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o Kapanadze" initials="DK" lastIdx="1" clrIdx="0">
    <p:extLst>
      <p:ext uri="{19B8F6BF-5375-455C-9EA6-DF929625EA0E}">
        <p15:presenceInfo xmlns:p15="http://schemas.microsoft.com/office/powerpoint/2012/main" userId="a4b296b202044e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BC3F-3C5B-42EE-9832-85C37D03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D8B90-1DEC-46DA-9423-261368FB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491C-312C-4D50-A384-BF6492F0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01AC-A040-4054-871A-7FE22E57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A990-8A5F-4B42-B930-C423D5DB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0931-088D-423F-B87C-099A7A4C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C15E6-16B7-4AED-B029-E14B7666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C52B-2061-45E4-878B-F575313B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E834-7490-4531-8208-E9FB02C2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EDB7-7C6D-417F-9D52-19635866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3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A6EC5-D431-4AA9-8846-58D4816D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9BAE8-61D2-4826-8DC8-CF5A4666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642A-7E3A-4C68-B696-EE9C43A8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1C40-AE77-4BBC-B617-F0660D82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813B-A0DF-4474-A0B9-BB96BD8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4F6B-B01C-4304-A99F-A916348A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3B25-C3E5-4885-A7A4-51C21D74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0C89-C9FC-497F-B6D0-479DC1F2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0F50-2AC9-49C3-B00B-F2BA01EC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09D4-4151-4C7E-86B5-F7B097D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2D18-1791-42F0-BD4D-D935B1CE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2BBF-C4F3-4774-AE98-BBFA9319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1D19-D3B1-4EFA-8C96-67D2A1E6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5516-9F43-4EC8-8904-4059A13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8FE8-F5E6-48F2-A07C-A22BB8A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92BF-7620-44C3-AB7D-68E7CC5A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6E52-3942-430F-AEEE-D4D32825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E7A5C-67E3-4D9C-98CE-899CD7FF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AD98-064E-46C7-86EA-38D1C85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4061E-16E9-4F3D-8B7D-676ECE09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E3ABF-CD88-45E5-8313-63FC18A5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3A95-906E-4310-B034-932D446D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90DC-680B-4971-9298-9F6AA97B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E290E-E704-4F87-9324-99E0721C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33640-98DC-4F0C-B8EB-19A813E6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81D0-58A9-493E-BD99-052D0D56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0E59-AB5A-4435-A19E-7479045C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9703-19BF-4545-A55F-A4AFDA2F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4DE0C-83D7-48B1-A21E-4B10AA79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10AB-B278-4EC9-8783-E97C9B8E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204E7-06AE-4902-82A7-7772D5F0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E1C1-452A-476D-914C-8AC26BD2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5BA56-908A-4D63-916B-94D41162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5B15C-9C8E-4B74-8983-D7E67D4A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5D936-9711-42B6-A34E-80A2B8CE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92EB2-7618-4FC9-ACB5-A4896C3F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277A-E92F-4507-A996-39D131B8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FBDA-0569-455B-88BD-B731A1AA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1AC6C-E125-4337-AF86-903A7316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007C-3B5C-4CA2-8C4E-B436B97A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9670-30BB-4784-B156-ED1A5B02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F1BEC-121B-4B1B-AA57-FF66766A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A90D-AE0E-4C6E-B548-2567B3C2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A0EDB-740D-4396-A7DB-D9CF15FB6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D83D-CAE9-4A6C-AF58-B475BC862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B63A-F0E3-420E-8DAF-0EEF3628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05B9-4D02-43C1-8906-C621979C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3C74-D1EF-4C6C-8098-6F1868C3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8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BB272-2473-4BAD-99C9-B2D53CC9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7EE9-32AD-4617-BD2C-A3E1A371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8DDB-14BC-434B-A7C8-00AD2BEAA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A365-DBF7-44B6-9F1F-31FF65575D7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295C-D5F4-4BB5-A87E-8E75F5D54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7E7A-9A18-45CC-8A86-1491B5793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0D96-524C-4AC3-8828-1F372C44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3004-8AB7-4DD3-8DC6-C3A2CC4EA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 Hand Gesture Recognition using Python and OpenCV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2B1DDF-4594-4BCC-8682-760E4E9F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9" t="-1316" r="3244" b="2122"/>
          <a:stretch/>
        </p:blipFill>
        <p:spPr>
          <a:xfrm>
            <a:off x="902368" y="3850104"/>
            <a:ext cx="3956909" cy="3007897"/>
          </a:xfrm>
          <a:prstGeom prst="rect">
            <a:avLst/>
          </a:prstGeom>
        </p:spPr>
      </p:pic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487C119-0013-4C6F-A92C-490E35C59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2" t="-934" r="51652" b="1108"/>
          <a:stretch/>
        </p:blipFill>
        <p:spPr>
          <a:xfrm>
            <a:off x="3850104" y="0"/>
            <a:ext cx="3934327" cy="3850104"/>
          </a:xfrm>
          <a:prstGeom prst="rect">
            <a:avLst/>
          </a:prstGeom>
        </p:spPr>
      </p:pic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35BB748F-6395-4418-AB56-9F6C192BC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4" b="2917"/>
          <a:stretch/>
        </p:blipFill>
        <p:spPr>
          <a:xfrm>
            <a:off x="8253664" y="4054939"/>
            <a:ext cx="1961148" cy="28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4B7237-57BF-4ABD-A90D-7BF17892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t="12792"/>
          <a:stretch/>
        </p:blipFill>
        <p:spPr>
          <a:xfrm>
            <a:off x="1824789" y="1227646"/>
            <a:ext cx="8542421" cy="563035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37F45-1B63-47DF-8198-B7D5372DDB87}"/>
              </a:ext>
            </a:extLst>
          </p:cNvPr>
          <p:cNvSpPr txBox="1"/>
          <p:nvPr/>
        </p:nvSpPr>
        <p:spPr>
          <a:xfrm>
            <a:off x="2552700" y="-28825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Human-Computer Interaction (HCI)</a:t>
            </a:r>
          </a:p>
        </p:txBody>
      </p:sp>
    </p:spTree>
    <p:extLst>
      <p:ext uri="{BB962C8B-B14F-4D97-AF65-F5344CB8AC3E}">
        <p14:creationId xmlns:p14="http://schemas.microsoft.com/office/powerpoint/2010/main" val="390112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indoor, video, man&#10;&#10;Description automatically generated">
            <a:extLst>
              <a:ext uri="{FF2B5EF4-FFF2-40B4-BE49-F238E27FC236}">
                <a16:creationId xmlns:a16="http://schemas.microsoft.com/office/drawing/2014/main" id="{B19ED2ED-50EA-45DD-9AF1-D1A4A3B2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7" name="Picture 6" descr="A picture containing indoor, monitor, person, television&#10;&#10;Description automatically generated">
            <a:extLst>
              <a:ext uri="{FF2B5EF4-FFF2-40B4-BE49-F238E27FC236}">
                <a16:creationId xmlns:a16="http://schemas.microsoft.com/office/drawing/2014/main" id="{C05A3A79-C051-4997-9D11-E34C68F6B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84" y="3195616"/>
            <a:ext cx="6444916" cy="3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hoto, monitor, hand, front&#10;&#10;Description automatically generated">
            <a:extLst>
              <a:ext uri="{FF2B5EF4-FFF2-40B4-BE49-F238E27FC236}">
                <a16:creationId xmlns:a16="http://schemas.microsoft.com/office/drawing/2014/main" id="{DBE0ABA8-1C20-4D4F-9CF1-BD65362B3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50" y="512383"/>
            <a:ext cx="7312655" cy="634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730B6-CFCE-436E-B7F8-902A3522088C}"/>
              </a:ext>
            </a:extLst>
          </p:cNvPr>
          <p:cNvSpPr txBox="1"/>
          <p:nvPr/>
        </p:nvSpPr>
        <p:spPr>
          <a:xfrm>
            <a:off x="4256440" y="0"/>
            <a:ext cx="367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29152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D565-EF84-4D10-A9E3-50424FFF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674" y="96252"/>
            <a:ext cx="6685547" cy="1325563"/>
          </a:xfrm>
        </p:spPr>
        <p:txBody>
          <a:bodyPr>
            <a:normAutofit/>
          </a:bodyPr>
          <a:lstStyle/>
          <a:p>
            <a:r>
              <a:rPr lang="en-US" dirty="0"/>
              <a:t>RGB – Red Green Blue Image</a:t>
            </a:r>
          </a:p>
        </p:txBody>
      </p:sp>
      <p:pic>
        <p:nvPicPr>
          <p:cNvPr id="5" name="Content Placeholder 4" descr="A picture containing front, standing, young, kite&#10;&#10;Description automatically generated">
            <a:extLst>
              <a:ext uri="{FF2B5EF4-FFF2-40B4-BE49-F238E27FC236}">
                <a16:creationId xmlns:a16="http://schemas.microsoft.com/office/drawing/2014/main" id="{878A5D32-1A55-48DB-B87D-50ED5751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3" y="1997242"/>
            <a:ext cx="7798007" cy="4860758"/>
          </a:xfrm>
        </p:spPr>
      </p:pic>
      <p:pic>
        <p:nvPicPr>
          <p:cNvPr id="7" name="Picture 6" descr="A picture containing standing, young, kite&#10;&#10;Description automatically generated">
            <a:extLst>
              <a:ext uri="{FF2B5EF4-FFF2-40B4-BE49-F238E27FC236}">
                <a16:creationId xmlns:a16="http://schemas.microsoft.com/office/drawing/2014/main" id="{9FB7476F-D2DF-4CDF-8754-B11BC86A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1"/>
          <a:stretch/>
        </p:blipFill>
        <p:spPr>
          <a:xfrm>
            <a:off x="0" y="1997241"/>
            <a:ext cx="4393993" cy="486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 Hand Gesture Recognition using Python and OpenCV</vt:lpstr>
      <vt:lpstr>PowerPoint Presentation</vt:lpstr>
      <vt:lpstr>PowerPoint Presentation</vt:lpstr>
      <vt:lpstr>PowerPoint Presentation</vt:lpstr>
      <vt:lpstr>PowerPoint Presentation</vt:lpstr>
      <vt:lpstr>RGB – Red Green Blue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Hand Gesture Recognition using Python and OpenCV</dc:title>
  <dc:creator>Dato Kapanadze</dc:creator>
  <cp:lastModifiedBy>Dato Kapanadze</cp:lastModifiedBy>
  <cp:revision>5</cp:revision>
  <dcterms:created xsi:type="dcterms:W3CDTF">2019-11-29T11:29:31Z</dcterms:created>
  <dcterms:modified xsi:type="dcterms:W3CDTF">2019-11-29T12:49:42Z</dcterms:modified>
</cp:coreProperties>
</file>