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61" r:id="rId3"/>
    <p:sldId id="262" r:id="rId4"/>
    <p:sldId id="263" r:id="rId5"/>
    <p:sldId id="264" r:id="rId6"/>
    <p:sldId id="283" r:id="rId7"/>
  </p:sldIdLst>
  <p:sldSz cx="9144000" cy="5143500" type="screen16x9"/>
  <p:notesSz cx="6858000" cy="9144000"/>
  <p:embeddedFontLst>
    <p:embeddedFont>
      <p:font typeface="Karla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D7540-BA2C-4D93-ACD1-B95C78CE7AA9}" v="146" dt="2019-11-29T12:20:15.032"/>
    <p1510:client id="{6B14ADB5-1592-4A19-9B21-992003BD2062}" v="473" dt="2019-11-29T13:11:30.386"/>
    <p1510:client id="{C8809841-74BF-401D-B862-C6276FE92F66}" v="196" dt="2019-11-29T12:04:27.102"/>
    <p1510:client id="{EC9A5C4C-5EA9-42C9-8695-57B18E3F305A}" v="1" dt="2019-11-29T12:06:46.821"/>
  </p1510:revLst>
</p1510:revInfo>
</file>

<file path=ppt/tableStyles.xml><?xml version="1.0" encoding="utf-8"?>
<a:tblStyleLst xmlns:a="http://schemas.openxmlformats.org/drawingml/2006/main" def="{ECEC8263-71A6-4CBF-994F-20FE9479AE50}">
  <a:tblStyle styleId="{ECEC8263-71A6-4CBF-994F-20FE9479AE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4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EB3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EB3B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EB3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bg>
      <p:bgPr>
        <a:solidFill>
          <a:srgbClr val="FFEB3B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EB3B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bg>
      <p:bgPr>
        <a:solidFill>
          <a:srgbClr val="FFEB3B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bg>
      <p:bgPr>
        <a:solidFill>
          <a:srgbClr val="FFEB3B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EB3B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FFEB3B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FFEB3B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FFEB3B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EB3B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EB3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" name="Picture 5" descr="A picture containing person, racket, holding, hitting&#10;&#10;Description generated with very high confidence">
            <a:extLst>
              <a:ext uri="{FF2B5EF4-FFF2-40B4-BE49-F238E27FC236}">
                <a16:creationId xmlns:a16="http://schemas.microsoft.com/office/drawing/2014/main" id="{7224197B-3888-4252-8225-CB8DA744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49" y="1268341"/>
            <a:ext cx="4062503" cy="1751655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A1C3678E-59F7-4B9B-A3B7-C66BB0961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948" y="3194335"/>
            <a:ext cx="4062503" cy="1628057"/>
          </a:xfrm>
          <a:prstGeom prst="rect">
            <a:avLst/>
          </a:prstGeom>
        </p:spPr>
      </p:pic>
      <p:sp>
        <p:nvSpPr>
          <p:cNvPr id="2" name="Google Shape;99;p16">
            <a:extLst>
              <a:ext uri="{FF2B5EF4-FFF2-40B4-BE49-F238E27FC236}">
                <a16:creationId xmlns:a16="http://schemas.microsoft.com/office/drawing/2014/main" id="{61AD5201-6FE7-4A88-BA13-69A73DA659B8}"/>
              </a:ext>
            </a:extLst>
          </p:cNvPr>
          <p:cNvSpPr txBox="1">
            <a:spLocks/>
          </p:cNvSpPr>
          <p:nvPr/>
        </p:nvSpPr>
        <p:spPr>
          <a:xfrm>
            <a:off x="282319" y="112324"/>
            <a:ext cx="672606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" sz="3200" b="1" dirty="0" err="1">
                <a:latin typeface="Segoe UI"/>
              </a:rPr>
              <a:t>სეგმენტაცია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D75A33B-DE9A-4596-A7A6-C7321D00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60" y="1371248"/>
            <a:ext cx="4335780" cy="3018224"/>
          </a:xfrm>
          <a:prstGeom prst="rect">
            <a:avLst/>
          </a:prstGeom>
        </p:spPr>
      </p:pic>
      <p:sp>
        <p:nvSpPr>
          <p:cNvPr id="3" name="Google Shape;99;p16">
            <a:extLst>
              <a:ext uri="{FF2B5EF4-FFF2-40B4-BE49-F238E27FC236}">
                <a16:creationId xmlns:a16="http://schemas.microsoft.com/office/drawing/2014/main" id="{F461AAC0-682B-48B7-860D-F78A5D882C8E}"/>
              </a:ext>
            </a:extLst>
          </p:cNvPr>
          <p:cNvSpPr txBox="1">
            <a:spLocks/>
          </p:cNvSpPr>
          <p:nvPr/>
        </p:nvSpPr>
        <p:spPr>
          <a:xfrm>
            <a:off x="289375" y="196991"/>
            <a:ext cx="672606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" sz="3200" b="1" dirty="0" err="1">
                <a:latin typeface="Segoe UI"/>
              </a:rPr>
              <a:t>ხელის</a:t>
            </a:r>
            <a:r>
              <a:rPr lang="en" sz="3200" b="1" dirty="0">
                <a:latin typeface="Segoe UI"/>
              </a:rPr>
              <a:t> </a:t>
            </a:r>
            <a:r>
              <a:rPr lang="en" sz="3200" b="1" dirty="0" err="1">
                <a:latin typeface="Segoe UI"/>
              </a:rPr>
              <a:t>ამოცნობა</a:t>
            </a:r>
            <a:r>
              <a:rPr lang="en" sz="3200" b="1" dirty="0">
                <a:latin typeface="Segoe UI"/>
              </a:rPr>
              <a:t>: </a:t>
            </a:r>
            <a:r>
              <a:rPr lang="en" sz="3200" b="1" dirty="0" err="1">
                <a:latin typeface="Segoe UI"/>
              </a:rPr>
              <a:t>კონტური</a:t>
            </a:r>
            <a:endParaRPr lang="en" sz="3200" b="1">
              <a:latin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8" descr="A picture containing holding, young, red, ball&#10;&#10;Description generated with very high confidence">
            <a:extLst>
              <a:ext uri="{FF2B5EF4-FFF2-40B4-BE49-F238E27FC236}">
                <a16:creationId xmlns:a16="http://schemas.microsoft.com/office/drawing/2014/main" id="{FC97E657-C27F-4666-AF30-8EB776E2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28" y="1927010"/>
            <a:ext cx="4610100" cy="2727960"/>
          </a:xfrm>
          <a:prstGeom prst="rect">
            <a:avLst/>
          </a:prstGeom>
        </p:spPr>
      </p:pic>
      <p:sp>
        <p:nvSpPr>
          <p:cNvPr id="10" name="Google Shape;99;p16">
            <a:extLst>
              <a:ext uri="{FF2B5EF4-FFF2-40B4-BE49-F238E27FC236}">
                <a16:creationId xmlns:a16="http://schemas.microsoft.com/office/drawing/2014/main" id="{68AC7870-7CD5-404D-B041-6CE19D256417}"/>
              </a:ext>
            </a:extLst>
          </p:cNvPr>
          <p:cNvSpPr txBox="1">
            <a:spLocks/>
          </p:cNvSpPr>
          <p:nvPr/>
        </p:nvSpPr>
        <p:spPr>
          <a:xfrm>
            <a:off x="330689" y="183220"/>
            <a:ext cx="6726060" cy="149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" sz="3200" b="1" dirty="0" err="1">
                <a:latin typeface="Segoe UI"/>
              </a:rPr>
              <a:t>ხელის</a:t>
            </a:r>
            <a:r>
              <a:rPr lang="en" sz="3200" b="1" dirty="0">
                <a:latin typeface="Segoe UI"/>
              </a:rPr>
              <a:t> </a:t>
            </a:r>
            <a:r>
              <a:rPr lang="en" sz="3200" b="1" dirty="0" err="1">
                <a:latin typeface="Segoe UI"/>
              </a:rPr>
              <a:t>ამოცნობა</a:t>
            </a:r>
            <a:r>
              <a:rPr lang="en" sz="3200" b="1" dirty="0">
                <a:latin typeface="Segoe UI"/>
              </a:rPr>
              <a:t>: </a:t>
            </a:r>
            <a:r>
              <a:rPr lang="en" sz="3200" b="1" dirty="0" err="1">
                <a:latin typeface="Segoe UI"/>
              </a:rPr>
              <a:t>ამოზნექილი</a:t>
            </a:r>
            <a:r>
              <a:rPr lang="en" sz="3200" b="1" dirty="0">
                <a:latin typeface="Segoe UI"/>
              </a:rPr>
              <a:t> </a:t>
            </a:r>
            <a:r>
              <a:rPr lang="en" sz="3200" b="1" dirty="0" err="1">
                <a:latin typeface="Segoe UI"/>
              </a:rPr>
              <a:t>კორპუსი</a:t>
            </a:r>
            <a:endParaRPr lang="en-US" sz="3200" dirty="0" err="1">
              <a:latin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2" descr="A picture containing holding, player, ball, racket&#10;&#10;Description generated with very high confidence">
            <a:extLst>
              <a:ext uri="{FF2B5EF4-FFF2-40B4-BE49-F238E27FC236}">
                <a16:creationId xmlns:a16="http://schemas.microsoft.com/office/drawing/2014/main" id="{156B1A51-5802-483C-B80C-1B210282D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11" y="2044075"/>
            <a:ext cx="3970020" cy="2526010"/>
          </a:xfrm>
          <a:prstGeom prst="rect">
            <a:avLst/>
          </a:prstGeom>
        </p:spPr>
      </p:pic>
      <p:sp>
        <p:nvSpPr>
          <p:cNvPr id="8" name="Google Shape;99;p16">
            <a:extLst>
              <a:ext uri="{FF2B5EF4-FFF2-40B4-BE49-F238E27FC236}">
                <a16:creationId xmlns:a16="http://schemas.microsoft.com/office/drawing/2014/main" id="{D3889FA3-082C-41E9-85A3-FC67BCA3EF74}"/>
              </a:ext>
            </a:extLst>
          </p:cNvPr>
          <p:cNvSpPr txBox="1">
            <a:spLocks/>
          </p:cNvSpPr>
          <p:nvPr/>
        </p:nvSpPr>
        <p:spPr>
          <a:xfrm>
            <a:off x="296261" y="231419"/>
            <a:ext cx="672606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" sz="3200" b="1" dirty="0" err="1">
                <a:latin typeface="Segoe UI"/>
              </a:rPr>
              <a:t>ხელის</a:t>
            </a:r>
            <a:r>
              <a:rPr lang="en" sz="3200" b="1" dirty="0">
                <a:latin typeface="Segoe UI"/>
              </a:rPr>
              <a:t> </a:t>
            </a:r>
            <a:r>
              <a:rPr lang="en" sz="3200" b="1" dirty="0" err="1">
                <a:latin typeface="Segoe UI"/>
              </a:rPr>
              <a:t>ამოცნობა</a:t>
            </a:r>
            <a:r>
              <a:rPr lang="en" sz="3200" b="1" dirty="0">
                <a:latin typeface="Segoe UI"/>
              </a:rPr>
              <a:t>: </a:t>
            </a:r>
            <a:r>
              <a:rPr lang="en" sz="3200" b="1" dirty="0" err="1">
                <a:latin typeface="Segoe UI"/>
              </a:rPr>
              <a:t>კონვექსის</a:t>
            </a:r>
            <a:r>
              <a:rPr lang="en" sz="3200" b="1" dirty="0">
                <a:latin typeface="Segoe UI"/>
              </a:rPr>
              <a:t> </a:t>
            </a:r>
            <a:r>
              <a:rPr lang="en" sz="3200" b="1" dirty="0" err="1">
                <a:latin typeface="Segoe UI"/>
              </a:rPr>
              <a:t>დეფექტები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BCD0977-4A56-49D2-B4FD-5C9B9E65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11" y="2034306"/>
            <a:ext cx="3318694" cy="3042256"/>
          </a:xfrm>
          <a:prstGeom prst="rect">
            <a:avLst/>
          </a:prstGeom>
        </p:spPr>
      </p:pic>
      <p:pic>
        <p:nvPicPr>
          <p:cNvPr id="9" name="Picture 9" descr="A picture containing person, holding, child, racket&#10;&#10;Description generated with very high confidence">
            <a:extLst>
              <a:ext uri="{FF2B5EF4-FFF2-40B4-BE49-F238E27FC236}">
                <a16:creationId xmlns:a16="http://schemas.microsoft.com/office/drawing/2014/main" id="{D1933506-C867-4347-BB3E-75DB9E62E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91" y="2261465"/>
            <a:ext cx="1447094" cy="1652411"/>
          </a:xfrm>
          <a:prstGeom prst="rect">
            <a:avLst/>
          </a:prstGeom>
        </p:spPr>
      </p:pic>
      <p:pic>
        <p:nvPicPr>
          <p:cNvPr id="11" name="Picture 11" descr="A picture containing racket, child, small, little&#10;&#10;Description generated with very high confidence">
            <a:extLst>
              <a:ext uri="{FF2B5EF4-FFF2-40B4-BE49-F238E27FC236}">
                <a16:creationId xmlns:a16="http://schemas.microsoft.com/office/drawing/2014/main" id="{BA0B4719-A48A-4676-A816-1167DF99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41" y="2262540"/>
            <a:ext cx="1370542" cy="1655587"/>
          </a:xfrm>
          <a:prstGeom prst="rect">
            <a:avLst/>
          </a:prstGeom>
        </p:spPr>
      </p:pic>
      <p:pic>
        <p:nvPicPr>
          <p:cNvPr id="13" name="Picture 13" descr="A picture containing kite, child, little, boy&#10;&#10;Description generated with very high confidence">
            <a:extLst>
              <a:ext uri="{FF2B5EF4-FFF2-40B4-BE49-F238E27FC236}">
                <a16:creationId xmlns:a16="http://schemas.microsoft.com/office/drawing/2014/main" id="{34D7CDF2-B0AA-4F0E-879B-3AA6F9AC4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7517" y="305683"/>
            <a:ext cx="1363134" cy="1674637"/>
          </a:xfrm>
          <a:prstGeom prst="rect">
            <a:avLst/>
          </a:prstGeom>
        </p:spPr>
      </p:pic>
      <p:pic>
        <p:nvPicPr>
          <p:cNvPr id="15" name="Picture 15" descr="A picture containing person, little, indoor, child&#10;&#10;Description generated with very high confidence">
            <a:extLst>
              <a:ext uri="{FF2B5EF4-FFF2-40B4-BE49-F238E27FC236}">
                <a16:creationId xmlns:a16="http://schemas.microsoft.com/office/drawing/2014/main" id="{985C5D20-B8FC-4641-BF34-921EC9A50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698" y="319617"/>
            <a:ext cx="1330326" cy="1646767"/>
          </a:xfrm>
          <a:prstGeom prst="rect">
            <a:avLst/>
          </a:prstGeom>
        </p:spPr>
      </p:pic>
      <p:pic>
        <p:nvPicPr>
          <p:cNvPr id="17" name="Picture 17" descr="A picture containing little, small, child, holding&#10;&#10;Description generated with very high confidence">
            <a:extLst>
              <a:ext uri="{FF2B5EF4-FFF2-40B4-BE49-F238E27FC236}">
                <a16:creationId xmlns:a16="http://schemas.microsoft.com/office/drawing/2014/main" id="{04C29F65-0A9D-436F-A2A1-B9AE5FF88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680" y="336904"/>
            <a:ext cx="1321859" cy="16545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99;p16">
            <a:extLst>
              <a:ext uri="{FF2B5EF4-FFF2-40B4-BE49-F238E27FC236}">
                <a16:creationId xmlns:a16="http://schemas.microsoft.com/office/drawing/2014/main" id="{19EDC565-A123-4D6E-8944-DB98CAA51BD1}"/>
              </a:ext>
            </a:extLst>
          </p:cNvPr>
          <p:cNvSpPr txBox="1">
            <a:spLocks/>
          </p:cNvSpPr>
          <p:nvPr/>
        </p:nvSpPr>
        <p:spPr>
          <a:xfrm>
            <a:off x="804431" y="2179602"/>
            <a:ext cx="672606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" sz="2800" b="1" dirty="0" err="1">
                <a:latin typeface="Segoe UI"/>
              </a:rPr>
              <a:t>გმადლობთ</a:t>
            </a:r>
            <a:r>
              <a:rPr lang="en" sz="2800" b="1" dirty="0">
                <a:latin typeface="Segoe UI"/>
              </a:rPr>
              <a:t> </a:t>
            </a:r>
            <a:r>
              <a:rPr lang="en" sz="2800" b="1" dirty="0" err="1">
                <a:latin typeface="Segoe UI"/>
              </a:rPr>
              <a:t>ყურადღებისთვის</a:t>
            </a:r>
            <a:endParaRPr lang="en" sz="2800" b="1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14962012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Cadwal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490</cp:revision>
  <dcterms:modified xsi:type="dcterms:W3CDTF">2019-11-29T13:11:44Z</dcterms:modified>
</cp:coreProperties>
</file>