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C"/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9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0" y="6536266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1B38-9577-6241-B7ED-19838ABF5019}" type="datetimeFigureOut">
              <a:rPr lang="es-ES" smtClean="0">
                <a:solidFill>
                  <a:srgbClr val="88398A"/>
                </a:solidFill>
              </a:rPr>
              <a:t>20/2/20</a:t>
            </a:fld>
            <a:endParaRPr lang="es-ES">
              <a:solidFill>
                <a:srgbClr val="88398A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FAC8-0DE7-2E41-A61F-F73E994EB8DE}" type="slidenum">
              <a:rPr lang="es-ES" smtClean="0">
                <a:solidFill>
                  <a:srgbClr val="88398A"/>
                </a:solidFill>
              </a:rPr>
              <a:t>‹Nº›</a:t>
            </a:fld>
            <a:endParaRPr lang="es-ES">
              <a:solidFill>
                <a:srgbClr val="8839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8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1076B-4D56-2B4C-980E-508A4572FFAD}" type="datetimeFigureOut">
              <a:rPr lang="es-ES" smtClean="0"/>
              <a:t>20/2/20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DFC8-8467-FA42-BF97-5A8E2B9BB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931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A7A9AC"/>
                </a:solidFill>
                <a:latin typeface="Microsoft Sans Serif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CDF56AE-D209-5044-94D3-73D0BF593F2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0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>
                <a:latin typeface="Microsoft Sans Serif"/>
                <a:cs typeface="Microsoft Sans Serif"/>
              </a:defRPr>
            </a:lvl2pPr>
            <a:lvl3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>
                <a:latin typeface="Microsoft Sans Serif"/>
                <a:cs typeface="Microsoft Sans Serif"/>
              </a:defRPr>
            </a:lvl4pPr>
            <a:lvl5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28" name="Conector recto 27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Imagen 3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3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6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8398A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A7A9A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9049-C9EF-5A4A-A894-D0E25FE89147}" type="datetime1">
              <a:rPr lang="es-MX" smtClean="0"/>
              <a:t>20/02/20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8" name="Agrupar 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1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DB87-A7E4-5246-AE71-6BAB3D08DF0F}" type="datetime1">
              <a:rPr lang="es-MX" smtClean="0"/>
              <a:t>20/02/20</a:t>
            </a:fld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Agrupar 7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2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6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E7D193F-10F8-D54A-94DA-8EC37C8442FE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11" name="Conector recto 10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1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8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823AAAE-853B-194D-BFA8-4E47EE4B24C6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6" name="Agrupar 5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7" name="Conector recto 6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0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5B5-9835-F641-8ED8-2EE7181AE791}" type="datetime1">
              <a:rPr lang="es-MX" smtClean="0"/>
              <a:t>20/02/20</a:t>
            </a:fld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8398A"/>
                </a:solidFill>
              </a:defRPr>
            </a:lvl1pPr>
          </a:lstStyle>
          <a:p>
            <a:fld id="{1E640885-9AEC-3F4E-B5D8-60A8AC58987F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60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8398A"/>
          </a:solidFill>
          <a:latin typeface="Microsoft Sans Serif"/>
          <a:ea typeface="+mn-ea"/>
          <a:cs typeface="Microsoft Sans Serif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Sans Serif"/>
          <a:ea typeface="+mn-ea"/>
          <a:cs typeface="Microsoft Sans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8398A"/>
          </a:solidFill>
          <a:latin typeface="Microsoft Sans Serif"/>
          <a:ea typeface="+mn-ea"/>
          <a:cs typeface="Microsoft Sans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Sans Serif"/>
          <a:ea typeface="+mn-ea"/>
          <a:cs typeface="Microsoft Sans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8398A"/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subsett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Conociendo las listas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Joselyn Chávez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17EA-784E-8144-8292-407DC353FDE5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34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C2E09F8-F3DA-A841-9F29-D3941413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representa una ventaja, ya que es más fácil recordar el objeto por su nombre que por su posición. </a:t>
            </a:r>
          </a:p>
          <a:p>
            <a:r>
              <a:rPr lang="es-MX" dirty="0"/>
              <a:t>Puede usarse en combinación con [ ] para extraer elementos específicos del componente: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F7E7D1-C71D-2B41-B9B9-EB8B514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0FBF6-3E99-5544-B0AF-A150058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5D5E79-3484-EF42-B196-BB2E782F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61398"/>
            <a:ext cx="8686800" cy="1253239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729A0DDF-FCC8-7047-A8E9-18753A1C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8" y="55914"/>
            <a:ext cx="7214461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Extrayendo los componentes de la lista</a:t>
            </a:r>
          </a:p>
        </p:txBody>
      </p:sp>
    </p:spTree>
    <p:extLst>
      <p:ext uri="{BB962C8B-B14F-4D97-AF65-F5344CB8AC3E}">
        <p14:creationId xmlns:p14="http://schemas.microsoft.com/office/powerpoint/2010/main" val="214585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C9475C6-4FF0-F044-BE31-0235377A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nombres de los componentes también pueden usarse dentro de comillas.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Esto resulta especialmente útil cuando los nombres se almacenan en variables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C573DD-3FDA-0B45-8C49-714AAB2A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56C09C-797E-F04F-9A72-AEF7F638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8E425E-6157-E746-A30F-AE3F165B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3097"/>
            <a:ext cx="8686800" cy="1271805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7B2CC02C-A2C9-064F-80F9-DEFAC500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8" y="55914"/>
            <a:ext cx="7214461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Extrayendo los componentes de la lista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DDFEF0-817C-354A-94C7-718B92A1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08040"/>
            <a:ext cx="8686800" cy="14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3D9A87D-2440-D241-8A70-4B82FE9CB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28741"/>
            <a:ext cx="8229600" cy="2468880"/>
          </a:xfr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E2A2EF-FD46-8641-A7CC-7EABB9D0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5C6F6-ACBD-FA4F-B828-CA99AA74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F8EDEDF7-C6A0-7B4D-AAB9-4AE6362B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</p:spPr>
        <p:txBody>
          <a:bodyPr/>
          <a:lstStyle/>
          <a:p>
            <a:r>
              <a:rPr lang="es-MX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0443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4FE1D2-7440-274D-8C35-24CCE357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Qué ocurre si hacemos una lista usando las listas previas?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 nueva_lista &lt;- list(frutas, jugadores)</a:t>
            </a:r>
          </a:p>
          <a:p>
            <a:pPr marL="0" indent="0" algn="ctr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Qué tipo de objeto se obtiene?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740136-3D38-0B41-BF47-6387D3D9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20C8D-F34A-0245-9781-921CD59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AA26A4-4021-A047-9ADF-DDEACFC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87400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31339BD-3292-B044-B462-A3483450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﻿Qué ocurre si usamos la función c()? 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c(frutas, jugadores)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Cuál es la diferencia entre ellos?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8F04AC-A0B0-DE4F-AC86-67FD4166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27BBD5-B04D-C848-B16E-4C581AEC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D2A2F031-E802-3247-B324-BCB74C2B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</p:spPr>
        <p:txBody>
          <a:bodyPr/>
          <a:lstStyle/>
          <a:p>
            <a:r>
              <a:rPr lang="es-MX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8024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9969A1A-119E-8944-945C-3E01E170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lista es una colección ordenada de objetos, conocidos como </a:t>
            </a:r>
            <a:r>
              <a:rPr lang="es-MX" b="1" dirty="0"/>
              <a:t>componentes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componentes pueden ser de diferente tamaño y clase.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Pueden contener vectores, matrices, cadenas de caracteres, data frames, funciones, etc.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682F99-B4FE-DA4E-94D6-702B3E6F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5C3B6-9BBB-F248-91A9-82CB1700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12AC29-DC89-CF43-9DF0-A25B137C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una lista?</a:t>
            </a:r>
          </a:p>
        </p:txBody>
      </p:sp>
    </p:spTree>
    <p:extLst>
      <p:ext uri="{BB962C8B-B14F-4D97-AF65-F5344CB8AC3E}">
        <p14:creationId xmlns:p14="http://schemas.microsoft.com/office/powerpoint/2010/main" val="35736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6940C5-88E1-0D4B-A8F8-C91782DE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0A4EE-568D-8D49-9975-9E3C38D4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EAC85E8-40B2-7441-BEA4-0457129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9DB7D0-273D-CA45-961D-628DAFC4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06982"/>
            <a:ext cx="8229600" cy="2219181"/>
          </a:xfrm>
        </p:spPr>
        <p:txBody>
          <a:bodyPr>
            <a:normAutofit/>
          </a:bodyPr>
          <a:lstStyle/>
          <a:p>
            <a:r>
              <a:rPr lang="es-MX" sz="2400" dirty="0"/>
              <a:t>Cómo se ve la lista?</a:t>
            </a:r>
          </a:p>
          <a:p>
            <a:endParaRPr lang="es-MX" sz="2400" dirty="0"/>
          </a:p>
          <a:p>
            <a:r>
              <a:rPr lang="es-MX" sz="2400" dirty="0"/>
              <a:t>Vamos a imprimirla en las consola.</a:t>
            </a:r>
          </a:p>
          <a:p>
            <a:endParaRPr lang="es-MX" sz="2400" dirty="0"/>
          </a:p>
          <a:p>
            <a:r>
              <a:rPr lang="es-MX" sz="2400" dirty="0"/>
              <a:t>Observemos su contenido con la función View()</a:t>
            </a:r>
          </a:p>
          <a:p>
            <a:endParaRPr lang="es-MX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99DD91-9013-784A-947A-7F7E10A1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9204"/>
            <a:ext cx="8229600" cy="12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E1CD4DE-3641-104C-8CC3-586818A9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349"/>
            <a:ext cx="8229600" cy="260811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Los componentes se encuentran numerados, de manera que podemos referirnos a ellos por su posición en la lista.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Para extraer el elemento </a:t>
            </a:r>
            <a:r>
              <a:rPr lang="es-MX" i="1" dirty="0"/>
              <a:t>fruta</a:t>
            </a:r>
            <a:r>
              <a:rPr lang="es-MX" dirty="0"/>
              <a:t> de nuestra lista: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E5FCCE-D85B-CB48-8B92-9294B09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7FEEFD-012F-C04D-A227-73D9F32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4F47A87-D068-7C46-9F3E-E5A6EF04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EE6D20-D650-D94A-804D-85BBB0F2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8467"/>
            <a:ext cx="8603672" cy="1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0A27F9-71FE-8845-8841-579FB962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Cómo extraerías el elemento color?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3C1A9-CF34-1848-A8F3-75310F0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0040-A0FE-7541-887D-33A5CE56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6A1D60-CF5F-9C45-B317-47518455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50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4E31C74-6507-A449-ABFE-E09AB4CA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25547"/>
          </a:xfrm>
        </p:spPr>
        <p:txBody>
          <a:bodyPr/>
          <a:lstStyle/>
          <a:p>
            <a:pPr algn="just"/>
            <a:r>
              <a:rPr lang="es-MX" dirty="0"/>
              <a:t>Si el componente tiene múltiples elementos, entonces utilizamos una segunda numeración para extraer el elemento deseado.</a:t>
            </a:r>
          </a:p>
          <a:p>
            <a:endParaRPr lang="es-MX" dirty="0"/>
          </a:p>
          <a:p>
            <a:r>
              <a:rPr lang="es-MX" dirty="0"/>
              <a:t>Si deseamos conocer la primera característica de la manzana: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0194B1-5DD7-7944-A538-82C020EA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11773-A790-0743-88A5-26ED15B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0ECBE51-1878-634B-A9B9-DFF9B4B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D75588-5697-6B4F-BB0E-0B8A0377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25747"/>
            <a:ext cx="7663295" cy="12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0A27F9-71FE-8845-8841-579FB962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Cómo extraerías la característica “dulce”?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3C1A9-CF34-1848-A8F3-75310F0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0040-A0FE-7541-887D-33A5CE56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6A1D60-CF5F-9C45-B317-47518455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6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3B17289-8F78-BC4F-B186-BDEC23387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403" y="1301858"/>
            <a:ext cx="3695193" cy="4824305"/>
          </a:xfr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2CF632-9545-D541-BBBE-8CAEAA99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D11823-CBB5-A04F-A95F-B4FD296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C93E077-AE4B-2045-B4BB-41800AB4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0" y="55914"/>
            <a:ext cx="7304809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Por qué usamos corchetes sencillos y dobles??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5B24B61-4D84-4C44-BF31-5057664C02C7}"/>
              </a:ext>
            </a:extLst>
          </p:cNvPr>
          <p:cNvSpPr/>
          <p:nvPr/>
        </p:nvSpPr>
        <p:spPr>
          <a:xfrm>
            <a:off x="1738393" y="6155755"/>
            <a:ext cx="588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Droid Serif"/>
              </a:rPr>
              <a:t>Tomado de </a:t>
            </a:r>
            <a:r>
              <a:rPr lang="es-MX" dirty="0">
                <a:solidFill>
                  <a:srgbClr val="F92672"/>
                </a:solidFill>
                <a:latin typeface="Droid Serif"/>
                <a:hlinkClick r:id="rId3"/>
              </a:rPr>
              <a:t>Chapter 4 Subsetting. Advanced R. Second ed.</a:t>
            </a:r>
            <a:r>
              <a:rPr lang="es-MX" dirty="0">
                <a:solidFill>
                  <a:srgbClr val="000000"/>
                </a:solidFill>
                <a:latin typeface="Droid Serif"/>
              </a:rPr>
              <a:t> by Hadley Wickham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007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DB7C412-D99F-7547-8155-DCDAF84E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componentes de las listas también pueden ser extraídos con el símbolo </a:t>
            </a:r>
            <a:r>
              <a:rPr lang="es-MX" b="1" dirty="0"/>
              <a:t>$</a:t>
            </a:r>
            <a:r>
              <a:rPr lang="es-MX" dirty="0"/>
              <a:t> o con su nombre de referencia.</a:t>
            </a:r>
          </a:p>
          <a:p>
            <a:endParaRPr lang="es-MX" dirty="0"/>
          </a:p>
          <a:p>
            <a:r>
              <a:rPr lang="es-MX" dirty="0"/>
              <a:t>Para obtener el objeto </a:t>
            </a:r>
            <a:r>
              <a:rPr lang="es-MX" i="1" dirty="0"/>
              <a:t>fruta</a:t>
            </a:r>
            <a:r>
              <a:rPr lang="es-MX" dirty="0"/>
              <a:t> de nuestra lista: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8AD95D-C01C-F745-9F57-4E082732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20/02/20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B55FB3-C1F9-EE43-B606-0EA3E866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CB52453-E04A-5745-A7CE-CFF58643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8" y="55914"/>
            <a:ext cx="7214461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Extrayendo los componentes de la lista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76624B-ADF8-F341-B9F3-7FCCA8C7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400954"/>
            <a:ext cx="8686799" cy="13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89449"/>
      </p:ext>
    </p:extLst>
  </p:cSld>
  <p:clrMapOvr>
    <a:masterClrMapping/>
  </p:clrMapOvr>
</p:sld>
</file>

<file path=ppt/theme/theme1.xml><?xml version="1.0" encoding="utf-8"?>
<a:theme xmlns:a="http://schemas.openxmlformats.org/drawingml/2006/main" name="RLadies_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RLadies_Plantilla</Template>
  <TotalTime>30</TotalTime>
  <Words>354</Words>
  <Application>Microsoft Macintosh PowerPoint</Application>
  <PresentationFormat>Presentación en pantalla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Droid Serif</vt:lpstr>
      <vt:lpstr>Microsoft Sans Serif</vt:lpstr>
      <vt:lpstr>RLadies_Plantilla</vt:lpstr>
      <vt:lpstr>Conociendo las listas en R</vt:lpstr>
      <vt:lpstr>Qué es una lista?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Por qué usamos corchetes sencillos y dobles??</vt:lpstr>
      <vt:lpstr>Extrayendo los componentes de la lista</vt:lpstr>
      <vt:lpstr>Extrayendo los componentes de la lista</vt:lpstr>
      <vt:lpstr>Extrayendo los componentes de la lista</vt:lpstr>
      <vt:lpstr>Ejercicio</vt:lpstr>
      <vt:lpstr>Ejercicio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las listas en R</dc:title>
  <dc:creator>jo0sS c</dc:creator>
  <cp:lastModifiedBy>jo0sS c</cp:lastModifiedBy>
  <cp:revision>13</cp:revision>
  <dcterms:created xsi:type="dcterms:W3CDTF">2020-02-20T22:02:31Z</dcterms:created>
  <dcterms:modified xsi:type="dcterms:W3CDTF">2020-02-20T22:32:45Z</dcterms:modified>
</cp:coreProperties>
</file>