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7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-276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23B2-0ABD-4AF8-94D5-98101D4B7A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D688-3E4A-4290-8562-ACF4B9E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Aldhabi" panose="01000000000000000000" pitchFamily="2" charset="-78"/>
                <a:cs typeface="Aldhabi" panose="01000000000000000000" pitchFamily="2" charset="-78"/>
              </a:rPr>
              <a:t>The year 2018 is excluded to </a:t>
            </a:r>
            <a:r>
              <a:rPr lang="en-US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have a </a:t>
            </a:r>
            <a:r>
              <a:rPr lang="en-US" i="1" dirty="0">
                <a:latin typeface="Aldhabi" panose="01000000000000000000" pitchFamily="2" charset="-78"/>
                <a:cs typeface="Aldhabi" panose="01000000000000000000" pitchFamily="2" charset="-78"/>
              </a:rPr>
              <a:t>more accurate plot since the </a:t>
            </a:r>
            <a:r>
              <a:rPr lang="en-US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collection</a:t>
            </a:r>
            <a:r>
              <a:rPr lang="en-US" i="1" baseline="0" dirty="0" smtClean="0">
                <a:latin typeface="Aldhabi" panose="01000000000000000000" pitchFamily="2" charset="-78"/>
                <a:cs typeface="Aldhabi" panose="01000000000000000000" pitchFamily="2" charset="-78"/>
              </a:rPr>
              <a:t> of this year isn’t completed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AD688-3E4A-4290-8562-ACF4B9EE6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7C3EC-5585-4AC8-A6F2-B25AB764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8C25C6-8111-4B9F-A921-D738F8DD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D431EA-1468-44BA-B51F-913AC6E3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D60234-D05A-41E9-AF16-92F90687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EBC0D6-ED31-4278-92E9-5BDD6361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94B93-2F61-4264-B20E-6EB98077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36D04B-626E-472B-B878-4653C272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652A10-6735-4B2A-9B61-CCD50E6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D61176-57A5-4293-AF22-102041DB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40BE85-525B-472A-A0F2-0F943F19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CE9875-EDAD-426E-9866-42955958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1F6E36-74F2-45FD-8263-8A92E626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746312-04EB-471F-A8AB-3909ABBF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EF6DF8-E865-4224-B164-94460820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254AE3-4A3D-4757-8663-5939A76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E78FF-E4CA-4198-B4C6-3ED3E56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A3E7AC-6E1A-4CF6-9FF4-29608A5B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A81DEB-0058-42C3-9BE4-615CEDBC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0DF55F-2953-4981-94E8-A99548E5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39CCE5-C127-4F21-8C9A-B7BC7CF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4D42C-71FD-4C31-B84F-F3D87970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3BFFD7-C354-45EA-AD10-B4051D90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130242-D5D2-405C-9BFA-72811C20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4EE19E-1001-46FB-BD74-EF5B2A40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68C8DD-626F-4393-BE8F-585273F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EF42F-966F-43E2-B7B4-12F2AE70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ADFBD9-1008-470B-8A33-843EC8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B86E1C-F14B-4CBB-8724-6EFA2D43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DBE1B0-92FD-4C7F-820C-3A3DE27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52CB47-48CF-4C13-881C-92E42A65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27AE5F-7F67-4787-A300-811B0D48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95EF0-E5AC-49E9-B4D1-D08627AC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AE2FF9-6342-4DE5-B078-6EE2A48A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1F6200-0DE6-44BC-8AAD-BBBDA18C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F9CD95-526E-40B6-AE87-1AA2F6E0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061D5B-41EE-41BE-84AA-A6BBEA84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1949A5-FBCB-4A09-8165-5E96EC10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9986F7-FDDF-4EED-9BD2-48DD518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02DC8F-550C-4C6B-AF66-1FA25B6D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B567E1-1EB8-42D1-B844-83A103EE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F2B5A9-D965-4649-97A7-4E13BA5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484B11-B155-461A-B199-CE329C9F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68B254-2551-4C78-A62E-77E2ED0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2B2BFE-5D11-419F-8233-2375461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D50FEF1-F376-408E-8900-6C0C9D55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DCF82F-4B67-4B89-9ACC-37DDF80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4C6AE-CE8C-4989-A886-0E6F743B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EE71E-43BE-4BBA-86AF-5B26FFBF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19DFF4-8F00-4AD6-8183-00916FDE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A8CE85-1F04-441F-873E-90A42E2B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0DF45E-A3B0-443A-AB5A-5A31C709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853ED0-7ED8-4EE0-AFC0-DBDDCA2E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AC641-D4EB-4D55-986A-86B0B391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7D28DEA-AEA2-400B-9919-989E8AD5F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71FE08-0B62-4384-87D5-07E28D32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52C81A-0C56-4E4A-95BA-1AC0429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ACB5E7-C599-4F3B-9A71-DFF778CC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0F91EC-E722-4EC9-9AE9-C54AE6FF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659EC6-FEA6-457B-9230-2E57779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36B805-E14C-476E-9C8F-3DCD6B5D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0C837-5EE5-45C4-8925-0D62BE4C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E09F35-B65A-4002-A34F-C6C93AEA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FBC99F-E4DC-409D-A93D-1C53DC3C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4A7C6-D15D-4332-B05D-83F8014D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Crime Analysis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Chicago(2001-present)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03F98B-35AE-4E2D-84CC-04BC8E55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07" y="3602037"/>
            <a:ext cx="9211393" cy="2624153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1-</a:t>
            </a:r>
            <a:r>
              <a:rPr lang="en-US" sz="105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the Percentage of each type of crimes(2001-preset) in Chicago, and which crime has the highest percentage?</a:t>
            </a:r>
          </a:p>
          <a:p>
            <a:pPr algn="l"/>
            <a:r>
              <a:rPr lang="en-US" sz="105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2-How does the number of crimes of each type change over years, and which crime has the highest percentage?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3-How does the number arrests compare to the number of crimes 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4-What is the number of crimes in each Ward in Chicago?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5-What is the number of robberies in each Ward?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6- Which ward has the highest number of robberies, and how does the number of robberies change through out the years in this Ward?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7-What is the concentration of robberies in Chicago in 2017?(View on the map)</a:t>
            </a:r>
            <a:br>
              <a:rPr lang="en-US" sz="1050" dirty="0">
                <a:latin typeface="Arial Rounded MT Bold" panose="020F0704030504030204" pitchFamily="34" charset="0"/>
              </a:rPr>
            </a:br>
            <a:endParaRPr lang="en-US" sz="105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685925-6523-48B4-97DA-B673C3DB0D35}"/>
              </a:ext>
            </a:extLst>
          </p:cNvPr>
          <p:cNvSpPr/>
          <p:nvPr/>
        </p:nvSpPr>
        <p:spPr>
          <a:xfrm>
            <a:off x="10531682" y="6011018"/>
            <a:ext cx="1360112" cy="482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of Data:</a:t>
            </a:r>
            <a:br>
              <a:rPr lang="en-US" sz="1200" dirty="0"/>
            </a:br>
            <a:r>
              <a:rPr lang="en-US" sz="1200" dirty="0"/>
              <a:t>catalog.data.gov</a:t>
            </a:r>
          </a:p>
        </p:txBody>
      </p:sp>
    </p:spTree>
    <p:extLst>
      <p:ext uri="{BB962C8B-B14F-4D97-AF65-F5344CB8AC3E}">
        <p14:creationId xmlns:p14="http://schemas.microsoft.com/office/powerpoint/2010/main" val="17046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B351F7-B1BF-48EC-8094-11FFE420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" y="2357221"/>
            <a:ext cx="5219601" cy="2330179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="" xmlns:a16="http://schemas.microsoft.com/office/drawing/2014/main" id="{6C09156F-E3E8-499C-9058-59471FBE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75" y="213582"/>
            <a:ext cx="4984960" cy="3576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540C5C1-EFE3-470D-8BE0-9BC60EF15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75" y="3180111"/>
            <a:ext cx="5873890" cy="35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7B080-A0C8-4ACA-BD8F-E4A6B8D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637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the percentage of each type of crimes (2001-preset) in Chicago, and which crime has the highest percentage?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1372331-DF39-451A-9EA8-ACABCF057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70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1208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6B863-3BBC-469B-B7E2-CD99913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How does the number of crimes of each type change over years, and which crime has the highest percentage?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703E58A-304D-4AD6-A576-F89A40E3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85" y="1837954"/>
            <a:ext cx="8226217" cy="4700695"/>
          </a:xfrm>
        </p:spPr>
      </p:pic>
    </p:spTree>
    <p:extLst>
      <p:ext uri="{BB962C8B-B14F-4D97-AF65-F5344CB8AC3E}">
        <p14:creationId xmlns:p14="http://schemas.microsoft.com/office/powerpoint/2010/main" val="425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13A20-9BF9-4B55-9CF6-97BB55158C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How does the number of arrests compare to the number of crimes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08ACBC-9A43-4665-8203-EC83249A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" y="1792266"/>
            <a:ext cx="6143481" cy="3510561"/>
          </a:xfrm>
        </p:spPr>
      </p:pic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D2BA044F-D4A8-480A-AF31-0C003ACA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91" y="3138592"/>
            <a:ext cx="6177179" cy="35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2F997-1758-4332-AE02-7CB686B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6793" cy="11601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What is the number of crimes in each Ward in Chicago?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6AE7DA9-A882-4DD1-B3C3-D322EF95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5" y="1997948"/>
            <a:ext cx="11906195" cy="2381238"/>
          </a:xfrm>
        </p:spPr>
      </p:pic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599D3630-EC9E-441F-AAB5-A746273E0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1" y="4457126"/>
            <a:ext cx="3571858" cy="2381239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FE015544-03D9-4E9D-A78A-EDAD44FB4812}"/>
              </a:ext>
            </a:extLst>
          </p:cNvPr>
          <p:cNvCxnSpPr/>
          <p:nvPr/>
        </p:nvCxnSpPr>
        <p:spPr>
          <a:xfrm>
            <a:off x="7002742" y="3882753"/>
            <a:ext cx="2044763" cy="1373898"/>
          </a:xfrm>
          <a:prstGeom prst="curvedConnector3">
            <a:avLst>
              <a:gd name="adj1" fmla="val 493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38985-494E-4A03-B055-BE50659A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15" y="406479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What is the number of robberies in each Ward?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6E2629B-A001-44E9-B62A-D3E75F4D0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5" y="2674188"/>
            <a:ext cx="11832060" cy="2366411"/>
          </a:xfrm>
        </p:spPr>
      </p:pic>
    </p:spTree>
    <p:extLst>
      <p:ext uri="{BB962C8B-B14F-4D97-AF65-F5344CB8AC3E}">
        <p14:creationId xmlns:p14="http://schemas.microsoft.com/office/powerpoint/2010/main" val="366607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6AC55D-DCC9-46D1-9910-9B2AC3D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How does the number of robberies change over the years in Ward 42?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712937B2-7534-4A98-8F95-8C9C55BB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65" y="1825624"/>
            <a:ext cx="88066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9FF9-24F6-415F-B540-A27D1F5832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Heat Map presenting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the concentration of robberies in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79285F0-0030-4256-A1A0-8D45EC69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8" y="1571147"/>
            <a:ext cx="9382125" cy="3667125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68291C-9BDC-429B-BF3A-791FCBA5C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07" y="3717335"/>
            <a:ext cx="1935233" cy="304187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F930A624-B121-4DB6-88B5-9FC5A2996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5186522"/>
            <a:ext cx="7863443" cy="15726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B103A2D-DDEE-4E84-8EF3-0AF37C6DC5D4}"/>
              </a:ext>
            </a:extLst>
          </p:cNvPr>
          <p:cNvCxnSpPr/>
          <p:nvPr/>
        </p:nvCxnSpPr>
        <p:spPr>
          <a:xfrm flipV="1">
            <a:off x="6552434" y="4769584"/>
            <a:ext cx="2738605" cy="105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1CF1D1-D5F4-4FEE-BCBB-EA4C40656F9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Findings</a:t>
            </a:r>
            <a:r>
              <a:rPr lang="en-US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5CF0661-6E9D-4B31-B764-23E6ADC6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Crimes: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BF7F1E-5C92-429F-B0BD-10AAC85B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 decrease in the number of crimes of all types from </a:t>
            </a:r>
            <a:r>
              <a:rPr lang="en-US" dirty="0" smtClean="0"/>
              <a:t>2001-2017</a:t>
            </a:r>
          </a:p>
          <a:p>
            <a:r>
              <a:rPr lang="en-US" dirty="0" smtClean="0"/>
              <a:t>There is a large discrepancy between the number of crimes and the number </a:t>
            </a:r>
            <a:r>
              <a:rPr lang="en-US" smtClean="0"/>
              <a:t>of arrests.</a:t>
            </a:r>
            <a:endParaRPr lang="en-US" dirty="0"/>
          </a:p>
          <a:p>
            <a:r>
              <a:rPr lang="en-US" dirty="0"/>
              <a:t>Ward 28 has highest number of crimes. </a:t>
            </a:r>
          </a:p>
          <a:p>
            <a:r>
              <a:rPr lang="en-US" dirty="0"/>
              <a:t>The top crimes in this Ward are narcotics, theft and robberies, and assault, which are almost equal in percentages.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43E3BB6-FEB0-41AD-97DF-DB5F32A9A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Theft and Robberies: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622647B-67C9-4552-8570-C3F1AA84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Theft and robberies are the crimes with the highest percentage in Chicago  through out the period.</a:t>
            </a:r>
          </a:p>
          <a:p>
            <a:r>
              <a:rPr lang="en-US" dirty="0"/>
              <a:t>Ward 42 has the highest number of robberies. </a:t>
            </a:r>
          </a:p>
          <a:p>
            <a:r>
              <a:rPr lang="en-US" dirty="0"/>
              <a:t>There is a dramatic increase of robberies in this Ward in 2017, although there is an overall decrease in the number of robberies in Chicago.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365</Words>
  <Application>Microsoft Office PowerPoint</Application>
  <PresentationFormat>Custom</PresentationFormat>
  <Paragraphs>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Crime Analysis Chicago(2001-present)</vt:lpstr>
      <vt:lpstr>What is the percentage of each type of crimes (2001-preset) in Chicago, and which crime has the highest percentage?</vt:lpstr>
      <vt:lpstr>How does the number of crimes of each type change over years, and which crime has the highest percentage?</vt:lpstr>
      <vt:lpstr>How does the number of arrests compare to the number of crimes ?</vt:lpstr>
      <vt:lpstr>What is the number of crimes in each Ward in Chicago?</vt:lpstr>
      <vt:lpstr>What is the number of robberies in each Ward?</vt:lpstr>
      <vt:lpstr>How does the number of robberies change over the years in Ward 42?</vt:lpstr>
      <vt:lpstr>Heat Map presenting  the concentration of robberies in 2017</vt:lpstr>
      <vt:lpstr>Findings: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</dc:title>
  <dc:creator>Nabil Hageali</dc:creator>
  <cp:lastModifiedBy>mariam</cp:lastModifiedBy>
  <cp:revision>19</cp:revision>
  <dcterms:created xsi:type="dcterms:W3CDTF">2018-07-21T01:46:11Z</dcterms:created>
  <dcterms:modified xsi:type="dcterms:W3CDTF">2018-07-21T14:17:33Z</dcterms:modified>
</cp:coreProperties>
</file>