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3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4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5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6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57" r:id="rId4"/>
    <p:sldId id="258" r:id="rId5"/>
    <p:sldId id="259" r:id="rId6"/>
    <p:sldId id="265" r:id="rId7"/>
    <p:sldId id="268" r:id="rId8"/>
    <p:sldId id="271" r:id="rId9"/>
    <p:sldId id="261" r:id="rId10"/>
    <p:sldId id="266" r:id="rId11"/>
    <p:sldId id="26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CC2DAF-D67A-3704-C5A0-C36644108C50}" name="mmmmm 11" initials="m1" userId="d1d73e238d15dc6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C4A3"/>
    <a:srgbClr val="45D3B1"/>
    <a:srgbClr val="CDBB51"/>
    <a:srgbClr val="9DB569"/>
    <a:srgbClr val="3F7966"/>
    <a:srgbClr val="56A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9806" autoAdjust="0"/>
  </p:normalViewPr>
  <p:slideViewPr>
    <p:cSldViewPr snapToGrid="0">
      <p:cViewPr varScale="1">
        <p:scale>
          <a:sx n="73" d="100"/>
          <a:sy n="73" d="100"/>
        </p:scale>
        <p:origin x="43" y="5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ench\Downloads\imbd%20movies\imdb_movie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zench\Downloads\imbd%20movies\imbd%20-%20box%20plot.xlsm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zench\Downloads\imbd%20movies\imbd%20-%20box%20plot.xlsm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zench\Downloads\imbd%20movies\imbd%20-%20box%20plot.xlsm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zench\Downloads\imbd%20movies\imbd%20-%20box%20plot.xlsm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zench\Downloads\imbd%20movies\imbd%20-%20box%20plot.xlsm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zench\Downloads\imbd%20movies\imbd%20-%20box%20plot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>
        <c:manualLayout>
          <c:xMode val="edge"/>
          <c:yMode val="edge"/>
          <c:x val="0.1915784995850449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22899880907585"/>
          <c:y val="0.1219728299710027"/>
          <c:w val="0.48405490276705604"/>
          <c:h val="0.82529031533772235"/>
        </c:manualLayout>
      </c:layout>
      <c:barChart>
        <c:barDir val="bar"/>
        <c:grouping val="clustered"/>
        <c:varyColors val="0"/>
        <c:ser>
          <c:idx val="0"/>
          <c:order val="0"/>
          <c:tx>
            <c:v>Average of score</c:v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9"/>
              <c:pt idx="0">
                <c:v>Romance</c:v>
              </c:pt>
              <c:pt idx="1">
                <c:v>Horror</c:v>
              </c:pt>
              <c:pt idx="2">
                <c:v>TV Movie</c:v>
              </c:pt>
              <c:pt idx="3">
                <c:v>Thriller</c:v>
              </c:pt>
              <c:pt idx="4">
                <c:v>Comedy</c:v>
              </c:pt>
              <c:pt idx="5">
                <c:v>Science Fiction</c:v>
              </c:pt>
              <c:pt idx="6">
                <c:v>Action</c:v>
              </c:pt>
              <c:pt idx="7">
                <c:v>Mystery</c:v>
              </c:pt>
              <c:pt idx="8">
                <c:v>Fantasy</c:v>
              </c:pt>
              <c:pt idx="9">
                <c:v>Documentary</c:v>
              </c:pt>
              <c:pt idx="10">
                <c:v>Adventure</c:v>
              </c:pt>
              <c:pt idx="11">
                <c:v>Drama</c:v>
              </c:pt>
              <c:pt idx="12">
                <c:v>Family</c:v>
              </c:pt>
              <c:pt idx="13">
                <c:v>Crime</c:v>
              </c:pt>
              <c:pt idx="14">
                <c:v>History</c:v>
              </c:pt>
              <c:pt idx="15">
                <c:v>Music</c:v>
              </c:pt>
              <c:pt idx="16">
                <c:v>War</c:v>
              </c:pt>
              <c:pt idx="17">
                <c:v>Western</c:v>
              </c:pt>
              <c:pt idx="18">
                <c:v>Animation</c:v>
              </c:pt>
            </c:strLit>
          </c:cat>
          <c:val>
            <c:numLit>
              <c:formatCode>General</c:formatCode>
              <c:ptCount val="19"/>
              <c:pt idx="0">
                <c:v>56.350241545893702</c:v>
              </c:pt>
              <c:pt idx="1">
                <c:v>59.148981779206899</c:v>
              </c:pt>
              <c:pt idx="2">
                <c:v>60.685714285714297</c:v>
              </c:pt>
              <c:pt idx="3">
                <c:v>61.213171577122999</c:v>
              </c:pt>
              <c:pt idx="4">
                <c:v>62.485486211901303</c:v>
              </c:pt>
              <c:pt idx="5">
                <c:v>62.546325878594203</c:v>
              </c:pt>
              <c:pt idx="6">
                <c:v>63.125878594249201</c:v>
              </c:pt>
              <c:pt idx="7">
                <c:v>64.342592592592595</c:v>
              </c:pt>
              <c:pt idx="8">
                <c:v>64.651515151515198</c:v>
              </c:pt>
              <c:pt idx="9">
                <c:v>64.911917098445599</c:v>
              </c:pt>
              <c:pt idx="10">
                <c:v>65.450087565674295</c:v>
              </c:pt>
              <c:pt idx="11">
                <c:v>65.4957173447537</c:v>
              </c:pt>
              <c:pt idx="12">
                <c:v>66.077611940298496</c:v>
              </c:pt>
              <c:pt idx="13">
                <c:v>66.196765498652297</c:v>
              </c:pt>
              <c:pt idx="14">
                <c:v>66.304347826086996</c:v>
              </c:pt>
              <c:pt idx="15">
                <c:v>67.884615384615401</c:v>
              </c:pt>
              <c:pt idx="16">
                <c:v>68.740259740259702</c:v>
              </c:pt>
              <c:pt idx="17">
                <c:v>69.0555555555556</c:v>
              </c:pt>
              <c:pt idx="18">
                <c:v>69.166480446927395</c:v>
              </c:pt>
            </c:numLit>
          </c:val>
          <c:extLst>
            <c:ext xmlns:c16="http://schemas.microsoft.com/office/drawing/2014/chart" uri="{C3380CC4-5D6E-409C-BE32-E72D297353CC}">
              <c16:uniqueId val="{00000000-9AE5-4AF2-9297-70A4478E11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49701887"/>
        <c:axId val="1"/>
      </c:barChart>
      <c:catAx>
        <c:axId val="149701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in val="55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70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'box plot range'!$H$2:$H$283</cx:f>
        <cx:lvl ptCount="282" formatCode="General">
          <cx:pt idx="0">58</cx:pt>
          <cx:pt idx="1">53</cx:pt>
          <cx:pt idx="2">69</cx:pt>
          <cx:pt idx="3">66</cx:pt>
          <cx:pt idx="4">83</cx:pt>
          <cx:pt idx="5">64</cx:pt>
          <cx:pt idx="6">78</cx:pt>
          <cx:pt idx="7">71</cx:pt>
          <cx:pt idx="8">66</cx:pt>
          <cx:pt idx="9">72</cx:pt>
          <cx:pt idx="10">76</cx:pt>
          <cx:pt idx="11">73</cx:pt>
          <cx:pt idx="12">65</cx:pt>
          <cx:pt idx="13">75</cx:pt>
          <cx:pt idx="14">73</cx:pt>
          <cx:pt idx="15">63</cx:pt>
          <cx:pt idx="16">71</cx:pt>
          <cx:pt idx="17">76</cx:pt>
          <cx:pt idx="18">70</cx:pt>
          <cx:pt idx="19">54</cx:pt>
          <cx:pt idx="20">64</cx:pt>
          <cx:pt idx="21">74</cx:pt>
          <cx:pt idx="22">75</cx:pt>
          <cx:pt idx="23">54</cx:pt>
          <cx:pt idx="24">75</cx:pt>
          <cx:pt idx="25">68</cx:pt>
          <cx:pt idx="26">65</cx:pt>
          <cx:pt idx="27">83</cx:pt>
          <cx:pt idx="28">62</cx:pt>
          <cx:pt idx="29">59</cx:pt>
          <cx:pt idx="30">60</cx:pt>
          <cx:pt idx="31">56</cx:pt>
          <cx:pt idx="32">69</cx:pt>
          <cx:pt idx="33">61</cx:pt>
          <cx:pt idx="34">63</cx:pt>
          <cx:pt idx="35">76</cx:pt>
          <cx:pt idx="36">85</cx:pt>
          <cx:pt idx="37">65</cx:pt>
          <cx:pt idx="38">61</cx:pt>
          <cx:pt idx="39">63</cx:pt>
          <cx:pt idx="40">83</cx:pt>
          <cx:pt idx="41">83</cx:pt>
          <cx:pt idx="42">70</cx:pt>
          <cx:pt idx="43">64</cx:pt>
          <cx:pt idx="44">69</cx:pt>
          <cx:pt idx="45">73</cx:pt>
          <cx:pt idx="46">48</cx:pt>
          <cx:pt idx="47">57</cx:pt>
          <cx:pt idx="48">63</cx:pt>
          <cx:pt idx="49">80</cx:pt>
          <cx:pt idx="50">57</cx:pt>
          <cx:pt idx="51">67</cx:pt>
          <cx:pt idx="52">69</cx:pt>
          <cx:pt idx="53">75</cx:pt>
          <cx:pt idx="54">69</cx:pt>
          <cx:pt idx="55">68</cx:pt>
          <cx:pt idx="56">77</cx:pt>
          <cx:pt idx="57">45</cx:pt>
          <cx:pt idx="58">68</cx:pt>
          <cx:pt idx="59">64</cx:pt>
          <cx:pt idx="60">57</cx:pt>
          <cx:pt idx="61">63</cx:pt>
          <cx:pt idx="62">68</cx:pt>
          <cx:pt idx="63">76</cx:pt>
          <cx:pt idx="64">79</cx:pt>
          <cx:pt idx="65">60</cx:pt>
          <cx:pt idx="66">80</cx:pt>
          <cx:pt idx="67">61</cx:pt>
          <cx:pt idx="68">55</cx:pt>
          <cx:pt idx="69">81</cx:pt>
          <cx:pt idx="70">59</cx:pt>
          <cx:pt idx="71">55</cx:pt>
          <cx:pt idx="72">60</cx:pt>
          <cx:pt idx="73">32</cx:pt>
          <cx:pt idx="74">42</cx:pt>
          <cx:pt idx="75">60</cx:pt>
          <cx:pt idx="76">57</cx:pt>
          <cx:pt idx="77">76</cx:pt>
          <cx:pt idx="78">59</cx:pt>
          <cx:pt idx="79">60</cx:pt>
          <cx:pt idx="80">55</cx:pt>
          <cx:pt idx="81">75</cx:pt>
          <cx:pt idx="82">59</cx:pt>
          <cx:pt idx="83">73</cx:pt>
          <cx:pt idx="84">76</cx:pt>
          <cx:pt idx="85">62</cx:pt>
          <cx:pt idx="86">52</cx:pt>
          <cx:pt idx="87">60</cx:pt>
          <cx:pt idx="88">68</cx:pt>
          <cx:pt idx="89">46</cx:pt>
          <cx:pt idx="90">71</cx:pt>
          <cx:pt idx="91">78</cx:pt>
          <cx:pt idx="92">45</cx:pt>
          <cx:pt idx="93">62</cx:pt>
          <cx:pt idx="94">80</cx:pt>
          <cx:pt idx="95">67</cx:pt>
          <cx:pt idx="96">77</cx:pt>
          <cx:pt idx="97">60</cx:pt>
          <cx:pt idx="98">61</cx:pt>
          <cx:pt idx="99">63</cx:pt>
          <cx:pt idx="100">68</cx:pt>
          <cx:pt idx="101">63</cx:pt>
          <cx:pt idx="102">44</cx:pt>
          <cx:pt idx="103">68</cx:pt>
          <cx:pt idx="104">74</cx:pt>
          <cx:pt idx="105">75</cx:pt>
          <cx:pt idx="106">40</cx:pt>
          <cx:pt idx="107">76</cx:pt>
          <cx:pt idx="108">72</cx:pt>
          <cx:pt idx="109">82</cx:pt>
          <cx:pt idx="110">71</cx:pt>
          <cx:pt idx="111">78</cx:pt>
          <cx:pt idx="112">78</cx:pt>
          <cx:pt idx="113">70</cx:pt>
          <cx:pt idx="114">47</cx:pt>
          <cx:pt idx="115">69</cx:pt>
          <cx:pt idx="116">71</cx:pt>
          <cx:pt idx="117">54</cx:pt>
          <cx:pt idx="118">60</cx:pt>
          <cx:pt idx="119">78</cx:pt>
          <cx:pt idx="120">53</cx:pt>
          <cx:pt idx="121">78</cx:pt>
          <cx:pt idx="122">80</cx:pt>
          <cx:pt idx="123">78</cx:pt>
          <cx:pt idx="124">68</cx:pt>
          <cx:pt idx="125">72</cx:pt>
          <cx:pt idx="126">75</cx:pt>
          <cx:pt idx="127">74</cx:pt>
          <cx:pt idx="128">64</cx:pt>
          <cx:pt idx="129">81</cx:pt>
          <cx:pt idx="130">73</cx:pt>
          <cx:pt idx="131">69</cx:pt>
          <cx:pt idx="132">74</cx:pt>
          <cx:pt idx="133">68</cx:pt>
          <cx:pt idx="134">56</cx:pt>
          <cx:pt idx="135">62</cx:pt>
          <cx:pt idx="136">66</cx:pt>
          <cx:pt idx="137">83</cx:pt>
          <cx:pt idx="138">74</cx:pt>
          <cx:pt idx="139">62</cx:pt>
          <cx:pt idx="140">61</cx:pt>
          <cx:pt idx="141">74</cx:pt>
          <cx:pt idx="142">69</cx:pt>
          <cx:pt idx="143">64</cx:pt>
          <cx:pt idx="144">70</cx:pt>
          <cx:pt idx="145">76</cx:pt>
          <cx:pt idx="146">83</cx:pt>
          <cx:pt idx="147">67</cx:pt>
          <cx:pt idx="148">74</cx:pt>
          <cx:pt idx="149">59</cx:pt>
          <cx:pt idx="150">74</cx:pt>
          <cx:pt idx="151">71</cx:pt>
          <cx:pt idx="152">46</cx:pt>
          <cx:pt idx="153">72</cx:pt>
          <cx:pt idx="154">72</cx:pt>
          <cx:pt idx="155">60</cx:pt>
          <cx:pt idx="156">75</cx:pt>
          <cx:pt idx="157">75</cx:pt>
          <cx:pt idx="158">70</cx:pt>
          <cx:pt idx="159">55</cx:pt>
          <cx:pt idx="160">49</cx:pt>
          <cx:pt idx="161">71</cx:pt>
          <cx:pt idx="162">67</cx:pt>
          <cx:pt idx="163">50</cx:pt>
          <cx:pt idx="164">74</cx:pt>
          <cx:pt idx="165">69</cx:pt>
          <cx:pt idx="166">74</cx:pt>
          <cx:pt idx="167">76</cx:pt>
          <cx:pt idx="168">77</cx:pt>
          <cx:pt idx="169">66</cx:pt>
          <cx:pt idx="170">72</cx:pt>
          <cx:pt idx="171">71</cx:pt>
          <cx:pt idx="172">59</cx:pt>
          <cx:pt idx="173">71</cx:pt>
          <cx:pt idx="174">82</cx:pt>
          <cx:pt idx="175">60</cx:pt>
          <cx:pt idx="176">51</cx:pt>
          <cx:pt idx="177">80</cx:pt>
          <cx:pt idx="178">75</cx:pt>
          <cx:pt idx="179">64</cx:pt>
          <cx:pt idx="180">63</cx:pt>
          <cx:pt idx="181">62</cx:pt>
          <cx:pt idx="182">34</cx:pt>
          <cx:pt idx="183">80</cx:pt>
          <cx:pt idx="184">74</cx:pt>
          <cx:pt idx="185">77</cx:pt>
          <cx:pt idx="186">57</cx:pt>
          <cx:pt idx="187">66</cx:pt>
          <cx:pt idx="188">83</cx:pt>
          <cx:pt idx="189">80</cx:pt>
          <cx:pt idx="190">60</cx:pt>
          <cx:pt idx="191">74</cx:pt>
          <cx:pt idx="192">78</cx:pt>
          <cx:pt idx="193">64</cx:pt>
          <cx:pt idx="194">69</cx:pt>
          <cx:pt idx="195">68</cx:pt>
          <cx:pt idx="196">67</cx:pt>
          <cx:pt idx="197">71</cx:pt>
          <cx:pt idx="198">70</cx:pt>
          <cx:pt idx="199">75</cx:pt>
          <cx:pt idx="200">48</cx:pt>
          <cx:pt idx="201">62</cx:pt>
          <cx:pt idx="202">62</cx:pt>
          <cx:pt idx="203">79</cx:pt>
          <cx:pt idx="204">57</cx:pt>
          <cx:pt idx="205">41</cx:pt>
          <cx:pt idx="206">71</cx:pt>
          <cx:pt idx="207">70</cx:pt>
          <cx:pt idx="208">76</cx:pt>
          <cx:pt idx="209">56</cx:pt>
          <cx:pt idx="210">69</cx:pt>
          <cx:pt idx="211">74</cx:pt>
          <cx:pt idx="212">62</cx:pt>
          <cx:pt idx="213">82</cx:pt>
          <cx:pt idx="214">56</cx:pt>
          <cx:pt idx="215">55</cx:pt>
          <cx:pt idx="216">62</cx:pt>
          <cx:pt idx="217">69</cx:pt>
          <cx:pt idx="218">80</cx:pt>
          <cx:pt idx="219">74</cx:pt>
          <cx:pt idx="220">36</cx:pt>
          <cx:pt idx="221">56</cx:pt>
          <cx:pt idx="222">83</cx:pt>
          <cx:pt idx="223">44</cx:pt>
          <cx:pt idx="224">60</cx:pt>
          <cx:pt idx="225">76</cx:pt>
          <cx:pt idx="226">66</cx:pt>
          <cx:pt idx="227">68</cx:pt>
          <cx:pt idx="228">73</cx:pt>
          <cx:pt idx="229">79</cx:pt>
          <cx:pt idx="230">75</cx:pt>
          <cx:pt idx="231">72</cx:pt>
          <cx:pt idx="232">50</cx:pt>
          <cx:pt idx="233">51</cx:pt>
          <cx:pt idx="234">58</cx:pt>
          <cx:pt idx="235">51</cx:pt>
          <cx:pt idx="236">73</cx:pt>
          <cx:pt idx="237">81</cx:pt>
          <cx:pt idx="238">68</cx:pt>
          <cx:pt idx="239">76</cx:pt>
          <cx:pt idx="240">60</cx:pt>
          <cx:pt idx="241">60</cx:pt>
          <cx:pt idx="242">20</cx:pt>
          <cx:pt idx="243">65</cx:pt>
          <cx:pt idx="244">69</cx:pt>
          <cx:pt idx="245">64</cx:pt>
          <cx:pt idx="246">75</cx:pt>
          <cx:pt idx="247">74</cx:pt>
          <cx:pt idx="248">66</cx:pt>
          <cx:pt idx="249">77</cx:pt>
          <cx:pt idx="250">63</cx:pt>
          <cx:pt idx="251">66</cx:pt>
          <cx:pt idx="252">67</cx:pt>
          <cx:pt idx="253">45</cx:pt>
          <cx:pt idx="254">75</cx:pt>
          <cx:pt idx="255">59</cx:pt>
          <cx:pt idx="256">54</cx:pt>
          <cx:pt idx="257">68</cx:pt>
          <cx:pt idx="258">61</cx:pt>
          <cx:pt idx="259">78</cx:pt>
          <cx:pt idx="260">75</cx:pt>
          <cx:pt idx="261">69</cx:pt>
          <cx:pt idx="262">65</cx:pt>
          <cx:pt idx="263">74</cx:pt>
          <cx:pt idx="264">75</cx:pt>
          <cx:pt idx="265">77</cx:pt>
          <cx:pt idx="266">79</cx:pt>
          <cx:pt idx="267">77</cx:pt>
          <cx:pt idx="268">61</cx:pt>
          <cx:pt idx="269">80</cx:pt>
          <cx:pt idx="270">77</cx:pt>
          <cx:pt idx="271">70</cx:pt>
          <cx:pt idx="272">72</cx:pt>
          <cx:pt idx="273">74</cx:pt>
          <cx:pt idx="274">45</cx:pt>
          <cx:pt idx="275">63</cx:pt>
          <cx:pt idx="276">61</cx:pt>
          <cx:pt idx="277">67</cx:pt>
          <cx:pt idx="278">56</cx:pt>
          <cx:pt idx="279">75</cx:pt>
          <cx:pt idx="280">53</cx:pt>
          <cx:pt idx="281">79</cx:pt>
        </cx:lvl>
      </cx:numDim>
    </cx:data>
  </cx:chartData>
  <cx:chart>
    <cx:title pos="t" align="ctr" overlay="0">
      <cx:tx>
        <cx:txData>
          <cx:v>&lt;$1m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&lt;$1m</a:t>
          </a:r>
        </a:p>
      </cx:txPr>
    </cx:title>
    <cx:plotArea>
      <cx:plotAreaRegion>
        <cx:series layoutId="boxWhisker" uniqueId="{86A40B79-9DFD-4884-B2EC-629C5221DF95}">
          <cx:tx>
            <cx:txData>
              <cx:f>'box plot range'!$H$1</cx:f>
              <cx:v>&lt;1m</cx:v>
            </cx:txData>
          </cx:tx>
          <cx:dataLabels>
            <cx:dataLabel idx="285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en-US" sz="900" b="0" i="0" u="none" strike="noStrike" baseline="0">
                      <a:solidFill>
                        <a:schemeClr val="bg1"/>
                      </a:solidFill>
                      <a:latin typeface="Calibri" panose="020F0502020204030204"/>
                    </a:rPr>
                    <a:t>66.76950355</a:t>
                  </a:r>
                </a:p>
              </cx:txPr>
            </cx:dataLabel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ax="120"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'box plot range'!$J$2:$J$4699</cx:f>
        <cx:lvl ptCount="4698" formatCode="General">
          <cx:pt idx="0">70</cx:pt>
          <cx:pt idx="1">66</cx:pt>
          <cx:pt idx="2">55</cx:pt>
          <cx:pt idx="3">65</cx:pt>
          <cx:pt idx="4">64</cx:pt>
          <cx:pt idx="5">69</cx:pt>
          <cx:pt idx="6">74</cx:pt>
          <cx:pt idx="7">74</cx:pt>
          <cx:pt idx="8">55</cx:pt>
          <cx:pt idx="9">73</cx:pt>
          <cx:pt idx="10">73</cx:pt>
          <cx:pt idx="11">52</cx:pt>
          <cx:pt idx="12">81</cx:pt>
          <cx:pt idx="13">71</cx:pt>
          <cx:pt idx="14">68</cx:pt>
          <cx:pt idx="15">78</cx:pt>
          <cx:pt idx="16">76</cx:pt>
          <cx:pt idx="17">74</cx:pt>
          <cx:pt idx="18">57</cx:pt>
          <cx:pt idx="19">73</cx:pt>
          <cx:pt idx="20">63</cx:pt>
          <cx:pt idx="21">74</cx:pt>
          <cx:pt idx="22">82</cx:pt>
          <cx:pt idx="23">79</cx:pt>
          <cx:pt idx="24">72</cx:pt>
          <cx:pt idx="25">43</cx:pt>
          <cx:pt idx="26">78</cx:pt>
          <cx:pt idx="27">76</cx:pt>
          <cx:pt idx="28">67</cx:pt>
          <cx:pt idx="29">78</cx:pt>
          <cx:pt idx="30">78</cx:pt>
          <cx:pt idx="31">74</cx:pt>
          <cx:pt idx="32">68</cx:pt>
          <cx:pt idx="33">77</cx:pt>
          <cx:pt idx="34">57</cx:pt>
          <cx:pt idx="35">72</cx:pt>
          <cx:pt idx="36">82</cx:pt>
          <cx:pt idx="37">55</cx:pt>
          <cx:pt idx="38">82</cx:pt>
          <cx:pt idx="39">72</cx:pt>
          <cx:pt idx="40">79</cx:pt>
          <cx:pt idx="41">74</cx:pt>
          <cx:pt idx="42">79</cx:pt>
          <cx:pt idx="43">71</cx:pt>
          <cx:pt idx="44">76</cx:pt>
          <cx:pt idx="45">68</cx:pt>
          <cx:pt idx="46">63</cx:pt>
          <cx:pt idx="47">66</cx:pt>
          <cx:pt idx="48">84</cx:pt>
          <cx:pt idx="49">66</cx:pt>
          <cx:pt idx="50">78</cx:pt>
          <cx:pt idx="51">66</cx:pt>
          <cx:pt idx="52">72</cx:pt>
          <cx:pt idx="53">73</cx:pt>
          <cx:pt idx="54">73</cx:pt>
          <cx:pt idx="55">46</cx:pt>
          <cx:pt idx="56">72</cx:pt>
          <cx:pt idx="57">69</cx:pt>
          <cx:pt idx="58">62</cx:pt>
          <cx:pt idx="59">74</cx:pt>
          <cx:pt idx="60">59</cx:pt>
          <cx:pt idx="61">82</cx:pt>
          <cx:pt idx="62">58</cx:pt>
          <cx:pt idx="63">82</cx:pt>
          <cx:pt idx="64">60</cx:pt>
          <cx:pt idx="65">68</cx:pt>
          <cx:pt idx="66">75</cx:pt>
          <cx:pt idx="67">64</cx:pt>
          <cx:pt idx="68">75</cx:pt>
          <cx:pt idx="69">48</cx:pt>
          <cx:pt idx="70">54</cx:pt>
          <cx:pt idx="71">71</cx:pt>
          <cx:pt idx="72">59</cx:pt>
          <cx:pt idx="73">80</cx:pt>
          <cx:pt idx="74">67</cx:pt>
          <cx:pt idx="75">64</cx:pt>
          <cx:pt idx="76">69</cx:pt>
          <cx:pt idx="77">80</cx:pt>
          <cx:pt idx="78">61</cx:pt>
          <cx:pt idx="79">76</cx:pt>
          <cx:pt idx="80">79</cx:pt>
          <cx:pt idx="81">72</cx:pt>
          <cx:pt idx="82">73</cx:pt>
          <cx:pt idx="83">68</cx:pt>
          <cx:pt idx="84">75</cx:pt>
          <cx:pt idx="85">72</cx:pt>
          <cx:pt idx="86">63</cx:pt>
          <cx:pt idx="87">68</cx:pt>
          <cx:pt idx="88">76</cx:pt>
          <cx:pt idx="89">78</cx:pt>
          <cx:pt idx="90">74</cx:pt>
          <cx:pt idx="91">75</cx:pt>
          <cx:pt idx="92">75</cx:pt>
          <cx:pt idx="93">75</cx:pt>
          <cx:pt idx="94">65</cx:pt>
          <cx:pt idx="95">65</cx:pt>
          <cx:pt idx="96">65</cx:pt>
          <cx:pt idx="97">85</cx:pt>
          <cx:pt idx="98">75</cx:pt>
          <cx:pt idx="99">66</cx:pt>
          <cx:pt idx="100">87</cx:pt>
          <cx:pt idx="101">43</cx:pt>
          <cx:pt idx="102">65</cx:pt>
          <cx:pt idx="103">76</cx:pt>
          <cx:pt idx="104">69</cx:pt>
          <cx:pt idx="105">71</cx:pt>
          <cx:pt idx="106">72</cx:pt>
          <cx:pt idx="107">72</cx:pt>
          <cx:pt idx="108">63</cx:pt>
          <cx:pt idx="109">63</cx:pt>
          <cx:pt idx="110">84</cx:pt>
          <cx:pt idx="111">64</cx:pt>
          <cx:pt idx="112">82</cx:pt>
          <cx:pt idx="113">72</cx:pt>
          <cx:pt idx="114">73</cx:pt>
          <cx:pt idx="115">59</cx:pt>
          <cx:pt idx="116">50</cx:pt>
          <cx:pt idx="117">73</cx:pt>
          <cx:pt idx="118">73</cx:pt>
          <cx:pt idx="119">50</cx:pt>
          <cx:pt idx="120">67</cx:pt>
          <cx:pt idx="121">70</cx:pt>
          <cx:pt idx="122">68</cx:pt>
          <cx:pt idx="123">62</cx:pt>
          <cx:pt idx="124">71</cx:pt>
          <cx:pt idx="125">78</cx:pt>
          <cx:pt idx="126">81</cx:pt>
          <cx:pt idx="127">63</cx:pt>
          <cx:pt idx="128">77</cx:pt>
          <cx:pt idx="129">65</cx:pt>
          <cx:pt idx="130">58</cx:pt>
          <cx:pt idx="131">61</cx:pt>
          <cx:pt idx="132">72</cx:pt>
          <cx:pt idx="133">77</cx:pt>
          <cx:pt idx="134">72</cx:pt>
          <cx:pt idx="135">68</cx:pt>
          <cx:pt idx="136">71</cx:pt>
          <cx:pt idx="137">63</cx:pt>
          <cx:pt idx="138">62</cx:pt>
          <cx:pt idx="139">79</cx:pt>
          <cx:pt idx="140">77</cx:pt>
          <cx:pt idx="141">20</cx:pt>
          <cx:pt idx="142">53</cx:pt>
          <cx:pt idx="143">74</cx:pt>
          <cx:pt idx="144">72</cx:pt>
          <cx:pt idx="145">81</cx:pt>
          <cx:pt idx="146">55</cx:pt>
          <cx:pt idx="147">64</cx:pt>
          <cx:pt idx="148">56</cx:pt>
          <cx:pt idx="149">75</cx:pt>
          <cx:pt idx="150">66</cx:pt>
          <cx:pt idx="151">68</cx:pt>
          <cx:pt idx="152">74</cx:pt>
          <cx:pt idx="153">71</cx:pt>
          <cx:pt idx="154">57</cx:pt>
          <cx:pt idx="155">59</cx:pt>
          <cx:pt idx="156">63</cx:pt>
          <cx:pt idx="157">80</cx:pt>
          <cx:pt idx="158">69</cx:pt>
          <cx:pt idx="159">68</cx:pt>
          <cx:pt idx="160">82</cx:pt>
          <cx:pt idx="161">65</cx:pt>
          <cx:pt idx="162">48</cx:pt>
          <cx:pt idx="163">82</cx:pt>
          <cx:pt idx="164">78</cx:pt>
          <cx:pt idx="165">64</cx:pt>
          <cx:pt idx="166">87</cx:pt>
          <cx:pt idx="167">77</cx:pt>
          <cx:pt idx="168">73</cx:pt>
          <cx:pt idx="169">58</cx:pt>
          <cx:pt idx="170">85</cx:pt>
          <cx:pt idx="171">60</cx:pt>
          <cx:pt idx="172">60</cx:pt>
          <cx:pt idx="173">64</cx:pt>
          <cx:pt idx="174">73</cx:pt>
          <cx:pt idx="175">66</cx:pt>
          <cx:pt idx="176">20</cx:pt>
          <cx:pt idx="177">68</cx:pt>
          <cx:pt idx="178">75</cx:pt>
          <cx:pt idx="179">74</cx:pt>
          <cx:pt idx="180">68</cx:pt>
          <cx:pt idx="181">52</cx:pt>
          <cx:pt idx="182">83</cx:pt>
          <cx:pt idx="183">68</cx:pt>
          <cx:pt idx="184">35</cx:pt>
          <cx:pt idx="185">69</cx:pt>
          <cx:pt idx="186">72</cx:pt>
          <cx:pt idx="187">73</cx:pt>
          <cx:pt idx="188">75</cx:pt>
          <cx:pt idx="189">73</cx:pt>
          <cx:pt idx="190">85</cx:pt>
          <cx:pt idx="191">71</cx:pt>
          <cx:pt idx="192">76</cx:pt>
          <cx:pt idx="193">58</cx:pt>
          <cx:pt idx="194">77</cx:pt>
          <cx:pt idx="195">69</cx:pt>
          <cx:pt idx="196">69</cx:pt>
          <cx:pt idx="197">78</cx:pt>
          <cx:pt idx="198">71</cx:pt>
          <cx:pt idx="199">60</cx:pt>
          <cx:pt idx="200">59</cx:pt>
          <cx:pt idx="201">71</cx:pt>
          <cx:pt idx="202">70</cx:pt>
          <cx:pt idx="203">62</cx:pt>
          <cx:pt idx="204">36</cx:pt>
          <cx:pt idx="205">58</cx:pt>
          <cx:pt idx="206">72</cx:pt>
          <cx:pt idx="207">80</cx:pt>
          <cx:pt idx="208">62</cx:pt>
          <cx:pt idx="209">71</cx:pt>
          <cx:pt idx="210">60</cx:pt>
          <cx:pt idx="211">66</cx:pt>
          <cx:pt idx="212">73</cx:pt>
          <cx:pt idx="213">60</cx:pt>
          <cx:pt idx="214">77</cx:pt>
          <cx:pt idx="215">69</cx:pt>
          <cx:pt idx="216">70</cx:pt>
          <cx:pt idx="217">64</cx:pt>
          <cx:pt idx="218">73</cx:pt>
          <cx:pt idx="219">65</cx:pt>
          <cx:pt idx="220">65</cx:pt>
          <cx:pt idx="221">66</cx:pt>
          <cx:pt idx="222">52</cx:pt>
          <cx:pt idx="223">74</cx:pt>
          <cx:pt idx="224">80</cx:pt>
          <cx:pt idx="225">78</cx:pt>
          <cx:pt idx="226">72</cx:pt>
          <cx:pt idx="227">62</cx:pt>
          <cx:pt idx="228">79</cx:pt>
          <cx:pt idx="229">77</cx:pt>
          <cx:pt idx="230">71</cx:pt>
          <cx:pt idx="231">73</cx:pt>
          <cx:pt idx="232">84</cx:pt>
          <cx:pt idx="233">64</cx:pt>
          <cx:pt idx="234">69</cx:pt>
          <cx:pt idx="235">63</cx:pt>
          <cx:pt idx="236">63</cx:pt>
          <cx:pt idx="237">56</cx:pt>
          <cx:pt idx="238">82</cx:pt>
          <cx:pt idx="239">80</cx:pt>
          <cx:pt idx="240">66</cx:pt>
          <cx:pt idx="241">66</cx:pt>
          <cx:pt idx="242">64</cx:pt>
          <cx:pt idx="243">70</cx:pt>
          <cx:pt idx="244">78</cx:pt>
          <cx:pt idx="245">63</cx:pt>
          <cx:pt idx="246">70</cx:pt>
          <cx:pt idx="247">77</cx:pt>
          <cx:pt idx="248">66</cx:pt>
          <cx:pt idx="249">67</cx:pt>
          <cx:pt idx="250">54</cx:pt>
          <cx:pt idx="251">79</cx:pt>
          <cx:pt idx="252">75</cx:pt>
          <cx:pt idx="253">53</cx:pt>
          <cx:pt idx="254">65</cx:pt>
          <cx:pt idx="255">60</cx:pt>
          <cx:pt idx="256">61</cx:pt>
          <cx:pt idx="257">73</cx:pt>
          <cx:pt idx="258">63</cx:pt>
          <cx:pt idx="259">62</cx:pt>
          <cx:pt idx="260">85</cx:pt>
          <cx:pt idx="261">71</cx:pt>
          <cx:pt idx="262">68</cx:pt>
          <cx:pt idx="263">70</cx:pt>
          <cx:pt idx="264">65</cx:pt>
          <cx:pt idx="265">58</cx:pt>
          <cx:pt idx="266">74</cx:pt>
          <cx:pt idx="267">72</cx:pt>
          <cx:pt idx="268">69</cx:pt>
          <cx:pt idx="269">63</cx:pt>
          <cx:pt idx="270">84</cx:pt>
          <cx:pt idx="271">61</cx:pt>
          <cx:pt idx="272">73</cx:pt>
          <cx:pt idx="273">79</cx:pt>
          <cx:pt idx="274">66</cx:pt>
          <cx:pt idx="275">68</cx:pt>
          <cx:pt idx="276">65</cx:pt>
          <cx:pt idx="277">66</cx:pt>
          <cx:pt idx="278">76</cx:pt>
          <cx:pt idx="279">71</cx:pt>
          <cx:pt idx="280">71</cx:pt>
          <cx:pt idx="281">61</cx:pt>
          <cx:pt idx="282">71</cx:pt>
          <cx:pt idx="283">78</cx:pt>
          <cx:pt idx="284">57</cx:pt>
          <cx:pt idx="285">72</cx:pt>
          <cx:pt idx="286">65</cx:pt>
          <cx:pt idx="287">67</cx:pt>
          <cx:pt idx="288">81</cx:pt>
          <cx:pt idx="289">66</cx:pt>
          <cx:pt idx="290">66</cx:pt>
          <cx:pt idx="291">63</cx:pt>
          <cx:pt idx="292">72</cx:pt>
          <cx:pt idx="293">60</cx:pt>
          <cx:pt idx="294">64</cx:pt>
          <cx:pt idx="295">65</cx:pt>
          <cx:pt idx="296">64</cx:pt>
          <cx:pt idx="297">57</cx:pt>
          <cx:pt idx="298">55</cx:pt>
          <cx:pt idx="299">86</cx:pt>
          <cx:pt idx="300">71</cx:pt>
          <cx:pt idx="301">71</cx:pt>
          <cx:pt idx="302">71</cx:pt>
          <cx:pt idx="303">74</cx:pt>
          <cx:pt idx="304">74</cx:pt>
          <cx:pt idx="305">60</cx:pt>
          <cx:pt idx="306">73</cx:pt>
          <cx:pt idx="307">71</cx:pt>
          <cx:pt idx="308">69</cx:pt>
          <cx:pt idx="309">74</cx:pt>
          <cx:pt idx="310">63</cx:pt>
          <cx:pt idx="311">74</cx:pt>
          <cx:pt idx="312">65</cx:pt>
          <cx:pt idx="313">78</cx:pt>
          <cx:pt idx="314">76</cx:pt>
          <cx:pt idx="315">72</cx:pt>
          <cx:pt idx="316">76</cx:pt>
          <cx:pt idx="317">73</cx:pt>
          <cx:pt idx="318">76</cx:pt>
          <cx:pt idx="319">72</cx:pt>
          <cx:pt idx="320">58</cx:pt>
          <cx:pt idx="321">62</cx:pt>
          <cx:pt idx="322">64</cx:pt>
          <cx:pt idx="323">81</cx:pt>
          <cx:pt idx="324">68</cx:pt>
          <cx:pt idx="325">74</cx:pt>
          <cx:pt idx="326">70</cx:pt>
          <cx:pt idx="327">81</cx:pt>
          <cx:pt idx="328">83</cx:pt>
          <cx:pt idx="329">60</cx:pt>
          <cx:pt idx="330">75</cx:pt>
          <cx:pt idx="331">79</cx:pt>
          <cx:pt idx="332">76</cx:pt>
          <cx:pt idx="333">70</cx:pt>
          <cx:pt idx="334">70</cx:pt>
          <cx:pt idx="335">71</cx:pt>
          <cx:pt idx="336">78</cx:pt>
          <cx:pt idx="337">71</cx:pt>
          <cx:pt idx="338">79</cx:pt>
          <cx:pt idx="339">61</cx:pt>
          <cx:pt idx="340">62</cx:pt>
          <cx:pt idx="341">72</cx:pt>
          <cx:pt idx="342">72</cx:pt>
          <cx:pt idx="343">71</cx:pt>
          <cx:pt idx="344">67</cx:pt>
          <cx:pt idx="345">62</cx:pt>
          <cx:pt idx="346">65</cx:pt>
          <cx:pt idx="347">70</cx:pt>
          <cx:pt idx="348">65</cx:pt>
          <cx:pt idx="349">69</cx:pt>
          <cx:pt idx="350">75</cx:pt>
          <cx:pt idx="351">67</cx:pt>
          <cx:pt idx="352">20</cx:pt>
          <cx:pt idx="353">83</cx:pt>
          <cx:pt idx="354">61</cx:pt>
          <cx:pt idx="355">72</cx:pt>
          <cx:pt idx="356">78</cx:pt>
          <cx:pt idx="357">66</cx:pt>
          <cx:pt idx="358">71</cx:pt>
          <cx:pt idx="359">70</cx:pt>
          <cx:pt idx="360">70</cx:pt>
          <cx:pt idx="361">69</cx:pt>
          <cx:pt idx="362">67</cx:pt>
          <cx:pt idx="363">82</cx:pt>
          <cx:pt idx="364">69</cx:pt>
          <cx:pt idx="365">66</cx:pt>
          <cx:pt idx="366">79</cx:pt>
          <cx:pt idx="367">65</cx:pt>
          <cx:pt idx="368">58</cx:pt>
          <cx:pt idx="369">83</cx:pt>
          <cx:pt idx="370">49</cx:pt>
          <cx:pt idx="371">73</cx:pt>
          <cx:pt idx="372">57</cx:pt>
          <cx:pt idx="373">51</cx:pt>
          <cx:pt idx="374">65</cx:pt>
          <cx:pt idx="375">22</cx:pt>
          <cx:pt idx="376">67</cx:pt>
          <cx:pt idx="377">85</cx:pt>
          <cx:pt idx="378">64</cx:pt>
          <cx:pt idx="379">62</cx:pt>
          <cx:pt idx="380">85</cx:pt>
          <cx:pt idx="381">62</cx:pt>
          <cx:pt idx="382">61</cx:pt>
          <cx:pt idx="383">60</cx:pt>
          <cx:pt idx="384">71</cx:pt>
          <cx:pt idx="385">57</cx:pt>
          <cx:pt idx="386">68</cx:pt>
          <cx:pt idx="387">68</cx:pt>
          <cx:pt idx="388">73</cx:pt>
          <cx:pt idx="389">70</cx:pt>
          <cx:pt idx="390">73</cx:pt>
          <cx:pt idx="391">79</cx:pt>
          <cx:pt idx="392">69</cx:pt>
          <cx:pt idx="393">67</cx:pt>
          <cx:pt idx="394">71</cx:pt>
          <cx:pt idx="395">54</cx:pt>
          <cx:pt idx="396">81</cx:pt>
          <cx:pt idx="397">66</cx:pt>
          <cx:pt idx="398">81</cx:pt>
          <cx:pt idx="399">67</cx:pt>
          <cx:pt idx="400">81</cx:pt>
          <cx:pt idx="401">59</cx:pt>
          <cx:pt idx="402">81</cx:pt>
          <cx:pt idx="403">77</cx:pt>
          <cx:pt idx="404">58</cx:pt>
          <cx:pt idx="405">65</cx:pt>
          <cx:pt idx="406">61</cx:pt>
          <cx:pt idx="407">61</cx:pt>
          <cx:pt idx="408">51</cx:pt>
          <cx:pt idx="409">84</cx:pt>
          <cx:pt idx="410">52</cx:pt>
          <cx:pt idx="411">79</cx:pt>
          <cx:pt idx="412">72</cx:pt>
          <cx:pt idx="413">62</cx:pt>
          <cx:pt idx="414">76</cx:pt>
          <cx:pt idx="415">68</cx:pt>
          <cx:pt idx="416">69</cx:pt>
          <cx:pt idx="417">61</cx:pt>
          <cx:pt idx="418">71</cx:pt>
          <cx:pt idx="419">67</cx:pt>
          <cx:pt idx="420">75</cx:pt>
          <cx:pt idx="421">72</cx:pt>
          <cx:pt idx="422">62</cx:pt>
          <cx:pt idx="423">75</cx:pt>
          <cx:pt idx="424">69</cx:pt>
          <cx:pt idx="425">76</cx:pt>
          <cx:pt idx="426">79</cx:pt>
          <cx:pt idx="427">79</cx:pt>
          <cx:pt idx="428">66</cx:pt>
          <cx:pt idx="429">77</cx:pt>
          <cx:pt idx="430">77</cx:pt>
          <cx:pt idx="431">71</cx:pt>
          <cx:pt idx="432">76</cx:pt>
          <cx:pt idx="433">73</cx:pt>
          <cx:pt idx="434">81</cx:pt>
          <cx:pt idx="435">67</cx:pt>
          <cx:pt idx="436">75</cx:pt>
          <cx:pt idx="437">70</cx:pt>
          <cx:pt idx="438">70</cx:pt>
          <cx:pt idx="439">63</cx:pt>
          <cx:pt idx="440">60</cx:pt>
          <cx:pt idx="441">62</cx:pt>
          <cx:pt idx="442">78</cx:pt>
          <cx:pt idx="443">63</cx:pt>
          <cx:pt idx="444">86</cx:pt>
          <cx:pt idx="445">80</cx:pt>
          <cx:pt idx="446">61</cx:pt>
          <cx:pt idx="447">69</cx:pt>
          <cx:pt idx="448">76</cx:pt>
          <cx:pt idx="449">80</cx:pt>
          <cx:pt idx="450">62</cx:pt>
          <cx:pt idx="451">61</cx:pt>
          <cx:pt idx="452">77</cx:pt>
          <cx:pt idx="453">62</cx:pt>
          <cx:pt idx="454">74</cx:pt>
          <cx:pt idx="455">81</cx:pt>
          <cx:pt idx="456">83</cx:pt>
          <cx:pt idx="457">73</cx:pt>
          <cx:pt idx="458">61</cx:pt>
          <cx:pt idx="459">78</cx:pt>
          <cx:pt idx="460">75</cx:pt>
          <cx:pt idx="461">69</cx:pt>
          <cx:pt idx="462">71</cx:pt>
          <cx:pt idx="463">70</cx:pt>
          <cx:pt idx="464">80</cx:pt>
          <cx:pt idx="465">72</cx:pt>
          <cx:pt idx="466">86</cx:pt>
          <cx:pt idx="467">72</cx:pt>
          <cx:pt idx="468">67</cx:pt>
          <cx:pt idx="469">35</cx:pt>
          <cx:pt idx="470">20</cx:pt>
          <cx:pt idx="471">54</cx:pt>
          <cx:pt idx="472">54</cx:pt>
          <cx:pt idx="473">20</cx:pt>
          <cx:pt idx="474">75</cx:pt>
          <cx:pt idx="475">82</cx:pt>
          <cx:pt idx="476">74</cx:pt>
          <cx:pt idx="477">70</cx:pt>
          <cx:pt idx="478">70</cx:pt>
          <cx:pt idx="479">61</cx:pt>
          <cx:pt idx="480">77</cx:pt>
          <cx:pt idx="481">76</cx:pt>
          <cx:pt idx="482">71</cx:pt>
          <cx:pt idx="483">78</cx:pt>
          <cx:pt idx="484">84</cx:pt>
          <cx:pt idx="485">80</cx:pt>
          <cx:pt idx="486">81</cx:pt>
          <cx:pt idx="487">54</cx:pt>
          <cx:pt idx="488">77</cx:pt>
          <cx:pt idx="489">77</cx:pt>
          <cx:pt idx="490">60</cx:pt>
          <cx:pt idx="491">49</cx:pt>
          <cx:pt idx="492">72</cx:pt>
          <cx:pt idx="493">62</cx:pt>
          <cx:pt idx="494">64</cx:pt>
          <cx:pt idx="495">63</cx:pt>
          <cx:pt idx="496">81</cx:pt>
          <cx:pt idx="497">64</cx:pt>
          <cx:pt idx="498">75</cx:pt>
          <cx:pt idx="499">82</cx:pt>
          <cx:pt idx="500">59</cx:pt>
          <cx:pt idx="501">65</cx:pt>
          <cx:pt idx="502">73</cx:pt>
          <cx:pt idx="503">67</cx:pt>
          <cx:pt idx="504">70</cx:pt>
          <cx:pt idx="505">74</cx:pt>
          <cx:pt idx="506">59</cx:pt>
          <cx:pt idx="507">78</cx:pt>
          <cx:pt idx="508">62</cx:pt>
          <cx:pt idx="509">69</cx:pt>
          <cx:pt idx="510">65</cx:pt>
          <cx:pt idx="511">70</cx:pt>
          <cx:pt idx="512">63</cx:pt>
          <cx:pt idx="513">68</cx:pt>
          <cx:pt idx="514">72</cx:pt>
          <cx:pt idx="515">76</cx:pt>
          <cx:pt idx="516">67</cx:pt>
          <cx:pt idx="517">50</cx:pt>
          <cx:pt idx="518">67</cx:pt>
          <cx:pt idx="519">53</cx:pt>
          <cx:pt idx="520">58</cx:pt>
          <cx:pt idx="521">68</cx:pt>
          <cx:pt idx="522">73</cx:pt>
          <cx:pt idx="523">62</cx:pt>
          <cx:pt idx="524">43</cx:pt>
          <cx:pt idx="525">66</cx:pt>
          <cx:pt idx="526">79</cx:pt>
          <cx:pt idx="527">76</cx:pt>
          <cx:pt idx="528">70</cx:pt>
          <cx:pt idx="529">70</cx:pt>
          <cx:pt idx="530">68</cx:pt>
          <cx:pt idx="531">67</cx:pt>
          <cx:pt idx="532">55</cx:pt>
          <cx:pt idx="533">75</cx:pt>
          <cx:pt idx="534">75</cx:pt>
          <cx:pt idx="535">68</cx:pt>
          <cx:pt idx="536">74</cx:pt>
          <cx:pt idx="537">72</cx:pt>
          <cx:pt idx="538">71</cx:pt>
          <cx:pt idx="539">64</cx:pt>
          <cx:pt idx="540">56</cx:pt>
          <cx:pt idx="541">67</cx:pt>
          <cx:pt idx="542">49</cx:pt>
          <cx:pt idx="543">72</cx:pt>
          <cx:pt idx="544">46</cx:pt>
          <cx:pt idx="545">66</cx:pt>
          <cx:pt idx="546">57</cx:pt>
          <cx:pt idx="547">72</cx:pt>
          <cx:pt idx="548">60</cx:pt>
          <cx:pt idx="549">74</cx:pt>
          <cx:pt idx="550">67</cx:pt>
          <cx:pt idx="551">62</cx:pt>
          <cx:pt idx="552">76</cx:pt>
          <cx:pt idx="553">65</cx:pt>
          <cx:pt idx="554">79</cx:pt>
          <cx:pt idx="555">57</cx:pt>
          <cx:pt idx="556">58</cx:pt>
          <cx:pt idx="557">63</cx:pt>
          <cx:pt idx="558">65</cx:pt>
          <cx:pt idx="559">67</cx:pt>
          <cx:pt idx="560">68</cx:pt>
          <cx:pt idx="561">69</cx:pt>
          <cx:pt idx="562">57</cx:pt>
          <cx:pt idx="563">53</cx:pt>
          <cx:pt idx="564">54</cx:pt>
          <cx:pt idx="565">62</cx:pt>
          <cx:pt idx="566">61</cx:pt>
          <cx:pt idx="567">69</cx:pt>
          <cx:pt idx="568">73</cx:pt>
          <cx:pt idx="569">70</cx:pt>
          <cx:pt idx="570">60</cx:pt>
          <cx:pt idx="571">65</cx:pt>
          <cx:pt idx="572">55</cx:pt>
          <cx:pt idx="573">72</cx:pt>
          <cx:pt idx="574">78</cx:pt>
          <cx:pt idx="575">79</cx:pt>
          <cx:pt idx="576">77</cx:pt>
          <cx:pt idx="577">66</cx:pt>
          <cx:pt idx="578">56</cx:pt>
          <cx:pt idx="579">68</cx:pt>
          <cx:pt idx="580">55</cx:pt>
          <cx:pt idx="581">58</cx:pt>
          <cx:pt idx="582">58</cx:pt>
          <cx:pt idx="583">55</cx:pt>
          <cx:pt idx="584">68</cx:pt>
          <cx:pt idx="585">54</cx:pt>
          <cx:pt idx="586">44</cx:pt>
          <cx:pt idx="587">73</cx:pt>
          <cx:pt idx="588">71</cx:pt>
          <cx:pt idx="589">36</cx:pt>
          <cx:pt idx="590">66</cx:pt>
          <cx:pt idx="591">56</cx:pt>
          <cx:pt idx="592">69</cx:pt>
          <cx:pt idx="593">81</cx:pt>
          <cx:pt idx="594">78</cx:pt>
          <cx:pt idx="595">63</cx:pt>
          <cx:pt idx="596">63</cx:pt>
          <cx:pt idx="597">61</cx:pt>
          <cx:pt idx="598">63</cx:pt>
          <cx:pt idx="599">69</cx:pt>
          <cx:pt idx="600">53</cx:pt>
          <cx:pt idx="601">67</cx:pt>
          <cx:pt idx="602">54</cx:pt>
          <cx:pt idx="603">55</cx:pt>
          <cx:pt idx="604">55</cx:pt>
          <cx:pt idx="605">71</cx:pt>
          <cx:pt idx="606">77</cx:pt>
          <cx:pt idx="607">65</cx:pt>
          <cx:pt idx="608">84</cx:pt>
          <cx:pt idx="609">76</cx:pt>
          <cx:pt idx="610">69</cx:pt>
          <cx:pt idx="611">71</cx:pt>
          <cx:pt idx="612">73</cx:pt>
          <cx:pt idx="613">60</cx:pt>
          <cx:pt idx="614">70</cx:pt>
          <cx:pt idx="615">67</cx:pt>
          <cx:pt idx="616">66</cx:pt>
          <cx:pt idx="617">67</cx:pt>
          <cx:pt idx="618">70</cx:pt>
          <cx:pt idx="619">64</cx:pt>
          <cx:pt idx="620">63</cx:pt>
          <cx:pt idx="621">71</cx:pt>
          <cx:pt idx="622">61</cx:pt>
          <cx:pt idx="623">59</cx:pt>
          <cx:pt idx="624">78</cx:pt>
          <cx:pt idx="625">66</cx:pt>
          <cx:pt idx="626">67</cx:pt>
          <cx:pt idx="627">67</cx:pt>
          <cx:pt idx="628">74</cx:pt>
          <cx:pt idx="629">82</cx:pt>
          <cx:pt idx="630">63</cx:pt>
          <cx:pt idx="631">49</cx:pt>
          <cx:pt idx="632">80</cx:pt>
          <cx:pt idx="633">76</cx:pt>
          <cx:pt idx="634">45</cx:pt>
          <cx:pt idx="635">56</cx:pt>
          <cx:pt idx="636">72</cx:pt>
          <cx:pt idx="637">70</cx:pt>
          <cx:pt idx="638">64</cx:pt>
          <cx:pt idx="639">71</cx:pt>
          <cx:pt idx="640">68</cx:pt>
          <cx:pt idx="641">25</cx:pt>
          <cx:pt idx="642">62</cx:pt>
          <cx:pt idx="643">66</cx:pt>
          <cx:pt idx="644">80</cx:pt>
          <cx:pt idx="645">82</cx:pt>
          <cx:pt idx="646">66</cx:pt>
          <cx:pt idx="647">45</cx:pt>
          <cx:pt idx="648">72</cx:pt>
          <cx:pt idx="649">56</cx:pt>
          <cx:pt idx="650">74</cx:pt>
          <cx:pt idx="651">66</cx:pt>
          <cx:pt idx="652">76</cx:pt>
          <cx:pt idx="653">81</cx:pt>
          <cx:pt idx="654">82</cx:pt>
          <cx:pt idx="655">62</cx:pt>
          <cx:pt idx="656">63</cx:pt>
          <cx:pt idx="657">68</cx:pt>
          <cx:pt idx="658">78</cx:pt>
          <cx:pt idx="659">62</cx:pt>
          <cx:pt idx="660">58</cx:pt>
          <cx:pt idx="661">83</cx:pt>
          <cx:pt idx="662">68</cx:pt>
          <cx:pt idx="663">67</cx:pt>
          <cx:pt idx="664">50</cx:pt>
          <cx:pt idx="665">73</cx:pt>
          <cx:pt idx="666">69</cx:pt>
          <cx:pt idx="667">69</cx:pt>
          <cx:pt idx="668">77</cx:pt>
          <cx:pt idx="669">58</cx:pt>
          <cx:pt idx="670">77</cx:pt>
          <cx:pt idx="671">65</cx:pt>
          <cx:pt idx="672">80</cx:pt>
          <cx:pt idx="673">67</cx:pt>
          <cx:pt idx="674">61</cx:pt>
          <cx:pt idx="675">66</cx:pt>
          <cx:pt idx="676">56</cx:pt>
          <cx:pt idx="677">84</cx:pt>
          <cx:pt idx="678">76</cx:pt>
          <cx:pt idx="679">20</cx:pt>
          <cx:pt idx="680">84</cx:pt>
          <cx:pt idx="681">59</cx:pt>
          <cx:pt idx="682">79</cx:pt>
          <cx:pt idx="683">68</cx:pt>
          <cx:pt idx="684">49</cx:pt>
          <cx:pt idx="685">72</cx:pt>
          <cx:pt idx="686">79</cx:pt>
          <cx:pt idx="687">67</cx:pt>
          <cx:pt idx="688">71</cx:pt>
          <cx:pt idx="689">60</cx:pt>
          <cx:pt idx="690">78</cx:pt>
          <cx:pt idx="691">58</cx:pt>
          <cx:pt idx="692">58</cx:pt>
          <cx:pt idx="693">68</cx:pt>
          <cx:pt idx="694">72</cx:pt>
          <cx:pt idx="695">56</cx:pt>
          <cx:pt idx="696">82</cx:pt>
          <cx:pt idx="697">78</cx:pt>
          <cx:pt idx="698">80</cx:pt>
          <cx:pt idx="699">42</cx:pt>
          <cx:pt idx="700">72</cx:pt>
          <cx:pt idx="701">52</cx:pt>
          <cx:pt idx="702">73</cx:pt>
          <cx:pt idx="703">58</cx:pt>
          <cx:pt idx="704">53</cx:pt>
          <cx:pt idx="705">62</cx:pt>
          <cx:pt idx="706">49</cx:pt>
          <cx:pt idx="707">62</cx:pt>
          <cx:pt idx="708">69</cx:pt>
          <cx:pt idx="709">76</cx:pt>
          <cx:pt idx="710">82</cx:pt>
          <cx:pt idx="711">79</cx:pt>
          <cx:pt idx="712">59</cx:pt>
          <cx:pt idx="713">74</cx:pt>
          <cx:pt idx="714">68</cx:pt>
          <cx:pt idx="715">63</cx:pt>
          <cx:pt idx="716">69</cx:pt>
          <cx:pt idx="717">75</cx:pt>
          <cx:pt idx="718">74</cx:pt>
          <cx:pt idx="719">66</cx:pt>
          <cx:pt idx="720">67</cx:pt>
          <cx:pt idx="721">73</cx:pt>
          <cx:pt idx="722">64</cx:pt>
          <cx:pt idx="723">62</cx:pt>
          <cx:pt idx="724">80</cx:pt>
          <cx:pt idx="725">75</cx:pt>
          <cx:pt idx="726">73</cx:pt>
          <cx:pt idx="727">62</cx:pt>
          <cx:pt idx="728">73</cx:pt>
          <cx:pt idx="729">64</cx:pt>
          <cx:pt idx="730">70</cx:pt>
          <cx:pt idx="731">62</cx:pt>
          <cx:pt idx="732">20</cx:pt>
          <cx:pt idx="733">79</cx:pt>
          <cx:pt idx="734">61</cx:pt>
          <cx:pt idx="735">59</cx:pt>
          <cx:pt idx="736">59</cx:pt>
          <cx:pt idx="737">79</cx:pt>
          <cx:pt idx="738">72</cx:pt>
          <cx:pt idx="739">60</cx:pt>
          <cx:pt idx="740">65</cx:pt>
          <cx:pt idx="741">52</cx:pt>
          <cx:pt idx="742">66</cx:pt>
          <cx:pt idx="743">66</cx:pt>
          <cx:pt idx="744">66</cx:pt>
          <cx:pt idx="745">63</cx:pt>
          <cx:pt idx="746">74</cx:pt>
          <cx:pt idx="747">74</cx:pt>
          <cx:pt idx="748">51</cx:pt>
          <cx:pt idx="749">81</cx:pt>
          <cx:pt idx="750">55</cx:pt>
          <cx:pt idx="751">80</cx:pt>
          <cx:pt idx="752">74</cx:pt>
          <cx:pt idx="753">68</cx:pt>
          <cx:pt idx="754">76</cx:pt>
          <cx:pt idx="755">62</cx:pt>
          <cx:pt idx="756">70</cx:pt>
          <cx:pt idx="757">72</cx:pt>
          <cx:pt idx="758">73</cx:pt>
          <cx:pt idx="759">62</cx:pt>
          <cx:pt idx="760">65</cx:pt>
          <cx:pt idx="761">62</cx:pt>
          <cx:pt idx="762">55</cx:pt>
          <cx:pt idx="763">71</cx:pt>
          <cx:pt idx="764">77</cx:pt>
          <cx:pt idx="765">69</cx:pt>
          <cx:pt idx="766">69</cx:pt>
          <cx:pt idx="767">75</cx:pt>
          <cx:pt idx="768">63</cx:pt>
          <cx:pt idx="769">69</cx:pt>
          <cx:pt idx="770">76</cx:pt>
          <cx:pt idx="771">73</cx:pt>
          <cx:pt idx="772">73</cx:pt>
          <cx:pt idx="773">55</cx:pt>
          <cx:pt idx="774">52</cx:pt>
          <cx:pt idx="775">72</cx:pt>
          <cx:pt idx="776">71</cx:pt>
          <cx:pt idx="777">54</cx:pt>
          <cx:pt idx="778">80</cx:pt>
          <cx:pt idx="779">74</cx:pt>
          <cx:pt idx="780">75</cx:pt>
          <cx:pt idx="781">76</cx:pt>
          <cx:pt idx="782">54</cx:pt>
          <cx:pt idx="783">59</cx:pt>
          <cx:pt idx="784">74</cx:pt>
          <cx:pt idx="785">75</cx:pt>
          <cx:pt idx="786">20</cx:pt>
          <cx:pt idx="787">71</cx:pt>
          <cx:pt idx="788">65</cx:pt>
          <cx:pt idx="789">63</cx:pt>
          <cx:pt idx="790">65</cx:pt>
          <cx:pt idx="791">83</cx:pt>
          <cx:pt idx="792">62</cx:pt>
          <cx:pt idx="793">79</cx:pt>
          <cx:pt idx="794">62</cx:pt>
          <cx:pt idx="795">78</cx:pt>
          <cx:pt idx="796">73</cx:pt>
          <cx:pt idx="797">67</cx:pt>
          <cx:pt idx="798">71</cx:pt>
          <cx:pt idx="799">65</cx:pt>
          <cx:pt idx="800">53</cx:pt>
          <cx:pt idx="801">55</cx:pt>
          <cx:pt idx="802">75</cx:pt>
          <cx:pt idx="803">60</cx:pt>
          <cx:pt idx="804">63</cx:pt>
          <cx:pt idx="805">58</cx:pt>
          <cx:pt idx="806">62</cx:pt>
          <cx:pt idx="807">74</cx:pt>
          <cx:pt idx="808">77</cx:pt>
          <cx:pt idx="809">84</cx:pt>
          <cx:pt idx="810">84</cx:pt>
          <cx:pt idx="811">55</cx:pt>
          <cx:pt idx="812">51</cx:pt>
          <cx:pt idx="813">75</cx:pt>
          <cx:pt idx="814">59</cx:pt>
          <cx:pt idx="815">59</cx:pt>
          <cx:pt idx="816">79</cx:pt>
          <cx:pt idx="817">64</cx:pt>
          <cx:pt idx="818">76</cx:pt>
          <cx:pt idx="819">29</cx:pt>
          <cx:pt idx="820">46</cx:pt>
          <cx:pt idx="821">67</cx:pt>
          <cx:pt idx="822">20</cx:pt>
          <cx:pt idx="823">62</cx:pt>
          <cx:pt idx="824">67</cx:pt>
          <cx:pt idx="825">66</cx:pt>
          <cx:pt idx="826">65</cx:pt>
          <cx:pt idx="827">82</cx:pt>
          <cx:pt idx="828">66</cx:pt>
          <cx:pt idx="829">80</cx:pt>
          <cx:pt idx="830">67</cx:pt>
          <cx:pt idx="831">71</cx:pt>
          <cx:pt idx="832">71</cx:pt>
          <cx:pt idx="833">71</cx:pt>
          <cx:pt idx="834">65</cx:pt>
          <cx:pt idx="835">63</cx:pt>
          <cx:pt idx="836">61</cx:pt>
          <cx:pt idx="837">61</cx:pt>
          <cx:pt idx="838">74</cx:pt>
          <cx:pt idx="839">65</cx:pt>
          <cx:pt idx="840">55</cx:pt>
          <cx:pt idx="841">73</cx:pt>
          <cx:pt idx="842">67</cx:pt>
          <cx:pt idx="843">72</cx:pt>
          <cx:pt idx="844">69</cx:pt>
          <cx:pt idx="845">71</cx:pt>
          <cx:pt idx="846">65</cx:pt>
          <cx:pt idx="847">66</cx:pt>
          <cx:pt idx="848">72</cx:pt>
          <cx:pt idx="849">59</cx:pt>
          <cx:pt idx="850">61</cx:pt>
          <cx:pt idx="851">54</cx:pt>
          <cx:pt idx="852">69</cx:pt>
          <cx:pt idx="853">63</cx:pt>
          <cx:pt idx="854">80</cx:pt>
          <cx:pt idx="855">61</cx:pt>
          <cx:pt idx="856">68</cx:pt>
          <cx:pt idx="857">72</cx:pt>
          <cx:pt idx="858">60</cx:pt>
          <cx:pt idx="859">73</cx:pt>
          <cx:pt idx="860">68</cx:pt>
          <cx:pt idx="861">40</cx:pt>
          <cx:pt idx="862">60</cx:pt>
          <cx:pt idx="863">64</cx:pt>
          <cx:pt idx="864">74</cx:pt>
          <cx:pt idx="865">66</cx:pt>
          <cx:pt idx="866">69</cx:pt>
          <cx:pt idx="867">73</cx:pt>
          <cx:pt idx="868">68</cx:pt>
          <cx:pt idx="869">71</cx:pt>
          <cx:pt idx="870">74</cx:pt>
          <cx:pt idx="871">82</cx:pt>
          <cx:pt idx="872">56</cx:pt>
          <cx:pt idx="873">75</cx:pt>
          <cx:pt idx="874">80</cx:pt>
          <cx:pt idx="875">62</cx:pt>
          <cx:pt idx="876">53</cx:pt>
          <cx:pt idx="877">57</cx:pt>
          <cx:pt idx="878">67</cx:pt>
          <cx:pt idx="879">67</cx:pt>
          <cx:pt idx="880">77</cx:pt>
          <cx:pt idx="881">77</cx:pt>
          <cx:pt idx="882">66</cx:pt>
          <cx:pt idx="883">60</cx:pt>
          <cx:pt idx="884">56</cx:pt>
          <cx:pt idx="885">73</cx:pt>
          <cx:pt idx="886">61</cx:pt>
          <cx:pt idx="887">65</cx:pt>
          <cx:pt idx="888">59</cx:pt>
          <cx:pt idx="889">59</cx:pt>
          <cx:pt idx="890">74</cx:pt>
          <cx:pt idx="891">70</cx:pt>
          <cx:pt idx="892">65</cx:pt>
          <cx:pt idx="893">75</cx:pt>
          <cx:pt idx="894">75</cx:pt>
          <cx:pt idx="895">55</cx:pt>
          <cx:pt idx="896">65</cx:pt>
          <cx:pt idx="897">63</cx:pt>
          <cx:pt idx="898">73</cx:pt>
          <cx:pt idx="899">72</cx:pt>
          <cx:pt idx="900">76</cx:pt>
          <cx:pt idx="901">64</cx:pt>
          <cx:pt idx="902">72</cx:pt>
          <cx:pt idx="903">72</cx:pt>
          <cx:pt idx="904">76</cx:pt>
          <cx:pt idx="905">73</cx:pt>
          <cx:pt idx="906">80</cx:pt>
          <cx:pt idx="907">61</cx:pt>
          <cx:pt idx="908">76</cx:pt>
          <cx:pt idx="909">61</cx:pt>
          <cx:pt idx="910">69</cx:pt>
          <cx:pt idx="911">73</cx:pt>
          <cx:pt idx="912">79</cx:pt>
          <cx:pt idx="913">43</cx:pt>
          <cx:pt idx="914">79</cx:pt>
          <cx:pt idx="915">63</cx:pt>
          <cx:pt idx="916">64</cx:pt>
          <cx:pt idx="917">78</cx:pt>
          <cx:pt idx="918">64</cx:pt>
          <cx:pt idx="919">68</cx:pt>
          <cx:pt idx="920">62</cx:pt>
          <cx:pt idx="921">63</cx:pt>
          <cx:pt idx="922">69</cx:pt>
          <cx:pt idx="923">59</cx:pt>
          <cx:pt idx="924">66</cx:pt>
          <cx:pt idx="925">66</cx:pt>
          <cx:pt idx="926">66</cx:pt>
          <cx:pt idx="927">78</cx:pt>
          <cx:pt idx="928">70</cx:pt>
          <cx:pt idx="929">55</cx:pt>
          <cx:pt idx="930">66</cx:pt>
          <cx:pt idx="931">67</cx:pt>
          <cx:pt idx="932">62</cx:pt>
          <cx:pt idx="933">78</cx:pt>
          <cx:pt idx="934">59</cx:pt>
          <cx:pt idx="935">55</cx:pt>
          <cx:pt idx="936">55</cx:pt>
          <cx:pt idx="937">65</cx:pt>
          <cx:pt idx="938">55</cx:pt>
          <cx:pt idx="939">61</cx:pt>
          <cx:pt idx="940">57</cx:pt>
          <cx:pt idx="941">52</cx:pt>
          <cx:pt idx="942">68</cx:pt>
          <cx:pt idx="943">68</cx:pt>
          <cx:pt idx="944">72</cx:pt>
          <cx:pt idx="945">80</cx:pt>
          <cx:pt idx="946">58</cx:pt>
          <cx:pt idx="947">60</cx:pt>
          <cx:pt idx="948">57</cx:pt>
          <cx:pt idx="949">50</cx:pt>
          <cx:pt idx="950">58</cx:pt>
          <cx:pt idx="951">62</cx:pt>
          <cx:pt idx="952">67</cx:pt>
          <cx:pt idx="953">60</cx:pt>
          <cx:pt idx="954">78</cx:pt>
          <cx:pt idx="955">69</cx:pt>
          <cx:pt idx="956">64</cx:pt>
          <cx:pt idx="957">75</cx:pt>
          <cx:pt idx="958">75</cx:pt>
          <cx:pt idx="959">75</cx:pt>
          <cx:pt idx="960">62</cx:pt>
          <cx:pt idx="961">76</cx:pt>
          <cx:pt idx="962">70</cx:pt>
          <cx:pt idx="963">81</cx:pt>
          <cx:pt idx="964">71</cx:pt>
          <cx:pt idx="965">75</cx:pt>
          <cx:pt idx="966">67</cx:pt>
          <cx:pt idx="967">66</cx:pt>
          <cx:pt idx="968">59</cx:pt>
          <cx:pt idx="969">65</cx:pt>
          <cx:pt idx="970">74</cx:pt>
          <cx:pt idx="971">74</cx:pt>
          <cx:pt idx="972">68</cx:pt>
          <cx:pt idx="973">60</cx:pt>
          <cx:pt idx="974">60</cx:pt>
          <cx:pt idx="975">61</cx:pt>
          <cx:pt idx="976">53</cx:pt>
          <cx:pt idx="977">66</cx:pt>
          <cx:pt idx="978">65</cx:pt>
          <cx:pt idx="979">63</cx:pt>
          <cx:pt idx="980">70</cx:pt>
          <cx:pt idx="981">55</cx:pt>
          <cx:pt idx="982">56</cx:pt>
          <cx:pt idx="983">59</cx:pt>
          <cx:pt idx="984">78</cx:pt>
          <cx:pt idx="985">69</cx:pt>
          <cx:pt idx="986">82</cx:pt>
          <cx:pt idx="987">62</cx:pt>
          <cx:pt idx="988">60</cx:pt>
          <cx:pt idx="989">71</cx:pt>
          <cx:pt idx="990">71</cx:pt>
          <cx:pt idx="991">78</cx:pt>
          <cx:pt idx="992">75</cx:pt>
          <cx:pt idx="993">73</cx:pt>
          <cx:pt idx="994">63</cx:pt>
          <cx:pt idx="995">65</cx:pt>
          <cx:pt idx="996">79</cx:pt>
          <cx:pt idx="997">69</cx:pt>
          <cx:pt idx="998">62</cx:pt>
          <cx:pt idx="999">62</cx:pt>
          <cx:pt idx="1000">52</cx:pt>
          <cx:pt idx="1001">52</cx:pt>
          <cx:pt idx="1002">63</cx:pt>
          <cx:pt idx="1003">75</cx:pt>
          <cx:pt idx="1004">60</cx:pt>
          <cx:pt idx="1005">77</cx:pt>
          <cx:pt idx="1006">78</cx:pt>
          <cx:pt idx="1007">69</cx:pt>
          <cx:pt idx="1008">75</cx:pt>
          <cx:pt idx="1009">59</cx:pt>
          <cx:pt idx="1010">51</cx:pt>
          <cx:pt idx="1011">54</cx:pt>
          <cx:pt idx="1012">58</cx:pt>
          <cx:pt idx="1013">79</cx:pt>
          <cx:pt idx="1014">73</cx:pt>
          <cx:pt idx="1015">81</cx:pt>
          <cx:pt idx="1016">62</cx:pt>
          <cx:pt idx="1017">78</cx:pt>
          <cx:pt idx="1018">64</cx:pt>
          <cx:pt idx="1019">78</cx:pt>
          <cx:pt idx="1020">49</cx:pt>
          <cx:pt idx="1021">61</cx:pt>
          <cx:pt idx="1022">55</cx:pt>
          <cx:pt idx="1023">66</cx:pt>
          <cx:pt idx="1024">80</cx:pt>
          <cx:pt idx="1025">66</cx:pt>
          <cx:pt idx="1026">66</cx:pt>
          <cx:pt idx="1027">70</cx:pt>
          <cx:pt idx="1028">64</cx:pt>
          <cx:pt idx="1029">52</cx:pt>
          <cx:pt idx="1030">35</cx:pt>
          <cx:pt idx="1031">70</cx:pt>
          <cx:pt idx="1032">66</cx:pt>
          <cx:pt idx="1033">47</cx:pt>
          <cx:pt idx="1034">69</cx:pt>
          <cx:pt idx="1035">74</cx:pt>
          <cx:pt idx="1036">65</cx:pt>
          <cx:pt idx="1037">73</cx:pt>
          <cx:pt idx="1038">69</cx:pt>
          <cx:pt idx="1039">62</cx:pt>
          <cx:pt idx="1040">65</cx:pt>
          <cx:pt idx="1041">59</cx:pt>
          <cx:pt idx="1042">71</cx:pt>
          <cx:pt idx="1043">69</cx:pt>
          <cx:pt idx="1044">71</cx:pt>
          <cx:pt idx="1045">58</cx:pt>
          <cx:pt idx="1046">64</cx:pt>
          <cx:pt idx="1047">78</cx:pt>
          <cx:pt idx="1048">65</cx:pt>
          <cx:pt idx="1049">69</cx:pt>
          <cx:pt idx="1050">68</cx:pt>
          <cx:pt idx="1051">65</cx:pt>
          <cx:pt idx="1052">55</cx:pt>
          <cx:pt idx="1053">60</cx:pt>
          <cx:pt idx="1054">80</cx:pt>
          <cx:pt idx="1055">67</cx:pt>
          <cx:pt idx="1056">59</cx:pt>
          <cx:pt idx="1057">71</cx:pt>
          <cx:pt idx="1058">75</cx:pt>
          <cx:pt idx="1059">61</cx:pt>
          <cx:pt idx="1060">70</cx:pt>
          <cx:pt idx="1061">76</cx:pt>
          <cx:pt idx="1062">74</cx:pt>
          <cx:pt idx="1063">75</cx:pt>
          <cx:pt idx="1064">62</cx:pt>
          <cx:pt idx="1065">51</cx:pt>
          <cx:pt idx="1066">61</cx:pt>
          <cx:pt idx="1067">59</cx:pt>
          <cx:pt idx="1068">68</cx:pt>
          <cx:pt idx="1069">56</cx:pt>
          <cx:pt idx="1070">78</cx:pt>
          <cx:pt idx="1071">45</cx:pt>
          <cx:pt idx="1072">65</cx:pt>
          <cx:pt idx="1073">86</cx:pt>
          <cx:pt idx="1074">79</cx:pt>
          <cx:pt idx="1075">37</cx:pt>
          <cx:pt idx="1076">65</cx:pt>
          <cx:pt idx="1077">58</cx:pt>
          <cx:pt idx="1078">45</cx:pt>
          <cx:pt idx="1079">68</cx:pt>
          <cx:pt idx="1080">48</cx:pt>
          <cx:pt idx="1081">64</cx:pt>
          <cx:pt idx="1082">75</cx:pt>
          <cx:pt idx="1083">63</cx:pt>
          <cx:pt idx="1084">70</cx:pt>
          <cx:pt idx="1085">65</cx:pt>
          <cx:pt idx="1086">74</cx:pt>
          <cx:pt idx="1087">73</cx:pt>
          <cx:pt idx="1088">62</cx:pt>
          <cx:pt idx="1089">45</cx:pt>
          <cx:pt idx="1090">63</cx:pt>
          <cx:pt idx="1091">76</cx:pt>
          <cx:pt idx="1092">75</cx:pt>
          <cx:pt idx="1093">74</cx:pt>
          <cx:pt idx="1094">68</cx:pt>
          <cx:pt idx="1095">79</cx:pt>
          <cx:pt idx="1096">73</cx:pt>
          <cx:pt idx="1097">73</cx:pt>
          <cx:pt idx="1098">76</cx:pt>
          <cx:pt idx="1099">60</cx:pt>
          <cx:pt idx="1100">58</cx:pt>
          <cx:pt idx="1101">72</cx:pt>
          <cx:pt idx="1102">73</cx:pt>
          <cx:pt idx="1103">76</cx:pt>
          <cx:pt idx="1104">69</cx:pt>
          <cx:pt idx="1105">54</cx:pt>
          <cx:pt idx="1106">62</cx:pt>
          <cx:pt idx="1107">67</cx:pt>
          <cx:pt idx="1108">70</cx:pt>
          <cx:pt idx="1109">82</cx:pt>
          <cx:pt idx="1110">63</cx:pt>
          <cx:pt idx="1111">73</cx:pt>
          <cx:pt idx="1112">59</cx:pt>
          <cx:pt idx="1113">65</cx:pt>
          <cx:pt idx="1114">44</cx:pt>
          <cx:pt idx="1115">75</cx:pt>
          <cx:pt idx="1116">74</cx:pt>
          <cx:pt idx="1117">58</cx:pt>
          <cx:pt idx="1118">75</cx:pt>
          <cx:pt idx="1119">75</cx:pt>
          <cx:pt idx="1120">85</cx:pt>
          <cx:pt idx="1121">84</cx:pt>
          <cx:pt idx="1122">62</cx:pt>
          <cx:pt idx="1123">59</cx:pt>
          <cx:pt idx="1124">66</cx:pt>
          <cx:pt idx="1125">66</cx:pt>
          <cx:pt idx="1126">58</cx:pt>
          <cx:pt idx="1127">63</cx:pt>
          <cx:pt idx="1128">72</cx:pt>
          <cx:pt idx="1129">60</cx:pt>
          <cx:pt idx="1130">50</cx:pt>
          <cx:pt idx="1131">68</cx:pt>
          <cx:pt idx="1132">69</cx:pt>
          <cx:pt idx="1133">68</cx:pt>
          <cx:pt idx="1134">62</cx:pt>
          <cx:pt idx="1135">20</cx:pt>
          <cx:pt idx="1136">67</cx:pt>
          <cx:pt idx="1137">75</cx:pt>
          <cx:pt idx="1138">72</cx:pt>
          <cx:pt idx="1139">67</cx:pt>
          <cx:pt idx="1140">51</cx:pt>
          <cx:pt idx="1141">60</cx:pt>
          <cx:pt idx="1142">74</cx:pt>
          <cx:pt idx="1143">66</cx:pt>
          <cx:pt idx="1144">61</cx:pt>
          <cx:pt idx="1145">64</cx:pt>
          <cx:pt idx="1146">82</cx:pt>
          <cx:pt idx="1147">65</cx:pt>
          <cx:pt idx="1148">79</cx:pt>
          <cx:pt idx="1149">82</cx:pt>
          <cx:pt idx="1150">74</cx:pt>
          <cx:pt idx="1151">76</cx:pt>
          <cx:pt idx="1152">60</cx:pt>
          <cx:pt idx="1153">43</cx:pt>
          <cx:pt idx="1154">57</cx:pt>
          <cx:pt idx="1155">76</cx:pt>
          <cx:pt idx="1156">61</cx:pt>
          <cx:pt idx="1157">66</cx:pt>
          <cx:pt idx="1158">70</cx:pt>
          <cx:pt idx="1159">81</cx:pt>
          <cx:pt idx="1160">78</cx:pt>
          <cx:pt idx="1161">70</cx:pt>
          <cx:pt idx="1162">63</cx:pt>
          <cx:pt idx="1163">78</cx:pt>
          <cx:pt idx="1164">67</cx:pt>
          <cx:pt idx="1165">69</cx:pt>
          <cx:pt idx="1166">75</cx:pt>
          <cx:pt idx="1167">76</cx:pt>
          <cx:pt idx="1168">83</cx:pt>
          <cx:pt idx="1169">53</cx:pt>
          <cx:pt idx="1170">81</cx:pt>
          <cx:pt idx="1171">68</cx:pt>
          <cx:pt idx="1172">70</cx:pt>
          <cx:pt idx="1173">70</cx:pt>
          <cx:pt idx="1174">71</cx:pt>
          <cx:pt idx="1175">62</cx:pt>
          <cx:pt idx="1176">76</cx:pt>
          <cx:pt idx="1177">77</cx:pt>
          <cx:pt idx="1178">74</cx:pt>
          <cx:pt idx="1179">78</cx:pt>
          <cx:pt idx="1180">61</cx:pt>
          <cx:pt idx="1181">71</cx:pt>
          <cx:pt idx="1182">70</cx:pt>
          <cx:pt idx="1183">61</cx:pt>
          <cx:pt idx="1184">72</cx:pt>
          <cx:pt idx="1185">64</cx:pt>
          <cx:pt idx="1186">73</cx:pt>
          <cx:pt idx="1187">59</cx:pt>
          <cx:pt idx="1188">74</cx:pt>
          <cx:pt idx="1189">73</cx:pt>
          <cx:pt idx="1190">62</cx:pt>
          <cx:pt idx="1191">73</cx:pt>
          <cx:pt idx="1192">64</cx:pt>
          <cx:pt idx="1193">57</cx:pt>
          <cx:pt idx="1194">70</cx:pt>
          <cx:pt idx="1195">62</cx:pt>
          <cx:pt idx="1196">83</cx:pt>
          <cx:pt idx="1197">75</cx:pt>
          <cx:pt idx="1198">81</cx:pt>
          <cx:pt idx="1199">72</cx:pt>
          <cx:pt idx="1200">68</cx:pt>
          <cx:pt idx="1201">66</cx:pt>
          <cx:pt idx="1202">65</cx:pt>
          <cx:pt idx="1203">69</cx:pt>
          <cx:pt idx="1204">61</cx:pt>
          <cx:pt idx="1205">71</cx:pt>
          <cx:pt idx="1206">76</cx:pt>
          <cx:pt idx="1207">76</cx:pt>
          <cx:pt idx="1208">62</cx:pt>
          <cx:pt idx="1209">76</cx:pt>
          <cx:pt idx="1210">69</cx:pt>
          <cx:pt idx="1211">70</cx:pt>
          <cx:pt idx="1212">63</cx:pt>
          <cx:pt idx="1213">69</cx:pt>
          <cx:pt idx="1214">64</cx:pt>
          <cx:pt idx="1215">70</cx:pt>
          <cx:pt idx="1216">60</cx:pt>
          <cx:pt idx="1217">76</cx:pt>
          <cx:pt idx="1218">74</cx:pt>
          <cx:pt idx="1219">67</cx:pt>
          <cx:pt idx="1220">71</cx:pt>
          <cx:pt idx="1221">78</cx:pt>
          <cx:pt idx="1222">63</cx:pt>
          <cx:pt idx="1223">75</cx:pt>
          <cx:pt idx="1224">61</cx:pt>
          <cx:pt idx="1225">70</cx:pt>
          <cx:pt idx="1226">63</cx:pt>
          <cx:pt idx="1227">58</cx:pt>
          <cx:pt idx="1228">65</cx:pt>
          <cx:pt idx="1229">76</cx:pt>
          <cx:pt idx="1230">40</cx:pt>
          <cx:pt idx="1231">59</cx:pt>
          <cx:pt idx="1232">61</cx:pt>
          <cx:pt idx="1233">66</cx:pt>
          <cx:pt idx="1234">56</cx:pt>
          <cx:pt idx="1235">52</cx:pt>
          <cx:pt idx="1236">74</cx:pt>
          <cx:pt idx="1237">71</cx:pt>
          <cx:pt idx="1238">64</cx:pt>
          <cx:pt idx="1239">75</cx:pt>
          <cx:pt idx="1240">67</cx:pt>
          <cx:pt idx="1241">74</cx:pt>
          <cx:pt idx="1242">62</cx:pt>
          <cx:pt idx="1243">63</cx:pt>
          <cx:pt idx="1244">76</cx:pt>
          <cx:pt idx="1245">70</cx:pt>
          <cx:pt idx="1246">71</cx:pt>
          <cx:pt idx="1247">60</cx:pt>
          <cx:pt idx="1248">65</cx:pt>
          <cx:pt idx="1249">51</cx:pt>
          <cx:pt idx="1250">71</cx:pt>
          <cx:pt idx="1251">71</cx:pt>
          <cx:pt idx="1252">67</cx:pt>
          <cx:pt idx="1253">72</cx:pt>
          <cx:pt idx="1254">62</cx:pt>
          <cx:pt idx="1255">70</cx:pt>
          <cx:pt idx="1256">71</cx:pt>
          <cx:pt idx="1257">79</cx:pt>
          <cx:pt idx="1258">65</cx:pt>
          <cx:pt idx="1259">62</cx:pt>
          <cx:pt idx="1260">66</cx:pt>
          <cx:pt idx="1261">57</cx:pt>
          <cx:pt idx="1262">60</cx:pt>
          <cx:pt idx="1263">61</cx:pt>
          <cx:pt idx="1264">76</cx:pt>
          <cx:pt idx="1265">75</cx:pt>
          <cx:pt idx="1266">64</cx:pt>
          <cx:pt idx="1267">76</cx:pt>
          <cx:pt idx="1268">47</cx:pt>
          <cx:pt idx="1269">62</cx:pt>
          <cx:pt idx="1270">20</cx:pt>
          <cx:pt idx="1271">63</cx:pt>
          <cx:pt idx="1272">67</cx:pt>
          <cx:pt idx="1273">82</cx:pt>
          <cx:pt idx="1274">61</cx:pt>
          <cx:pt idx="1275">49</cx:pt>
          <cx:pt idx="1276">65</cx:pt>
          <cx:pt idx="1277">78</cx:pt>
          <cx:pt idx="1278">64</cx:pt>
          <cx:pt idx="1279">70</cx:pt>
          <cx:pt idx="1280">58</cx:pt>
          <cx:pt idx="1281">49</cx:pt>
          <cx:pt idx="1282">80</cx:pt>
          <cx:pt idx="1283">71</cx:pt>
          <cx:pt idx="1284">67</cx:pt>
          <cx:pt idx="1285">62</cx:pt>
          <cx:pt idx="1286">56</cx:pt>
          <cx:pt idx="1287">67</cx:pt>
          <cx:pt idx="1288">60</cx:pt>
          <cx:pt idx="1289">61</cx:pt>
          <cx:pt idx="1290">62</cx:pt>
          <cx:pt idx="1291">74</cx:pt>
          <cx:pt idx="1292">74</cx:pt>
          <cx:pt idx="1293">67</cx:pt>
          <cx:pt idx="1294">67</cx:pt>
          <cx:pt idx="1295">45</cx:pt>
          <cx:pt idx="1296">65</cx:pt>
          <cx:pt idx="1297">62</cx:pt>
          <cx:pt idx="1298">78</cx:pt>
          <cx:pt idx="1299">68</cx:pt>
          <cx:pt idx="1300">64</cx:pt>
          <cx:pt idx="1301">66</cx:pt>
          <cx:pt idx="1302">63</cx:pt>
          <cx:pt idx="1303">62</cx:pt>
          <cx:pt idx="1304">61</cx:pt>
          <cx:pt idx="1305">57</cx:pt>
          <cx:pt idx="1306">64</cx:pt>
          <cx:pt idx="1307">73</cx:pt>
          <cx:pt idx="1308">67</cx:pt>
          <cx:pt idx="1309">85</cx:pt>
          <cx:pt idx="1310">63</cx:pt>
          <cx:pt idx="1311">63</cx:pt>
          <cx:pt idx="1312">70</cx:pt>
          <cx:pt idx="1313">67</cx:pt>
          <cx:pt idx="1314">83</cx:pt>
          <cx:pt idx="1315">73</cx:pt>
          <cx:pt idx="1316">68</cx:pt>
          <cx:pt idx="1317">64</cx:pt>
          <cx:pt idx="1318">59</cx:pt>
          <cx:pt idx="1319">66</cx:pt>
          <cx:pt idx="1320">65</cx:pt>
          <cx:pt idx="1321">60</cx:pt>
          <cx:pt idx="1322">63</cx:pt>
          <cx:pt idx="1323">62</cx:pt>
          <cx:pt idx="1324">68</cx:pt>
          <cx:pt idx="1325">44</cx:pt>
          <cx:pt idx="1326">62</cx:pt>
          <cx:pt idx="1327">62</cx:pt>
          <cx:pt idx="1328">82</cx:pt>
          <cx:pt idx="1329">75</cx:pt>
          <cx:pt idx="1330">69</cx:pt>
          <cx:pt idx="1331">20</cx:pt>
          <cx:pt idx="1332">64</cx:pt>
          <cx:pt idx="1333">67</cx:pt>
          <cx:pt idx="1334">56</cx:pt>
          <cx:pt idx="1335">60</cx:pt>
          <cx:pt idx="1336">81</cx:pt>
          <cx:pt idx="1337">74</cx:pt>
          <cx:pt idx="1338">73</cx:pt>
          <cx:pt idx="1339">66</cx:pt>
          <cx:pt idx="1340">70</cx:pt>
          <cx:pt idx="1341">73</cx:pt>
          <cx:pt idx="1342">53</cx:pt>
          <cx:pt idx="1343">71</cx:pt>
          <cx:pt idx="1344">63</cx:pt>
          <cx:pt idx="1345">70</cx:pt>
          <cx:pt idx="1346">76</cx:pt>
          <cx:pt idx="1347">69</cx:pt>
          <cx:pt idx="1348">62</cx:pt>
          <cx:pt idx="1349">55</cx:pt>
          <cx:pt idx="1350">71</cx:pt>
          <cx:pt idx="1351">76</cx:pt>
          <cx:pt idx="1352">77</cx:pt>
          <cx:pt idx="1353">70</cx:pt>
          <cx:pt idx="1354">65</cx:pt>
          <cx:pt idx="1355">65</cx:pt>
          <cx:pt idx="1356">75</cx:pt>
          <cx:pt idx="1357">58</cx:pt>
          <cx:pt idx="1358">71</cx:pt>
          <cx:pt idx="1359">55</cx:pt>
          <cx:pt idx="1360">65</cx:pt>
          <cx:pt idx="1361">57</cx:pt>
          <cx:pt idx="1362">61</cx:pt>
          <cx:pt idx="1363">67</cx:pt>
          <cx:pt idx="1364">63</cx:pt>
          <cx:pt idx="1365">57</cx:pt>
          <cx:pt idx="1366">54</cx:pt>
          <cx:pt idx="1367">57</cx:pt>
          <cx:pt idx="1368">63</cx:pt>
          <cx:pt idx="1369">62</cx:pt>
          <cx:pt idx="1370">68</cx:pt>
          <cx:pt idx="1371">66</cx:pt>
          <cx:pt idx="1372">64</cx:pt>
          <cx:pt idx="1373">79</cx:pt>
          <cx:pt idx="1374">66</cx:pt>
          <cx:pt idx="1375">74</cx:pt>
          <cx:pt idx="1376">77</cx:pt>
          <cx:pt idx="1377">61</cx:pt>
          <cx:pt idx="1378">61</cx:pt>
          <cx:pt idx="1379">68</cx:pt>
          <cx:pt idx="1380">58</cx:pt>
          <cx:pt idx="1381">69</cx:pt>
          <cx:pt idx="1382">62</cx:pt>
          <cx:pt idx="1383">64</cx:pt>
          <cx:pt idx="1384">74</cx:pt>
          <cx:pt idx="1385">64</cx:pt>
          <cx:pt idx="1386">62</cx:pt>
          <cx:pt idx="1387">64</cx:pt>
          <cx:pt idx="1388">77</cx:pt>
          <cx:pt idx="1389">65</cx:pt>
          <cx:pt idx="1390">59</cx:pt>
          <cx:pt idx="1391">74</cx:pt>
          <cx:pt idx="1392">44</cx:pt>
          <cx:pt idx="1393">76</cx:pt>
          <cx:pt idx="1394">70</cx:pt>
          <cx:pt idx="1395">60</cx:pt>
          <cx:pt idx="1396">39</cx:pt>
          <cx:pt idx="1397">77</cx:pt>
          <cx:pt idx="1398">72</cx:pt>
          <cx:pt idx="1399">71</cx:pt>
          <cx:pt idx="1400">73</cx:pt>
          <cx:pt idx="1401">54</cx:pt>
          <cx:pt idx="1402">85</cx:pt>
          <cx:pt idx="1403">78</cx:pt>
          <cx:pt idx="1404">79</cx:pt>
          <cx:pt idx="1405">65</cx:pt>
          <cx:pt idx="1406">70</cx:pt>
          <cx:pt idx="1407">81</cx:pt>
          <cx:pt idx="1408">58</cx:pt>
          <cx:pt idx="1409">69</cx:pt>
          <cx:pt idx="1410">66</cx:pt>
          <cx:pt idx="1411">62</cx:pt>
          <cx:pt idx="1412">79</cx:pt>
          <cx:pt idx="1413">69</cx:pt>
          <cx:pt idx="1414">68</cx:pt>
          <cx:pt idx="1415">78</cx:pt>
          <cx:pt idx="1416">69</cx:pt>
          <cx:pt idx="1417">71</cx:pt>
          <cx:pt idx="1418">66</cx:pt>
          <cx:pt idx="1419">71</cx:pt>
          <cx:pt idx="1420">68</cx:pt>
          <cx:pt idx="1421">67</cx:pt>
          <cx:pt idx="1422">71</cx:pt>
          <cx:pt idx="1423">75</cx:pt>
          <cx:pt idx="1424">72</cx:pt>
          <cx:pt idx="1425">59</cx:pt>
          <cx:pt idx="1426">62</cx:pt>
          <cx:pt idx="1427">41</cx:pt>
          <cx:pt idx="1428">47</cx:pt>
          <cx:pt idx="1429">73</cx:pt>
          <cx:pt idx="1430">57</cx:pt>
          <cx:pt idx="1431">67</cx:pt>
          <cx:pt idx="1432">69</cx:pt>
          <cx:pt idx="1433">72</cx:pt>
          <cx:pt idx="1434">65</cx:pt>
          <cx:pt idx="1435">53</cx:pt>
          <cx:pt idx="1436">63</cx:pt>
          <cx:pt idx="1437">74</cx:pt>
          <cx:pt idx="1438">60</cx:pt>
          <cx:pt idx="1439">74</cx:pt>
          <cx:pt idx="1440">64</cx:pt>
          <cx:pt idx="1441">81</cx:pt>
          <cx:pt idx="1442">48</cx:pt>
          <cx:pt idx="1443">58</cx:pt>
          <cx:pt idx="1444">66</cx:pt>
          <cx:pt idx="1445">74</cx:pt>
          <cx:pt idx="1446">75</cx:pt>
          <cx:pt idx="1447">63</cx:pt>
          <cx:pt idx="1448">71</cx:pt>
          <cx:pt idx="1449">76</cx:pt>
          <cx:pt idx="1450">65</cx:pt>
          <cx:pt idx="1451">59</cx:pt>
          <cx:pt idx="1452">68</cx:pt>
          <cx:pt idx="1453">65</cx:pt>
          <cx:pt idx="1454">65</cx:pt>
          <cx:pt idx="1455">61</cx:pt>
          <cx:pt idx="1456">71</cx:pt>
          <cx:pt idx="1457">68</cx:pt>
          <cx:pt idx="1458">69</cx:pt>
          <cx:pt idx="1459">74</cx:pt>
          <cx:pt idx="1460">65</cx:pt>
          <cx:pt idx="1461">74</cx:pt>
          <cx:pt idx="1462">74</cx:pt>
          <cx:pt idx="1463">74</cx:pt>
          <cx:pt idx="1464">62</cx:pt>
          <cx:pt idx="1465">64</cx:pt>
          <cx:pt idx="1466">64</cx:pt>
          <cx:pt idx="1467">62</cx:pt>
          <cx:pt idx="1468">50</cx:pt>
          <cx:pt idx="1469">67</cx:pt>
          <cx:pt idx="1470">66</cx:pt>
          <cx:pt idx="1471">65</cx:pt>
          <cx:pt idx="1472">56</cx:pt>
          <cx:pt idx="1473">57</cx:pt>
          <cx:pt idx="1474">66</cx:pt>
          <cx:pt idx="1475">78</cx:pt>
          <cx:pt idx="1476">60</cx:pt>
          <cx:pt idx="1477">53</cx:pt>
          <cx:pt idx="1478">77</cx:pt>
          <cx:pt idx="1479">63</cx:pt>
          <cx:pt idx="1480">66</cx:pt>
          <cx:pt idx="1481">66</cx:pt>
          <cx:pt idx="1482">64</cx:pt>
          <cx:pt idx="1483">73</cx:pt>
          <cx:pt idx="1484">57</cx:pt>
          <cx:pt idx="1485">53</cx:pt>
          <cx:pt idx="1486">53</cx:pt>
          <cx:pt idx="1487">70</cx:pt>
          <cx:pt idx="1488">75</cx:pt>
          <cx:pt idx="1489">61</cx:pt>
          <cx:pt idx="1490">57</cx:pt>
          <cx:pt idx="1491">68</cx:pt>
          <cx:pt idx="1492">65</cx:pt>
          <cx:pt idx="1493">70</cx:pt>
          <cx:pt idx="1494">57</cx:pt>
          <cx:pt idx="1495">57</cx:pt>
          <cx:pt idx="1496">64</cx:pt>
          <cx:pt idx="1497">64</cx:pt>
          <cx:pt idx="1498">61</cx:pt>
          <cx:pt idx="1499">54</cx:pt>
          <cx:pt idx="1500">69</cx:pt>
          <cx:pt idx="1501">69</cx:pt>
          <cx:pt idx="1502">56</cx:pt>
          <cx:pt idx="1503">56</cx:pt>
          <cx:pt idx="1504">67</cx:pt>
          <cx:pt idx="1505">79</cx:pt>
          <cx:pt idx="1506">72</cx:pt>
          <cx:pt idx="1507">56</cx:pt>
          <cx:pt idx="1508">61</cx:pt>
          <cx:pt idx="1509">69</cx:pt>
          <cx:pt idx="1510">68</cx:pt>
          <cx:pt idx="1511">52</cx:pt>
          <cx:pt idx="1512">62</cx:pt>
          <cx:pt idx="1513">76</cx:pt>
          <cx:pt idx="1514">70</cx:pt>
          <cx:pt idx="1515">64</cx:pt>
          <cx:pt idx="1516">65</cx:pt>
          <cx:pt idx="1517">70</cx:pt>
          <cx:pt idx="1518">62</cx:pt>
          <cx:pt idx="1519">71</cx:pt>
          <cx:pt idx="1520">56</cx:pt>
          <cx:pt idx="1521">80</cx:pt>
          <cx:pt idx="1522">58</cx:pt>
          <cx:pt idx="1523">76</cx:pt>
          <cx:pt idx="1524">73</cx:pt>
          <cx:pt idx="1525">69</cx:pt>
          <cx:pt idx="1526">76</cx:pt>
          <cx:pt idx="1527">57</cx:pt>
          <cx:pt idx="1528">71</cx:pt>
          <cx:pt idx="1529">74</cx:pt>
          <cx:pt idx="1530">67</cx:pt>
          <cx:pt idx="1531">56</cx:pt>
          <cx:pt idx="1532">80</cx:pt>
          <cx:pt idx="1533">63</cx:pt>
          <cx:pt idx="1534">65</cx:pt>
          <cx:pt idx="1535">52</cx:pt>
          <cx:pt idx="1536">68</cx:pt>
          <cx:pt idx="1537">68</cx:pt>
          <cx:pt idx="1538">76</cx:pt>
          <cx:pt idx="1539">67</cx:pt>
          <cx:pt idx="1540">79</cx:pt>
          <cx:pt idx="1541">56</cx:pt>
          <cx:pt idx="1542">78</cx:pt>
          <cx:pt idx="1543">67</cx:pt>
          <cx:pt idx="1544">74</cx:pt>
          <cx:pt idx="1545">54</cx:pt>
          <cx:pt idx="1546">54</cx:pt>
          <cx:pt idx="1547">73</cx:pt>
          <cx:pt idx="1548">69</cx:pt>
          <cx:pt idx="1549">63</cx:pt>
          <cx:pt idx="1550">59</cx:pt>
          <cx:pt idx="1551">66</cx:pt>
          <cx:pt idx="1552">70</cx:pt>
          <cx:pt idx="1553">72</cx:pt>
          <cx:pt idx="1554">79</cx:pt>
          <cx:pt idx="1555">67</cx:pt>
          <cx:pt idx="1556">51</cx:pt>
          <cx:pt idx="1557">71</cx:pt>
          <cx:pt idx="1558">79</cx:pt>
          <cx:pt idx="1559">76</cx:pt>
          <cx:pt idx="1560">62</cx:pt>
          <cx:pt idx="1561">77</cx:pt>
          <cx:pt idx="1562">68</cx:pt>
          <cx:pt idx="1563">63</cx:pt>
          <cx:pt idx="1564">77</cx:pt>
          <cx:pt idx="1565">65</cx:pt>
          <cx:pt idx="1566">57</cx:pt>
          <cx:pt idx="1567">58</cx:pt>
          <cx:pt idx="1568">70</cx:pt>
          <cx:pt idx="1569">72</cx:pt>
          <cx:pt idx="1570">59</cx:pt>
          <cx:pt idx="1571">63</cx:pt>
          <cx:pt idx="1572">70</cx:pt>
          <cx:pt idx="1573">77</cx:pt>
          <cx:pt idx="1574">54</cx:pt>
          <cx:pt idx="1575">63</cx:pt>
          <cx:pt idx="1576">17</cx:pt>
          <cx:pt idx="1577">66</cx:pt>
          <cx:pt idx="1578">43</cx:pt>
          <cx:pt idx="1579">42</cx:pt>
          <cx:pt idx="1580">59</cx:pt>
          <cx:pt idx="1581">72</cx:pt>
          <cx:pt idx="1582">59</cx:pt>
          <cx:pt idx="1583">63</cx:pt>
          <cx:pt idx="1584">67</cx:pt>
          <cx:pt idx="1585">67</cx:pt>
          <cx:pt idx="1586">65</cx:pt>
          <cx:pt idx="1587">66</cx:pt>
          <cx:pt idx="1588">58</cx:pt>
          <cx:pt idx="1589">65</cx:pt>
          <cx:pt idx="1590">68</cx:pt>
          <cx:pt idx="1591">73</cx:pt>
          <cx:pt idx="1592">67</cx:pt>
          <cx:pt idx="1593">56</cx:pt>
          <cx:pt idx="1594">66</cx:pt>
          <cx:pt idx="1595">66</cx:pt>
          <cx:pt idx="1596">70</cx:pt>
          <cx:pt idx="1597">75</cx:pt>
          <cx:pt idx="1598">72</cx:pt>
          <cx:pt idx="1599">77</cx:pt>
          <cx:pt idx="1600">74</cx:pt>
          <cx:pt idx="1601">56</cx:pt>
          <cx:pt idx="1602">66</cx:pt>
          <cx:pt idx="1603">49</cx:pt>
          <cx:pt idx="1604">68</cx:pt>
          <cx:pt idx="1605">80</cx:pt>
          <cx:pt idx="1606">63</cx:pt>
          <cx:pt idx="1607">63</cx:pt>
          <cx:pt idx="1608">60</cx:pt>
          <cx:pt idx="1609">61</cx:pt>
          <cx:pt idx="1610">62</cx:pt>
          <cx:pt idx="1611">62</cx:pt>
          <cx:pt idx="1612">65</cx:pt>
          <cx:pt idx="1613">60</cx:pt>
          <cx:pt idx="1614">60</cx:pt>
          <cx:pt idx="1615">68</cx:pt>
          <cx:pt idx="1616">53</cx:pt>
          <cx:pt idx="1617">53</cx:pt>
          <cx:pt idx="1618">23</cx:pt>
          <cx:pt idx="1619">72</cx:pt>
          <cx:pt idx="1620">53</cx:pt>
          <cx:pt idx="1621">69</cx:pt>
          <cx:pt idx="1622">78</cx:pt>
          <cx:pt idx="1623">69</cx:pt>
          <cx:pt idx="1624">65</cx:pt>
          <cx:pt idx="1625">46</cx:pt>
          <cx:pt idx="1626">78</cx:pt>
          <cx:pt idx="1627">68</cx:pt>
          <cx:pt idx="1628">61</cx:pt>
          <cx:pt idx="1629">65</cx:pt>
          <cx:pt idx="1630">67</cx:pt>
          <cx:pt idx="1631">59</cx:pt>
          <cx:pt idx="1632">56</cx:pt>
          <cx:pt idx="1633">65</cx:pt>
          <cx:pt idx="1634">58</cx:pt>
          <cx:pt idx="1635">65</cx:pt>
          <cx:pt idx="1636">64</cx:pt>
          <cx:pt idx="1637">62</cx:pt>
          <cx:pt idx="1638">74</cx:pt>
          <cx:pt idx="1639">59</cx:pt>
          <cx:pt idx="1640">59</cx:pt>
          <cx:pt idx="1641">78</cx:pt>
          <cx:pt idx="1642">60</cx:pt>
          <cx:pt idx="1643">67</cx:pt>
          <cx:pt idx="1644">72</cx:pt>
          <cx:pt idx="1645">68</cx:pt>
          <cx:pt idx="1646">79</cx:pt>
          <cx:pt idx="1647">58</cx:pt>
          <cx:pt idx="1648">64</cx:pt>
          <cx:pt idx="1649">49</cx:pt>
          <cx:pt idx="1650">68</cx:pt>
          <cx:pt idx="1651">65</cx:pt>
          <cx:pt idx="1652">72</cx:pt>
          <cx:pt idx="1653">67</cx:pt>
          <cx:pt idx="1654">68</cx:pt>
          <cx:pt idx="1655">71</cx:pt>
          <cx:pt idx="1656">66</cx:pt>
          <cx:pt idx="1657">49</cx:pt>
          <cx:pt idx="1658">62</cx:pt>
          <cx:pt idx="1659">60</cx:pt>
          <cx:pt idx="1660">68</cx:pt>
          <cx:pt idx="1661">66</cx:pt>
          <cx:pt idx="1662">74</cx:pt>
          <cx:pt idx="1663">76</cx:pt>
          <cx:pt idx="1664">62</cx:pt>
          <cx:pt idx="1665">80</cx:pt>
          <cx:pt idx="1666">54</cx:pt>
          <cx:pt idx="1667">70</cx:pt>
          <cx:pt idx="1668">59</cx:pt>
          <cx:pt idx="1669">72</cx:pt>
          <cx:pt idx="1670">73</cx:pt>
          <cx:pt idx="1671">25</cx:pt>
          <cx:pt idx="1672">69</cx:pt>
          <cx:pt idx="1673">73</cx:pt>
          <cx:pt idx="1674">66</cx:pt>
          <cx:pt idx="1675">76</cx:pt>
          <cx:pt idx="1676">70</cx:pt>
          <cx:pt idx="1677">69</cx:pt>
          <cx:pt idx="1678">63</cx:pt>
          <cx:pt idx="1679">66</cx:pt>
          <cx:pt idx="1680">50</cx:pt>
          <cx:pt idx="1681">79</cx:pt>
          <cx:pt idx="1682">63</cx:pt>
          <cx:pt idx="1683">66</cx:pt>
          <cx:pt idx="1684">64</cx:pt>
          <cx:pt idx="1685">69</cx:pt>
          <cx:pt idx="1686">62</cx:pt>
          <cx:pt idx="1687">72</cx:pt>
          <cx:pt idx="1688">63</cx:pt>
          <cx:pt idx="1689">69</cx:pt>
          <cx:pt idx="1690">65</cx:pt>
          <cx:pt idx="1691">55</cx:pt>
          <cx:pt idx="1692">54</cx:pt>
          <cx:pt idx="1693">77</cx:pt>
          <cx:pt idx="1694">69</cx:pt>
          <cx:pt idx="1695">79</cx:pt>
          <cx:pt idx="1696">82</cx:pt>
          <cx:pt idx="1697">62</cx:pt>
          <cx:pt idx="1698">65</cx:pt>
          <cx:pt idx="1699">62</cx:pt>
          <cx:pt idx="1700">75</cx:pt>
          <cx:pt idx="1701">66</cx:pt>
          <cx:pt idx="1702">55</cx:pt>
          <cx:pt idx="1703">65</cx:pt>
          <cx:pt idx="1704">76</cx:pt>
          <cx:pt idx="1705">35</cx:pt>
          <cx:pt idx="1706">62</cx:pt>
          <cx:pt idx="1707">67</cx:pt>
          <cx:pt idx="1708">63</cx:pt>
          <cx:pt idx="1709">59</cx:pt>
          <cx:pt idx="1710">65</cx:pt>
          <cx:pt idx="1711">64</cx:pt>
          <cx:pt idx="1712">74</cx:pt>
          <cx:pt idx="1713">74</cx:pt>
          <cx:pt idx="1714">69</cx:pt>
          <cx:pt idx="1715">57</cx:pt>
          <cx:pt idx="1716">64</cx:pt>
          <cx:pt idx="1717">66</cx:pt>
          <cx:pt idx="1718">73</cx:pt>
          <cx:pt idx="1719">70</cx:pt>
          <cx:pt idx="1720">71</cx:pt>
          <cx:pt idx="1721">60</cx:pt>
          <cx:pt idx="1722">68</cx:pt>
          <cx:pt idx="1723">60</cx:pt>
          <cx:pt idx="1724">73</cx:pt>
          <cx:pt idx="1725">66</cx:pt>
          <cx:pt idx="1726">70</cx:pt>
          <cx:pt idx="1727">53</cx:pt>
          <cx:pt idx="1728">66</cx:pt>
          <cx:pt idx="1729">63</cx:pt>
          <cx:pt idx="1730">63</cx:pt>
          <cx:pt idx="1731">68</cx:pt>
          <cx:pt idx="1732">66</cx:pt>
          <cx:pt idx="1733">59</cx:pt>
          <cx:pt idx="1734">65</cx:pt>
          <cx:pt idx="1735">62</cx:pt>
          <cx:pt idx="1736">75</cx:pt>
          <cx:pt idx="1737">61</cx:pt>
          <cx:pt idx="1738">68</cx:pt>
          <cx:pt idx="1739">63</cx:pt>
          <cx:pt idx="1740">62</cx:pt>
          <cx:pt idx="1741">71</cx:pt>
          <cx:pt idx="1742">70</cx:pt>
          <cx:pt idx="1743">68</cx:pt>
          <cx:pt idx="1744">60</cx:pt>
          <cx:pt idx="1745">71</cx:pt>
          <cx:pt idx="1746">58</cx:pt>
          <cx:pt idx="1747">74</cx:pt>
          <cx:pt idx="1748">62</cx:pt>
          <cx:pt idx="1749">66</cx:pt>
          <cx:pt idx="1750">57</cx:pt>
          <cx:pt idx="1751">62</cx:pt>
          <cx:pt idx="1752">71</cx:pt>
          <cx:pt idx="1753">65</cx:pt>
          <cx:pt idx="1754">68</cx:pt>
          <cx:pt idx="1755">61</cx:pt>
          <cx:pt idx="1756">78</cx:pt>
          <cx:pt idx="1757">76</cx:pt>
          <cx:pt idx="1758">66</cx:pt>
          <cx:pt idx="1759">80</cx:pt>
          <cx:pt idx="1760">60</cx:pt>
          <cx:pt idx="1761">45</cx:pt>
          <cx:pt idx="1762">62</cx:pt>
          <cx:pt idx="1763">81</cx:pt>
          <cx:pt idx="1764">68</cx:pt>
          <cx:pt idx="1765">63</cx:pt>
          <cx:pt idx="1766">60</cx:pt>
          <cx:pt idx="1767">66</cx:pt>
          <cx:pt idx="1768">68</cx:pt>
          <cx:pt idx="1769">61</cx:pt>
          <cx:pt idx="1770">65</cx:pt>
          <cx:pt idx="1771">69</cx:pt>
          <cx:pt idx="1772">70</cx:pt>
          <cx:pt idx="1773">67</cx:pt>
          <cx:pt idx="1774">56</cx:pt>
          <cx:pt idx="1775">68</cx:pt>
          <cx:pt idx="1776">74</cx:pt>
          <cx:pt idx="1777">61</cx:pt>
          <cx:pt idx="1778">60</cx:pt>
          <cx:pt idx="1779">60</cx:pt>
          <cx:pt idx="1780">68</cx:pt>
          <cx:pt idx="1781">59</cx:pt>
          <cx:pt idx="1782">79</cx:pt>
          <cx:pt idx="1783">60</cx:pt>
          <cx:pt idx="1784">68</cx:pt>
          <cx:pt idx="1785">61</cx:pt>
          <cx:pt idx="1786">62</cx:pt>
          <cx:pt idx="1787">78</cx:pt>
          <cx:pt idx="1788">63</cx:pt>
          <cx:pt idx="1789">71</cx:pt>
          <cx:pt idx="1790">58</cx:pt>
          <cx:pt idx="1791">60</cx:pt>
          <cx:pt idx="1792">70</cx:pt>
          <cx:pt idx="1793">81</cx:pt>
          <cx:pt idx="1794">49</cx:pt>
          <cx:pt idx="1795">78</cx:pt>
          <cx:pt idx="1796">75</cx:pt>
          <cx:pt idx="1797">63</cx:pt>
          <cx:pt idx="1798">64</cx:pt>
          <cx:pt idx="1799">65</cx:pt>
          <cx:pt idx="1800">77</cx:pt>
          <cx:pt idx="1801">73</cx:pt>
          <cx:pt idx="1802">61</cx:pt>
          <cx:pt idx="1803">57</cx:pt>
          <cx:pt idx="1804">58</cx:pt>
          <cx:pt idx="1805">65</cx:pt>
          <cx:pt idx="1806">58</cx:pt>
          <cx:pt idx="1807">60</cx:pt>
          <cx:pt idx="1808">68</cx:pt>
          <cx:pt idx="1809">70</cx:pt>
          <cx:pt idx="1810">73</cx:pt>
          <cx:pt idx="1811">55</cx:pt>
          <cx:pt idx="1812">60</cx:pt>
          <cx:pt idx="1813">59</cx:pt>
          <cx:pt idx="1814">72</cx:pt>
          <cx:pt idx="1815">52</cx:pt>
          <cx:pt idx="1816">64</cx:pt>
          <cx:pt idx="1817">80</cx:pt>
          <cx:pt idx="1818">73</cx:pt>
          <cx:pt idx="1819">68</cx:pt>
          <cx:pt idx="1820">71</cx:pt>
          <cx:pt idx="1821">61</cx:pt>
          <cx:pt idx="1822">61</cx:pt>
          <cx:pt idx="1823">65</cx:pt>
          <cx:pt idx="1824">66</cx:pt>
          <cx:pt idx="1825">75</cx:pt>
          <cx:pt idx="1826">68</cx:pt>
          <cx:pt idx="1827">76</cx:pt>
          <cx:pt idx="1828">63</cx:pt>
          <cx:pt idx="1829">70</cx:pt>
          <cx:pt idx="1830">68</cx:pt>
          <cx:pt idx="1831">56</cx:pt>
          <cx:pt idx="1832">81</cx:pt>
          <cx:pt idx="1833">48</cx:pt>
          <cx:pt idx="1834">76</cx:pt>
          <cx:pt idx="1835">75</cx:pt>
          <cx:pt idx="1836">64</cx:pt>
          <cx:pt idx="1837">71</cx:pt>
          <cx:pt idx="1838">64</cx:pt>
          <cx:pt idx="1839">63</cx:pt>
          <cx:pt idx="1840">57</cx:pt>
          <cx:pt idx="1841">66</cx:pt>
          <cx:pt idx="1842">62</cx:pt>
          <cx:pt idx="1843">60</cx:pt>
          <cx:pt idx="1844">79</cx:pt>
          <cx:pt idx="1845">79</cx:pt>
          <cx:pt idx="1846">66</cx:pt>
          <cx:pt idx="1847">68</cx:pt>
          <cx:pt idx="1848">57</cx:pt>
          <cx:pt idx="1849">73</cx:pt>
          <cx:pt idx="1850">67</cx:pt>
          <cx:pt idx="1851">35</cx:pt>
          <cx:pt idx="1852">55</cx:pt>
          <cx:pt idx="1853">51</cx:pt>
          <cx:pt idx="1854">59</cx:pt>
          <cx:pt idx="1855">72</cx:pt>
          <cx:pt idx="1856">71</cx:pt>
          <cx:pt idx="1857">52</cx:pt>
          <cx:pt idx="1858">60</cx:pt>
          <cx:pt idx="1859">62</cx:pt>
          <cx:pt idx="1860">59</cx:pt>
          <cx:pt idx="1861">65</cx:pt>
          <cx:pt idx="1862">59</cx:pt>
          <cx:pt idx="1863">56</cx:pt>
          <cx:pt idx="1864">65</cx:pt>
          <cx:pt idx="1865">72</cx:pt>
          <cx:pt idx="1866">56</cx:pt>
          <cx:pt idx="1867">56</cx:pt>
          <cx:pt idx="1868">67</cx:pt>
          <cx:pt idx="1869">70</cx:pt>
          <cx:pt idx="1870">60</cx:pt>
          <cx:pt idx="1871">63</cx:pt>
          <cx:pt idx="1872">75</cx:pt>
          <cx:pt idx="1873">72</cx:pt>
          <cx:pt idx="1874">46</cx:pt>
          <cx:pt idx="1875">72</cx:pt>
          <cx:pt idx="1876">77</cx:pt>
          <cx:pt idx="1877">75</cx:pt>
          <cx:pt idx="1878">65</cx:pt>
          <cx:pt idx="1879">71</cx:pt>
          <cx:pt idx="1880">72</cx:pt>
          <cx:pt idx="1881">70</cx:pt>
          <cx:pt idx="1882">55</cx:pt>
          <cx:pt idx="1883">59</cx:pt>
          <cx:pt idx="1884">54</cx:pt>
          <cx:pt idx="1885">60</cx:pt>
          <cx:pt idx="1886">60</cx:pt>
          <cx:pt idx="1887">75</cx:pt>
          <cx:pt idx="1888">65</cx:pt>
          <cx:pt idx="1889">59</cx:pt>
          <cx:pt idx="1890">72</cx:pt>
          <cx:pt idx="1891">57</cx:pt>
          <cx:pt idx="1892">42</cx:pt>
          <cx:pt idx="1893">61</cx:pt>
          <cx:pt idx="1894">74</cx:pt>
          <cx:pt idx="1895">65</cx:pt>
          <cx:pt idx="1896">58</cx:pt>
          <cx:pt idx="1897">66</cx:pt>
          <cx:pt idx="1898">59</cx:pt>
          <cx:pt idx="1899">57</cx:pt>
          <cx:pt idx="1900">75</cx:pt>
          <cx:pt idx="1901">73</cx:pt>
          <cx:pt idx="1902">69</cx:pt>
          <cx:pt idx="1903">70</cx:pt>
          <cx:pt idx="1904">75</cx:pt>
          <cx:pt idx="1905">74</cx:pt>
          <cx:pt idx="1906">81</cx:pt>
          <cx:pt idx="1907">83</cx:pt>
          <cx:pt idx="1908">66</cx:pt>
          <cx:pt idx="1909">73</cx:pt>
          <cx:pt idx="1910">79</cx:pt>
          <cx:pt idx="1911">62</cx:pt>
          <cx:pt idx="1912">55</cx:pt>
          <cx:pt idx="1913">75</cx:pt>
          <cx:pt idx="1914">71</cx:pt>
          <cx:pt idx="1915">57</cx:pt>
          <cx:pt idx="1916">72</cx:pt>
          <cx:pt idx="1917">65</cx:pt>
          <cx:pt idx="1918">54</cx:pt>
          <cx:pt idx="1919">65</cx:pt>
          <cx:pt idx="1920">60</cx:pt>
          <cx:pt idx="1921">71</cx:pt>
          <cx:pt idx="1922">66</cx:pt>
          <cx:pt idx="1923">71</cx:pt>
          <cx:pt idx="1924">75</cx:pt>
          <cx:pt idx="1925">57</cx:pt>
          <cx:pt idx="1926">52</cx:pt>
          <cx:pt idx="1927">58</cx:pt>
          <cx:pt idx="1928">52</cx:pt>
          <cx:pt idx="1929">72</cx:pt>
          <cx:pt idx="1930">64</cx:pt>
          <cx:pt idx="1931">75</cx:pt>
          <cx:pt idx="1932">74</cx:pt>
          <cx:pt idx="1933">65</cx:pt>
          <cx:pt idx="1934">61</cx:pt>
          <cx:pt idx="1935">66</cx:pt>
          <cx:pt idx="1936">64</cx:pt>
          <cx:pt idx="1937">73</cx:pt>
          <cx:pt idx="1938">65</cx:pt>
          <cx:pt idx="1939">62</cx:pt>
          <cx:pt idx="1940">82</cx:pt>
          <cx:pt idx="1941">71</cx:pt>
          <cx:pt idx="1942">52</cx:pt>
          <cx:pt idx="1943">52</cx:pt>
          <cx:pt idx="1944">65</cx:pt>
          <cx:pt idx="1945">75</cx:pt>
          <cx:pt idx="1946">68</cx:pt>
          <cx:pt idx="1947">80</cx:pt>
          <cx:pt idx="1948">70</cx:pt>
          <cx:pt idx="1949">75</cx:pt>
          <cx:pt idx="1950">65</cx:pt>
          <cx:pt idx="1951">57</cx:pt>
          <cx:pt idx="1952">55</cx:pt>
          <cx:pt idx="1953">53</cx:pt>
          <cx:pt idx="1954">78</cx:pt>
          <cx:pt idx="1955">72</cx:pt>
          <cx:pt idx="1956">55</cx:pt>
          <cx:pt idx="1957">65</cx:pt>
          <cx:pt idx="1958">79</cx:pt>
          <cx:pt idx="1959">62</cx:pt>
          <cx:pt idx="1960">63</cx:pt>
          <cx:pt idx="1961">69</cx:pt>
          <cx:pt idx="1962">77</cx:pt>
          <cx:pt idx="1963">63</cx:pt>
          <cx:pt idx="1964">55</cx:pt>
          <cx:pt idx="1965">73</cx:pt>
          <cx:pt idx="1966">67</cx:pt>
          <cx:pt idx="1967">54</cx:pt>
          <cx:pt idx="1968">66</cx:pt>
          <cx:pt idx="1969">69</cx:pt>
          <cx:pt idx="1970">46</cx:pt>
          <cx:pt idx="1971">61</cx:pt>
          <cx:pt idx="1972">68</cx:pt>
          <cx:pt idx="1973">48</cx:pt>
          <cx:pt idx="1974">61</cx:pt>
          <cx:pt idx="1975">74</cx:pt>
          <cx:pt idx="1976">78</cx:pt>
          <cx:pt idx="1977">62</cx:pt>
          <cx:pt idx="1978">80</cx:pt>
          <cx:pt idx="1979">74</cx:pt>
          <cx:pt idx="1980">66</cx:pt>
          <cx:pt idx="1981">69</cx:pt>
          <cx:pt idx="1982">65</cx:pt>
          <cx:pt idx="1983">71</cx:pt>
          <cx:pt idx="1984">58</cx:pt>
          <cx:pt idx="1985">70</cx:pt>
          <cx:pt idx="1986">72</cx:pt>
          <cx:pt idx="1987">54</cx:pt>
          <cx:pt idx="1988">65</cx:pt>
          <cx:pt idx="1989">71</cx:pt>
          <cx:pt idx="1990">72</cx:pt>
          <cx:pt idx="1991">61</cx:pt>
          <cx:pt idx="1992">68</cx:pt>
          <cx:pt idx="1993">76</cx:pt>
          <cx:pt idx="1994">54</cx:pt>
          <cx:pt idx="1995">63</cx:pt>
          <cx:pt idx="1996">71</cx:pt>
          <cx:pt idx="1997">66</cx:pt>
          <cx:pt idx="1998">66</cx:pt>
          <cx:pt idx="1999">65</cx:pt>
          <cx:pt idx="2000">63</cx:pt>
          <cx:pt idx="2001">56</cx:pt>
          <cx:pt idx="2002">61</cx:pt>
          <cx:pt idx="2003">61</cx:pt>
          <cx:pt idx="2004">72</cx:pt>
          <cx:pt idx="2005">47</cx:pt>
          <cx:pt idx="2006">55</cx:pt>
          <cx:pt idx="2007">67</cx:pt>
          <cx:pt idx="2008">60</cx:pt>
          <cx:pt idx="2009">72</cx:pt>
          <cx:pt idx="2010">69</cx:pt>
          <cx:pt idx="2011">80</cx:pt>
          <cx:pt idx="2012">67</cx:pt>
          <cx:pt idx="2013">70</cx:pt>
          <cx:pt idx="2014">52</cx:pt>
          <cx:pt idx="2015">83</cx:pt>
          <cx:pt idx="2016">60</cx:pt>
          <cx:pt idx="2017">67</cx:pt>
          <cx:pt idx="2018">61</cx:pt>
          <cx:pt idx="2019">67</cx:pt>
          <cx:pt idx="2020">76</cx:pt>
          <cx:pt idx="2021">62</cx:pt>
          <cx:pt idx="2022">75</cx:pt>
          <cx:pt idx="2023">66</cx:pt>
          <cx:pt idx="2024">65</cx:pt>
          <cx:pt idx="2025">55</cx:pt>
          <cx:pt idx="2026">67</cx:pt>
          <cx:pt idx="2027">66</cx:pt>
          <cx:pt idx="2028">25</cx:pt>
          <cx:pt idx="2029">74</cx:pt>
          <cx:pt idx="2030">78</cx:pt>
          <cx:pt idx="2031">59</cx:pt>
          <cx:pt idx="2032">57</cx:pt>
          <cx:pt idx="2033">80</cx:pt>
          <cx:pt idx="2034">75</cx:pt>
          <cx:pt idx="2035">63</cx:pt>
          <cx:pt idx="2036">52</cx:pt>
          <cx:pt idx="2037">77</cx:pt>
          <cx:pt idx="2038">52</cx:pt>
          <cx:pt idx="2039">69</cx:pt>
          <cx:pt idx="2040">68</cx:pt>
          <cx:pt idx="2041">69</cx:pt>
          <cx:pt idx="2042">59</cx:pt>
          <cx:pt idx="2043">84</cx:pt>
          <cx:pt idx="2044">74</cx:pt>
          <cx:pt idx="2045">64</cx:pt>
          <cx:pt idx="2046">73</cx:pt>
          <cx:pt idx="2047">61</cx:pt>
          <cx:pt idx="2048">64</cx:pt>
          <cx:pt idx="2049">64</cx:pt>
          <cx:pt idx="2050">47</cx:pt>
          <cx:pt idx="2051">81</cx:pt>
          <cx:pt idx="2052">64</cx:pt>
          <cx:pt idx="2053">76</cx:pt>
          <cx:pt idx="2054">69</cx:pt>
          <cx:pt idx="2055">63</cx:pt>
          <cx:pt idx="2056">64</cx:pt>
          <cx:pt idx="2057">60</cx:pt>
          <cx:pt idx="2058">75</cx:pt>
          <cx:pt idx="2059">68</cx:pt>
          <cx:pt idx="2060">82</cx:pt>
          <cx:pt idx="2061">74</cx:pt>
          <cx:pt idx="2062">54</cx:pt>
          <cx:pt idx="2063">76</cx:pt>
          <cx:pt idx="2064">45</cx:pt>
          <cx:pt idx="2065">57</cx:pt>
          <cx:pt idx="2066">74</cx:pt>
          <cx:pt idx="2067">75</cx:pt>
          <cx:pt idx="2068">71</cx:pt>
          <cx:pt idx="2069">67</cx:pt>
          <cx:pt idx="2070">64</cx:pt>
          <cx:pt idx="2071">79</cx:pt>
          <cx:pt idx="2072">45</cx:pt>
          <cx:pt idx="2073">53</cx:pt>
          <cx:pt idx="2074">51</cx:pt>
          <cx:pt idx="2075">68</cx:pt>
          <cx:pt idx="2076">66</cx:pt>
          <cx:pt idx="2077">51</cx:pt>
          <cx:pt idx="2078">66</cx:pt>
          <cx:pt idx="2079">64</cx:pt>
          <cx:pt idx="2080">61</cx:pt>
          <cx:pt idx="2081">71</cx:pt>
          <cx:pt idx="2082">71</cx:pt>
          <cx:pt idx="2083">71</cx:pt>
          <cx:pt idx="2084">80</cx:pt>
          <cx:pt idx="2085">65</cx:pt>
          <cx:pt idx="2086">59</cx:pt>
          <cx:pt idx="2087">46</cx:pt>
          <cx:pt idx="2088">59</cx:pt>
          <cx:pt idx="2089">53</cx:pt>
          <cx:pt idx="2090">72</cx:pt>
          <cx:pt idx="2091">72</cx:pt>
          <cx:pt idx="2092">60</cx:pt>
          <cx:pt idx="2093">59</cx:pt>
          <cx:pt idx="2094">68</cx:pt>
          <cx:pt idx="2095">54</cx:pt>
          <cx:pt idx="2096">62</cx:pt>
          <cx:pt idx="2097">51</cx:pt>
          <cx:pt idx="2098">61</cx:pt>
          <cx:pt idx="2099">72</cx:pt>
          <cx:pt idx="2100">57</cx:pt>
          <cx:pt idx="2101">76</cx:pt>
          <cx:pt idx="2102">58</cx:pt>
          <cx:pt idx="2103">70</cx:pt>
          <cx:pt idx="2104">71</cx:pt>
          <cx:pt idx="2105">69</cx:pt>
          <cx:pt idx="2106">72</cx:pt>
          <cx:pt idx="2107">69</cx:pt>
          <cx:pt idx="2108">56</cx:pt>
          <cx:pt idx="2109">62</cx:pt>
          <cx:pt idx="2110">66</cx:pt>
          <cx:pt idx="2111">66</cx:pt>
          <cx:pt idx="2112">59</cx:pt>
          <cx:pt idx="2113">78</cx:pt>
          <cx:pt idx="2114">70</cx:pt>
          <cx:pt idx="2115">74</cx:pt>
          <cx:pt idx="2116">77</cx:pt>
          <cx:pt idx="2117">57</cx:pt>
          <cx:pt idx="2118">73</cx:pt>
          <cx:pt idx="2119">59</cx:pt>
          <cx:pt idx="2120">80</cx:pt>
          <cx:pt idx="2121">73</cx:pt>
          <cx:pt idx="2122">58</cx:pt>
          <cx:pt idx="2123">72</cx:pt>
          <cx:pt idx="2124">69</cx:pt>
          <cx:pt idx="2125">81</cx:pt>
          <cx:pt idx="2126">67</cx:pt>
          <cx:pt idx="2127">70</cx:pt>
          <cx:pt idx="2128">62</cx:pt>
          <cx:pt idx="2129">65</cx:pt>
          <cx:pt idx="2130">56</cx:pt>
          <cx:pt idx="2131">72</cx:pt>
          <cx:pt idx="2132">64</cx:pt>
          <cx:pt idx="2133">61</cx:pt>
          <cx:pt idx="2134">68</cx:pt>
          <cx:pt idx="2135">66</cx:pt>
          <cx:pt idx="2136">67</cx:pt>
          <cx:pt idx="2137">57</cx:pt>
          <cx:pt idx="2138">71</cx:pt>
          <cx:pt idx="2139">73</cx:pt>
          <cx:pt idx="2140">54</cx:pt>
          <cx:pt idx="2141">78</cx:pt>
          <cx:pt idx="2142">61</cx:pt>
          <cx:pt idx="2143">71</cx:pt>
          <cx:pt idx="2144">59</cx:pt>
          <cx:pt idx="2145">46</cx:pt>
          <cx:pt idx="2146">63</cx:pt>
          <cx:pt idx="2147">66</cx:pt>
          <cx:pt idx="2148">56</cx:pt>
          <cx:pt idx="2149">70</cx:pt>
          <cx:pt idx="2150">57</cx:pt>
          <cx:pt idx="2151">64</cx:pt>
          <cx:pt idx="2152">62</cx:pt>
          <cx:pt idx="2153">71</cx:pt>
          <cx:pt idx="2154">72</cx:pt>
          <cx:pt idx="2155">66</cx:pt>
          <cx:pt idx="2156">84</cx:pt>
          <cx:pt idx="2157">52</cx:pt>
          <cx:pt idx="2158">68</cx:pt>
          <cx:pt idx="2159">75</cx:pt>
          <cx:pt idx="2160">53</cx:pt>
          <cx:pt idx="2161">70</cx:pt>
          <cx:pt idx="2162">69</cx:pt>
          <cx:pt idx="2163">53</cx:pt>
          <cx:pt idx="2164">55</cx:pt>
          <cx:pt idx="2165">71</cx:pt>
          <cx:pt idx="2166">70</cx:pt>
          <cx:pt idx="2167">75</cx:pt>
          <cx:pt idx="2168">71</cx:pt>
          <cx:pt idx="2169">71</cx:pt>
          <cx:pt idx="2170">74</cx:pt>
          <cx:pt idx="2171">77</cx:pt>
          <cx:pt idx="2172">55</cx:pt>
          <cx:pt idx="2173">67</cx:pt>
          <cx:pt idx="2174">66</cx:pt>
          <cx:pt idx="2175">64</cx:pt>
          <cx:pt idx="2176">65</cx:pt>
          <cx:pt idx="2177">78</cx:pt>
          <cx:pt idx="2178">61</cx:pt>
          <cx:pt idx="2179">68</cx:pt>
          <cx:pt idx="2180">58</cx:pt>
          <cx:pt idx="2181">83</cx:pt>
          <cx:pt idx="2182">65</cx:pt>
          <cx:pt idx="2183">66</cx:pt>
          <cx:pt idx="2184">63</cx:pt>
          <cx:pt idx="2185">54</cx:pt>
          <cx:pt idx="2186">71</cx:pt>
          <cx:pt idx="2187">69</cx:pt>
          <cx:pt idx="2188">77</cx:pt>
          <cx:pt idx="2189">65</cx:pt>
          <cx:pt idx="2190">76</cx:pt>
          <cx:pt idx="2191">76</cx:pt>
          <cx:pt idx="2192">47</cx:pt>
          <cx:pt idx="2193">68</cx:pt>
          <cx:pt idx="2194">59</cx:pt>
          <cx:pt idx="2195">20</cx:pt>
          <cx:pt idx="2196">60</cx:pt>
          <cx:pt idx="2197">62</cx:pt>
          <cx:pt idx="2198">68</cx:pt>
          <cx:pt idx="2199">52</cx:pt>
          <cx:pt idx="2200">74</cx:pt>
          <cx:pt idx="2201">72</cx:pt>
          <cx:pt idx="2202">54</cx:pt>
          <cx:pt idx="2203">54</cx:pt>
          <cx:pt idx="2204">55</cx:pt>
          <cx:pt idx="2205">60</cx:pt>
          <cx:pt idx="2206">72</cx:pt>
          <cx:pt idx="2207">63</cx:pt>
          <cx:pt idx="2208">80</cx:pt>
          <cx:pt idx="2209">60</cx:pt>
          <cx:pt idx="2210">52</cx:pt>
          <cx:pt idx="2211">56</cx:pt>
          <cx:pt idx="2212">77</cx:pt>
          <cx:pt idx="2213">55</cx:pt>
          <cx:pt idx="2214">53</cx:pt>
          <cx:pt idx="2215">71</cx:pt>
          <cx:pt idx="2216">78</cx:pt>
          <cx:pt idx="2217">63</cx:pt>
          <cx:pt idx="2218">71</cx:pt>
          <cx:pt idx="2219">62</cx:pt>
          <cx:pt idx="2220">59</cx:pt>
          <cx:pt idx="2221">54</cx:pt>
          <cx:pt idx="2222">57</cx:pt>
          <cx:pt idx="2223">70</cx:pt>
          <cx:pt idx="2224">65</cx:pt>
          <cx:pt idx="2225">74</cx:pt>
          <cx:pt idx="2226">68</cx:pt>
          <cx:pt idx="2227">58</cx:pt>
          <cx:pt idx="2228">73</cx:pt>
          <cx:pt idx="2229">60</cx:pt>
          <cx:pt idx="2230">62</cx:pt>
          <cx:pt idx="2231">68</cx:pt>
          <cx:pt idx="2232">62</cx:pt>
          <cx:pt idx="2233">61</cx:pt>
          <cx:pt idx="2234">56</cx:pt>
          <cx:pt idx="2235">69</cx:pt>
          <cx:pt idx="2236">72</cx:pt>
          <cx:pt idx="2237">69</cx:pt>
          <cx:pt idx="2238">59</cx:pt>
          <cx:pt idx="2239">58</cx:pt>
          <cx:pt idx="2240">81</cx:pt>
          <cx:pt idx="2241">80</cx:pt>
          <cx:pt idx="2242">55</cx:pt>
          <cx:pt idx="2243">66</cx:pt>
          <cx:pt idx="2244">75</cx:pt>
          <cx:pt idx="2245">68</cx:pt>
          <cx:pt idx="2246">54</cx:pt>
          <cx:pt idx="2247">63</cx:pt>
          <cx:pt idx="2248">71</cx:pt>
          <cx:pt idx="2249">74</cx:pt>
          <cx:pt idx="2250">67</cx:pt>
          <cx:pt idx="2251">60</cx:pt>
          <cx:pt idx="2252">53</cx:pt>
          <cx:pt idx="2253">57</cx:pt>
          <cx:pt idx="2254">63</cx:pt>
          <cx:pt idx="2255">75</cx:pt>
          <cx:pt idx="2256">62</cx:pt>
          <cx:pt idx="2257">71</cx:pt>
          <cx:pt idx="2258">42</cx:pt>
          <cx:pt idx="2259">68</cx:pt>
          <cx:pt idx="2260">73</cx:pt>
          <cx:pt idx="2261">72</cx:pt>
          <cx:pt idx="2262">63</cx:pt>
          <cx:pt idx="2263">73</cx:pt>
          <cx:pt idx="2264">74</cx:pt>
          <cx:pt idx="2265">55</cx:pt>
          <cx:pt idx="2266">61</cx:pt>
          <cx:pt idx="2267">82</cx:pt>
          <cx:pt idx="2268">62</cx:pt>
          <cx:pt idx="2269">54</cx:pt>
          <cx:pt idx="2270">64</cx:pt>
          <cx:pt idx="2271">69</cx:pt>
          <cx:pt idx="2272">70</cx:pt>
          <cx:pt idx="2273">57</cx:pt>
          <cx:pt idx="2274">65</cx:pt>
          <cx:pt idx="2275">75</cx:pt>
          <cx:pt idx="2276">67</cx:pt>
          <cx:pt idx="2277">61</cx:pt>
          <cx:pt idx="2278">59</cx:pt>
          <cx:pt idx="2279">67</cx:pt>
          <cx:pt idx="2280">61</cx:pt>
          <cx:pt idx="2281">45</cx:pt>
          <cx:pt idx="2282">70</cx:pt>
          <cx:pt idx="2283">72</cx:pt>
          <cx:pt idx="2284">73</cx:pt>
          <cx:pt idx="2285">57</cx:pt>
          <cx:pt idx="2286">63</cx:pt>
          <cx:pt idx="2287">58</cx:pt>
          <cx:pt idx="2288">73</cx:pt>
          <cx:pt idx="2289">62</cx:pt>
          <cx:pt idx="2290">68</cx:pt>
          <cx:pt idx="2291">57</cx:pt>
          <cx:pt idx="2292">62</cx:pt>
          <cx:pt idx="2293">77</cx:pt>
          <cx:pt idx="2294">74</cx:pt>
          <cx:pt idx="2295">62</cx:pt>
          <cx:pt idx="2296">57</cx:pt>
          <cx:pt idx="2297">47</cx:pt>
          <cx:pt idx="2298">76</cx:pt>
          <cx:pt idx="2299">81</cx:pt>
          <cx:pt idx="2300">73</cx:pt>
          <cx:pt idx="2301">76</cx:pt>
          <cx:pt idx="2302">72</cx:pt>
          <cx:pt idx="2303">51</cx:pt>
          <cx:pt idx="2304">63</cx:pt>
          <cx:pt idx="2305">58</cx:pt>
          <cx:pt idx="2306">74</cx:pt>
          <cx:pt idx="2307">76</cx:pt>
          <cx:pt idx="2308">67</cx:pt>
          <cx:pt idx="2309">67</cx:pt>
          <cx:pt idx="2310">57</cx:pt>
          <cx:pt idx="2311">63</cx:pt>
          <cx:pt idx="2312">57</cx:pt>
          <cx:pt idx="2313">67</cx:pt>
          <cx:pt idx="2314">76</cx:pt>
          <cx:pt idx="2315">75</cx:pt>
          <cx:pt idx="2316">65</cx:pt>
          <cx:pt idx="2317">65</cx:pt>
          <cx:pt idx="2318">60</cx:pt>
          <cx:pt idx="2319">63</cx:pt>
          <cx:pt idx="2320">57</cx:pt>
          <cx:pt idx="2321">53</cx:pt>
          <cx:pt idx="2322">67</cx:pt>
          <cx:pt idx="2323">71</cx:pt>
          <cx:pt idx="2324">75</cx:pt>
          <cx:pt idx="2325">68</cx:pt>
          <cx:pt idx="2326">55</cx:pt>
          <cx:pt idx="2327">55</cx:pt>
          <cx:pt idx="2328">72</cx:pt>
          <cx:pt idx="2329">66</cx:pt>
          <cx:pt idx="2330">59</cx:pt>
          <cx:pt idx="2331">62</cx:pt>
          <cx:pt idx="2332">77</cx:pt>
          <cx:pt idx="2333">63</cx:pt>
          <cx:pt idx="2334">66</cx:pt>
          <cx:pt idx="2335">60</cx:pt>
          <cx:pt idx="2336">79</cx:pt>
          <cx:pt idx="2337">72</cx:pt>
          <cx:pt idx="2338">70</cx:pt>
          <cx:pt idx="2339">72</cx:pt>
          <cx:pt idx="2340">63</cx:pt>
          <cx:pt idx="2341">67</cx:pt>
          <cx:pt idx="2342">71</cx:pt>
          <cx:pt idx="2343">55</cx:pt>
          <cx:pt idx="2344">20</cx:pt>
          <cx:pt idx="2345">81</cx:pt>
          <cx:pt idx="2346">44</cx:pt>
          <cx:pt idx="2347">61</cx:pt>
          <cx:pt idx="2348">60</cx:pt>
          <cx:pt idx="2349">65</cx:pt>
          <cx:pt idx="2350">59</cx:pt>
          <cx:pt idx="2351">59</cx:pt>
          <cx:pt idx="2352">68</cx:pt>
          <cx:pt idx="2353">33</cx:pt>
          <cx:pt idx="2354">46</cx:pt>
          <cx:pt idx="2355">81</cx:pt>
          <cx:pt idx="2356">55</cx:pt>
          <cx:pt idx="2357">76</cx:pt>
          <cx:pt idx="2358">70</cx:pt>
          <cx:pt idx="2359">70</cx:pt>
          <cx:pt idx="2360">70</cx:pt>
          <cx:pt idx="2361">74</cx:pt>
          <cx:pt idx="2362">52</cx:pt>
          <cx:pt idx="2363">42</cx:pt>
          <cx:pt idx="2364">67</cx:pt>
          <cx:pt idx="2365">83</cx:pt>
          <cx:pt idx="2366">62</cx:pt>
          <cx:pt idx="2367">70</cx:pt>
          <cx:pt idx="2368">67</cx:pt>
          <cx:pt idx="2369">61</cx:pt>
          <cx:pt idx="2370">67</cx:pt>
          <cx:pt idx="2371">73</cx:pt>
          <cx:pt idx="2372">68</cx:pt>
          <cx:pt idx="2373">73</cx:pt>
          <cx:pt idx="2374">81</cx:pt>
          <cx:pt idx="2375">71</cx:pt>
          <cx:pt idx="2376">68</cx:pt>
          <cx:pt idx="2377">68</cx:pt>
          <cx:pt idx="2378">61</cx:pt>
          <cx:pt idx="2379">71</cx:pt>
          <cx:pt idx="2380">62</cx:pt>
          <cx:pt idx="2381">56</cx:pt>
          <cx:pt idx="2382">68</cx:pt>
          <cx:pt idx="2383">64</cx:pt>
          <cx:pt idx="2384">60</cx:pt>
          <cx:pt idx="2385">70</cx:pt>
          <cx:pt idx="2386">60</cx:pt>
          <cx:pt idx="2387">41</cx:pt>
          <cx:pt idx="2388">54</cx:pt>
          <cx:pt idx="2389">64</cx:pt>
          <cx:pt idx="2390">71</cx:pt>
          <cx:pt idx="2391">72</cx:pt>
          <cx:pt idx="2392">60</cx:pt>
          <cx:pt idx="2393">55</cx:pt>
          <cx:pt idx="2394">55</cx:pt>
          <cx:pt idx="2395">74</cx:pt>
          <cx:pt idx="2396">73</cx:pt>
          <cx:pt idx="2397">69</cx:pt>
          <cx:pt idx="2398">58</cx:pt>
          <cx:pt idx="2399">64</cx:pt>
          <cx:pt idx="2400">73</cx:pt>
          <cx:pt idx="2401">74</cx:pt>
          <cx:pt idx="2402">73</cx:pt>
          <cx:pt idx="2403">77</cx:pt>
          <cx:pt idx="2404">58</cx:pt>
          <cx:pt idx="2405">61</cx:pt>
          <cx:pt idx="2406">74</cx:pt>
          <cx:pt idx="2407">57</cx:pt>
          <cx:pt idx="2408">75</cx:pt>
          <cx:pt idx="2409">59</cx:pt>
          <cx:pt idx="2410">67</cx:pt>
          <cx:pt idx="2411">59</cx:pt>
          <cx:pt idx="2412">74</cx:pt>
          <cx:pt idx="2413">66</cx:pt>
          <cx:pt idx="2414">63</cx:pt>
          <cx:pt idx="2415">47</cx:pt>
          <cx:pt idx="2416">70</cx:pt>
          <cx:pt idx="2417">70</cx:pt>
          <cx:pt idx="2418">56</cx:pt>
          <cx:pt idx="2419">65</cx:pt>
          <cx:pt idx="2420">51</cx:pt>
          <cx:pt idx="2421">61</cx:pt>
          <cx:pt idx="2422">61</cx:pt>
          <cx:pt idx="2423">73</cx:pt>
          <cx:pt idx="2424">68</cx:pt>
          <cx:pt idx="2425">51</cx:pt>
          <cx:pt idx="2426">57</cx:pt>
          <cx:pt idx="2427">81</cx:pt>
          <cx:pt idx="2428">70</cx:pt>
          <cx:pt idx="2429">61</cx:pt>
          <cx:pt idx="2430">62</cx:pt>
          <cx:pt idx="2431">64</cx:pt>
          <cx:pt idx="2432">58</cx:pt>
          <cx:pt idx="2433">56</cx:pt>
          <cx:pt idx="2434">77</cx:pt>
          <cx:pt idx="2435">66</cx:pt>
          <cx:pt idx="2436">69</cx:pt>
          <cx:pt idx="2437">61</cx:pt>
          <cx:pt idx="2438">53</cx:pt>
          <cx:pt idx="2439">61</cx:pt>
          <cx:pt idx="2440">71</cx:pt>
          <cx:pt idx="2441">62</cx:pt>
          <cx:pt idx="2442">61</cx:pt>
          <cx:pt idx="2443">63</cx:pt>
          <cx:pt idx="2444">60</cx:pt>
          <cx:pt idx="2445">54</cx:pt>
          <cx:pt idx="2446">76</cx:pt>
          <cx:pt idx="2447">74</cx:pt>
          <cx:pt idx="2448">65</cx:pt>
          <cx:pt idx="2449">55</cx:pt>
          <cx:pt idx="2450">66</cx:pt>
          <cx:pt idx="2451">70</cx:pt>
          <cx:pt idx="2452">72</cx:pt>
          <cx:pt idx="2453">57</cx:pt>
          <cx:pt idx="2454">50</cx:pt>
          <cx:pt idx="2455">73</cx:pt>
          <cx:pt idx="2456">50</cx:pt>
          <cx:pt idx="2457">69</cx:pt>
          <cx:pt idx="2458">61</cx:pt>
          <cx:pt idx="2459">68</cx:pt>
          <cx:pt idx="2460">55</cx:pt>
          <cx:pt idx="2461">72</cx:pt>
          <cx:pt idx="2462">62</cx:pt>
          <cx:pt idx="2463">68</cx:pt>
          <cx:pt idx="2464">74</cx:pt>
          <cx:pt idx="2465">65</cx:pt>
          <cx:pt idx="2466">74</cx:pt>
          <cx:pt idx="2467">61</cx:pt>
          <cx:pt idx="2468">64</cx:pt>
          <cx:pt idx="2469">66</cx:pt>
          <cx:pt idx="2470">76</cx:pt>
          <cx:pt idx="2471">62</cx:pt>
          <cx:pt idx="2472">75</cx:pt>
          <cx:pt idx="2473">63</cx:pt>
          <cx:pt idx="2474">54</cx:pt>
          <cx:pt idx="2475">81</cx:pt>
          <cx:pt idx="2476">46</cx:pt>
          <cx:pt idx="2477">64</cx:pt>
          <cx:pt idx="2478">72</cx:pt>
          <cx:pt idx="2479">60</cx:pt>
          <cx:pt idx="2480">60</cx:pt>
          <cx:pt idx="2481">68</cx:pt>
          <cx:pt idx="2482">76</cx:pt>
          <cx:pt idx="2483">73</cx:pt>
          <cx:pt idx="2484">77</cx:pt>
          <cx:pt idx="2485">49</cx:pt>
          <cx:pt idx="2486">70</cx:pt>
          <cx:pt idx="2487">61</cx:pt>
          <cx:pt idx="2488">75</cx:pt>
          <cx:pt idx="2489">68</cx:pt>
          <cx:pt idx="2490">63</cx:pt>
          <cx:pt idx="2491">80</cx:pt>
          <cx:pt idx="2492">53</cx:pt>
          <cx:pt idx="2493">65</cx:pt>
          <cx:pt idx="2494">68</cx:pt>
          <cx:pt idx="2495">75</cx:pt>
          <cx:pt idx="2496">70</cx:pt>
          <cx:pt idx="2497">43</cx:pt>
          <cx:pt idx="2498">59</cx:pt>
          <cx:pt idx="2499">62</cx:pt>
          <cx:pt idx="2500">52</cx:pt>
          <cx:pt idx="2501">52</cx:pt>
          <cx:pt idx="2502">71</cx:pt>
          <cx:pt idx="2503">68</cx:pt>
          <cx:pt idx="2504">54</cx:pt>
          <cx:pt idx="2505">69</cx:pt>
          <cx:pt idx="2506">58</cx:pt>
          <cx:pt idx="2507">65</cx:pt>
          <cx:pt idx="2508">59</cx:pt>
          <cx:pt idx="2509">72</cx:pt>
          <cx:pt idx="2510">79</cx:pt>
          <cx:pt idx="2511">73</cx:pt>
          <cx:pt idx="2512">62</cx:pt>
          <cx:pt idx="2513">60</cx:pt>
          <cx:pt idx="2514">74</cx:pt>
          <cx:pt idx="2515">69</cx:pt>
          <cx:pt idx="2516">62</cx:pt>
          <cx:pt idx="2517">70</cx:pt>
          <cx:pt idx="2518">72</cx:pt>
          <cx:pt idx="2519">67</cx:pt>
          <cx:pt idx="2520">47</cx:pt>
          <cx:pt idx="2521">41</cx:pt>
          <cx:pt idx="2522">63</cx:pt>
          <cx:pt idx="2523">63</cx:pt>
          <cx:pt idx="2524">63</cx:pt>
          <cx:pt idx="2525">64</cx:pt>
          <cx:pt idx="2526">75</cx:pt>
          <cx:pt idx="2527">72</cx:pt>
          <cx:pt idx="2528">46</cx:pt>
          <cx:pt idx="2529">67</cx:pt>
          <cx:pt idx="2530">66</cx:pt>
          <cx:pt idx="2531">61</cx:pt>
          <cx:pt idx="2532">64</cx:pt>
          <cx:pt idx="2533">35</cx:pt>
          <cx:pt idx="2534">62</cx:pt>
          <cx:pt idx="2535">60</cx:pt>
          <cx:pt idx="2536">66</cx:pt>
          <cx:pt idx="2537">69</cx:pt>
          <cx:pt idx="2538">60</cx:pt>
          <cx:pt idx="2539">75</cx:pt>
          <cx:pt idx="2540">63</cx:pt>
          <cx:pt idx="2541">69</cx:pt>
          <cx:pt idx="2542">55</cx:pt>
          <cx:pt idx="2543">20</cx:pt>
          <cx:pt idx="2544">63</cx:pt>
          <cx:pt idx="2545">61</cx:pt>
          <cx:pt idx="2546">49</cx:pt>
          <cx:pt idx="2547">74</cx:pt>
          <cx:pt idx="2548">65</cx:pt>
          <cx:pt idx="2549">72</cx:pt>
          <cx:pt idx="2550">48</cx:pt>
          <cx:pt idx="2551">26</cx:pt>
          <cx:pt idx="2552">69</cx:pt>
          <cx:pt idx="2553">75</cx:pt>
          <cx:pt idx="2554">66</cx:pt>
          <cx:pt idx="2555">69</cx:pt>
          <cx:pt idx="2556">66</cx:pt>
          <cx:pt idx="2557">75</cx:pt>
          <cx:pt idx="2558">63</cx:pt>
          <cx:pt idx="2559">57</cx:pt>
          <cx:pt idx="2560">61</cx:pt>
          <cx:pt idx="2561">68</cx:pt>
          <cx:pt idx="2562">77</cx:pt>
          <cx:pt idx="2563">59</cx:pt>
          <cx:pt idx="2564">56</cx:pt>
          <cx:pt idx="2565">64</cx:pt>
          <cx:pt idx="2566">62</cx:pt>
          <cx:pt idx="2567">72</cx:pt>
          <cx:pt idx="2568">66</cx:pt>
          <cx:pt idx="2569">63</cx:pt>
          <cx:pt idx="2570">63</cx:pt>
          <cx:pt idx="2571">67</cx:pt>
          <cx:pt idx="2572">61</cx:pt>
          <cx:pt idx="2573">60</cx:pt>
          <cx:pt idx="2574">46</cx:pt>
          <cx:pt idx="2575">63</cx:pt>
          <cx:pt idx="2576">40</cx:pt>
          <cx:pt idx="2577">63</cx:pt>
          <cx:pt idx="2578">68</cx:pt>
          <cx:pt idx="2579">65</cx:pt>
          <cx:pt idx="2580">53</cx:pt>
          <cx:pt idx="2581">68</cx:pt>
          <cx:pt idx="2582">75</cx:pt>
          <cx:pt idx="2583">62</cx:pt>
          <cx:pt idx="2584">57</cx:pt>
          <cx:pt idx="2585">57</cx:pt>
          <cx:pt idx="2586">64</cx:pt>
          <cx:pt idx="2587">64</cx:pt>
          <cx:pt idx="2588">80</cx:pt>
          <cx:pt idx="2589">54</cx:pt>
          <cx:pt idx="2590">69</cx:pt>
          <cx:pt idx="2591">57</cx:pt>
          <cx:pt idx="2592">75</cx:pt>
          <cx:pt idx="2593">64</cx:pt>
          <cx:pt idx="2594">74</cx:pt>
          <cx:pt idx="2595">69</cx:pt>
          <cx:pt idx="2596">74</cx:pt>
          <cx:pt idx="2597">63</cx:pt>
          <cx:pt idx="2598">52</cx:pt>
          <cx:pt idx="2599">64</cx:pt>
          <cx:pt idx="2600">78</cx:pt>
          <cx:pt idx="2601">70</cx:pt>
          <cx:pt idx="2602">75</cx:pt>
          <cx:pt idx="2603">71</cx:pt>
          <cx:pt idx="2604">65</cx:pt>
          <cx:pt idx="2605">73</cx:pt>
          <cx:pt idx="2606">70</cx:pt>
          <cx:pt idx="2607">60</cx:pt>
          <cx:pt idx="2608">59</cx:pt>
          <cx:pt idx="2609">54</cx:pt>
          <cx:pt idx="2610">58</cx:pt>
          <cx:pt idx="2611">71</cx:pt>
          <cx:pt idx="2612">66</cx:pt>
          <cx:pt idx="2613">81</cx:pt>
          <cx:pt idx="2614">65</cx:pt>
          <cx:pt idx="2615">80</cx:pt>
          <cx:pt idx="2616">69</cx:pt>
          <cx:pt idx="2617">67</cx:pt>
          <cx:pt idx="2618">60</cx:pt>
          <cx:pt idx="2619">65</cx:pt>
          <cx:pt idx="2620">76</cx:pt>
          <cx:pt idx="2621">74</cx:pt>
          <cx:pt idx="2622">60</cx:pt>
          <cx:pt idx="2623">66</cx:pt>
          <cx:pt idx="2624">65</cx:pt>
          <cx:pt idx="2625">52</cx:pt>
          <cx:pt idx="2626">74</cx:pt>
          <cx:pt idx="2627">63</cx:pt>
          <cx:pt idx="2628">67</cx:pt>
          <cx:pt idx="2629">74</cx:pt>
          <cx:pt idx="2630">52</cx:pt>
          <cx:pt idx="2631">70</cx:pt>
          <cx:pt idx="2632">65</cx:pt>
          <cx:pt idx="2633">66</cx:pt>
          <cx:pt idx="2634">59</cx:pt>
          <cx:pt idx="2635">50</cx:pt>
          <cx:pt idx="2636">72</cx:pt>
          <cx:pt idx="2637">73</cx:pt>
          <cx:pt idx="2638">61</cx:pt>
          <cx:pt idx="2639">60</cx:pt>
          <cx:pt idx="2640">58</cx:pt>
          <cx:pt idx="2641">72</cx:pt>
          <cx:pt idx="2642">75</cx:pt>
          <cx:pt idx="2643">61</cx:pt>
          <cx:pt idx="2644">72</cx:pt>
          <cx:pt idx="2645">53</cx:pt>
          <cx:pt idx="2646">68</cx:pt>
          <cx:pt idx="2647">63</cx:pt>
          <cx:pt idx="2648">70</cx:pt>
          <cx:pt idx="2649">75</cx:pt>
          <cx:pt idx="2650">64</cx:pt>
          <cx:pt idx="2651">72</cx:pt>
          <cx:pt idx="2652">78</cx:pt>
          <cx:pt idx="2653">52</cx:pt>
          <cx:pt idx="2654">74</cx:pt>
          <cx:pt idx="2655">76</cx:pt>
          <cx:pt idx="2656">74</cx:pt>
          <cx:pt idx="2657">47</cx:pt>
          <cx:pt idx="2658">69</cx:pt>
          <cx:pt idx="2659">64</cx:pt>
          <cx:pt idx="2660">64</cx:pt>
          <cx:pt idx="2661">68</cx:pt>
          <cx:pt idx="2662">65</cx:pt>
          <cx:pt idx="2663">65</cx:pt>
          <cx:pt idx="2664">51</cx:pt>
          <cx:pt idx="2665">66</cx:pt>
          <cx:pt idx="2666">77</cx:pt>
          <cx:pt idx="2667">63</cx:pt>
          <cx:pt idx="2668">69</cx:pt>
          <cx:pt idx="2669">69</cx:pt>
          <cx:pt idx="2670">61</cx:pt>
          <cx:pt idx="2671">63</cx:pt>
          <cx:pt idx="2672">57</cx:pt>
          <cx:pt idx="2673">76</cx:pt>
          <cx:pt idx="2674">75</cx:pt>
          <cx:pt idx="2675">71</cx:pt>
          <cx:pt idx="2676">60</cx:pt>
          <cx:pt idx="2677">63</cx:pt>
          <cx:pt idx="2678">72</cx:pt>
          <cx:pt idx="2679">64</cx:pt>
          <cx:pt idx="2680">68</cx:pt>
          <cx:pt idx="2681">61</cx:pt>
          <cx:pt idx="2682">56</cx:pt>
          <cx:pt idx="2683">57</cx:pt>
          <cx:pt idx="2684">68</cx:pt>
          <cx:pt idx="2685">53</cx:pt>
          <cx:pt idx="2686">20</cx:pt>
          <cx:pt idx="2687">51</cx:pt>
          <cx:pt idx="2688">70</cx:pt>
          <cx:pt idx="2689">25</cx:pt>
          <cx:pt idx="2690">64</cx:pt>
          <cx:pt idx="2691">68</cx:pt>
          <cx:pt idx="2692">25</cx:pt>
          <cx:pt idx="2693">61</cx:pt>
          <cx:pt idx="2694">67</cx:pt>
          <cx:pt idx="2695">63</cx:pt>
          <cx:pt idx="2696">53</cx:pt>
          <cx:pt idx="2697">71</cx:pt>
          <cx:pt idx="2698">63</cx:pt>
          <cx:pt idx="2699">61</cx:pt>
          <cx:pt idx="2700">68</cx:pt>
          <cx:pt idx="2701">55</cx:pt>
          <cx:pt idx="2702">74</cx:pt>
          <cx:pt idx="2703">47</cx:pt>
          <cx:pt idx="2704">57</cx:pt>
          <cx:pt idx="2705">72</cx:pt>
          <cx:pt idx="2706">70</cx:pt>
          <cx:pt idx="2707">50</cx:pt>
          <cx:pt idx="2708">37</cx:pt>
          <cx:pt idx="2709">64</cx:pt>
          <cx:pt idx="2710">64</cx:pt>
          <cx:pt idx="2711">65</cx:pt>
          <cx:pt idx="2712">76</cx:pt>
          <cx:pt idx="2713">56</cx:pt>
          <cx:pt idx="2714">53</cx:pt>
          <cx:pt idx="2715">66</cx:pt>
          <cx:pt idx="2716">65</cx:pt>
          <cx:pt idx="2717">57</cx:pt>
          <cx:pt idx="2718">67</cx:pt>
          <cx:pt idx="2719">52</cx:pt>
          <cx:pt idx="2720">58</cx:pt>
          <cx:pt idx="2721">54</cx:pt>
          <cx:pt idx="2722">55</cx:pt>
          <cx:pt idx="2723">74</cx:pt>
          <cx:pt idx="2724">69</cx:pt>
          <cx:pt idx="2725">69</cx:pt>
          <cx:pt idx="2726">72</cx:pt>
          <cx:pt idx="2727">41</cx:pt>
          <cx:pt idx="2728">56</cx:pt>
          <cx:pt idx="2729">56</cx:pt>
          <cx:pt idx="2730">55</cx:pt>
          <cx:pt idx="2731">68</cx:pt>
          <cx:pt idx="2732">52</cx:pt>
          <cx:pt idx="2733">67</cx:pt>
          <cx:pt idx="2734">63</cx:pt>
          <cx:pt idx="2735">54</cx:pt>
          <cx:pt idx="2736">72</cx:pt>
          <cx:pt idx="2737">66</cx:pt>
          <cx:pt idx="2738">63</cx:pt>
          <cx:pt idx="2739">67</cx:pt>
          <cx:pt idx="2740">56</cx:pt>
          <cx:pt idx="2741">67</cx:pt>
          <cx:pt idx="2742">67</cx:pt>
          <cx:pt idx="2743">59</cx:pt>
          <cx:pt idx="2744">62</cx:pt>
          <cx:pt idx="2745">43</cx:pt>
          <cx:pt idx="2746">48</cx:pt>
          <cx:pt idx="2747">66</cx:pt>
          <cx:pt idx="2748">60</cx:pt>
          <cx:pt idx="2749">55</cx:pt>
          <cx:pt idx="2750">54</cx:pt>
          <cx:pt idx="2751">80</cx:pt>
          <cx:pt idx="2752">64</cx:pt>
          <cx:pt idx="2753">49</cx:pt>
          <cx:pt idx="2754">74</cx:pt>
          <cx:pt idx="2755">63</cx:pt>
          <cx:pt idx="2756">67</cx:pt>
          <cx:pt idx="2757">80</cx:pt>
          <cx:pt idx="2758">62</cx:pt>
          <cx:pt idx="2759">72</cx:pt>
          <cx:pt idx="2760">69</cx:pt>
          <cx:pt idx="2761">58</cx:pt>
          <cx:pt idx="2762">52</cx:pt>
          <cx:pt idx="2763">74</cx:pt>
          <cx:pt idx="2764">62</cx:pt>
          <cx:pt idx="2765">65</cx:pt>
          <cx:pt idx="2766">47</cx:pt>
          <cx:pt idx="2767">68</cx:pt>
          <cx:pt idx="2768">50</cx:pt>
          <cx:pt idx="2769">69</cx:pt>
          <cx:pt idx="2770">77</cx:pt>
          <cx:pt idx="2771">72</cx:pt>
          <cx:pt idx="2772">70</cx:pt>
          <cx:pt idx="2773">68</cx:pt>
          <cx:pt idx="2774">70</cx:pt>
          <cx:pt idx="2775">47</cx:pt>
          <cx:pt idx="2776">72</cx:pt>
          <cx:pt idx="2777">62</cx:pt>
          <cx:pt idx="2778">55</cx:pt>
          <cx:pt idx="2779">54</cx:pt>
          <cx:pt idx="2780">61</cx:pt>
          <cx:pt idx="2781">45</cx:pt>
          <cx:pt idx="2782">64</cx:pt>
          <cx:pt idx="2783">64</cx:pt>
          <cx:pt idx="2784">64</cx:pt>
          <cx:pt idx="2785">78</cx:pt>
          <cx:pt idx="2786">70</cx:pt>
          <cx:pt idx="2787">63</cx:pt>
          <cx:pt idx="2788">69</cx:pt>
          <cx:pt idx="2789">63</cx:pt>
          <cx:pt idx="2790">69</cx:pt>
          <cx:pt idx="2791">71</cx:pt>
          <cx:pt idx="2792">78</cx:pt>
          <cx:pt idx="2793">70</cx:pt>
          <cx:pt idx="2794">63</cx:pt>
          <cx:pt idx="2795">63</cx:pt>
          <cx:pt idx="2796">75</cx:pt>
          <cx:pt idx="2797">59</cx:pt>
          <cx:pt idx="2798">71</cx:pt>
          <cx:pt idx="2799">70</cx:pt>
          <cx:pt idx="2800">65</cx:pt>
          <cx:pt idx="2801">83</cx:pt>
          <cx:pt idx="2802">73</cx:pt>
          <cx:pt idx="2803">62</cx:pt>
          <cx:pt idx="2804">60</cx:pt>
          <cx:pt idx="2805">62</cx:pt>
          <cx:pt idx="2806">79</cx:pt>
          <cx:pt idx="2807">66</cx:pt>
          <cx:pt idx="2808">65</cx:pt>
          <cx:pt idx="2809">63</cx:pt>
          <cx:pt idx="2810">69</cx:pt>
          <cx:pt idx="2811">66</cx:pt>
          <cx:pt idx="2812">73</cx:pt>
          <cx:pt idx="2813">58</cx:pt>
          <cx:pt idx="2814">67</cx:pt>
          <cx:pt idx="2815">68</cx:pt>
          <cx:pt idx="2816">54</cx:pt>
          <cx:pt idx="2817">72</cx:pt>
          <cx:pt idx="2818">74</cx:pt>
          <cx:pt idx="2819">69</cx:pt>
          <cx:pt idx="2820">64</cx:pt>
          <cx:pt idx="2821">57</cx:pt>
          <cx:pt idx="2822">66</cx:pt>
          <cx:pt idx="2823">58</cx:pt>
          <cx:pt idx="2824">52</cx:pt>
          <cx:pt idx="2825">74</cx:pt>
          <cx:pt idx="2826">74</cx:pt>
          <cx:pt idx="2827">59</cx:pt>
          <cx:pt idx="2828">64</cx:pt>
          <cx:pt idx="2829">71</cx:pt>
          <cx:pt idx="2830">65</cx:pt>
          <cx:pt idx="2831">55</cx:pt>
          <cx:pt idx="2832">67</cx:pt>
          <cx:pt idx="2833">61</cx:pt>
          <cx:pt idx="2834">67</cx:pt>
          <cx:pt idx="2835">80</cx:pt>
          <cx:pt idx="2836">69</cx:pt>
          <cx:pt idx="2837">40</cx:pt>
          <cx:pt idx="2838">74</cx:pt>
          <cx:pt idx="2839">72</cx:pt>
          <cx:pt idx="2840">58</cx:pt>
          <cx:pt idx="2841">70</cx:pt>
          <cx:pt idx="2842">53</cx:pt>
          <cx:pt idx="2843">63</cx:pt>
          <cx:pt idx="2844">68</cx:pt>
          <cx:pt idx="2845">76</cx:pt>
          <cx:pt idx="2846">54</cx:pt>
          <cx:pt idx="2847">66</cx:pt>
          <cx:pt idx="2848">41</cx:pt>
          <cx:pt idx="2849">79</cx:pt>
          <cx:pt idx="2850">69</cx:pt>
          <cx:pt idx="2851">77</cx:pt>
          <cx:pt idx="2852">53</cx:pt>
          <cx:pt idx="2853">57</cx:pt>
          <cx:pt idx="2854">59</cx:pt>
          <cx:pt idx="2855">74</cx:pt>
          <cx:pt idx="2856">56</cx:pt>
          <cx:pt idx="2857">20</cx:pt>
          <cx:pt idx="2858">67</cx:pt>
          <cx:pt idx="2859">69</cx:pt>
          <cx:pt idx="2860">61</cx:pt>
          <cx:pt idx="2861">59</cx:pt>
          <cx:pt idx="2862">55</cx:pt>
          <cx:pt idx="2863">48</cx:pt>
          <cx:pt idx="2864">65</cx:pt>
          <cx:pt idx="2865">56</cx:pt>
          <cx:pt idx="2866">72</cx:pt>
          <cx:pt idx="2867">58</cx:pt>
          <cx:pt idx="2868">66</cx:pt>
          <cx:pt idx="2869">64</cx:pt>
          <cx:pt idx="2870">67</cx:pt>
          <cx:pt idx="2871">83</cx:pt>
          <cx:pt idx="2872">59</cx:pt>
          <cx:pt idx="2873">73</cx:pt>
          <cx:pt idx="2874">58</cx:pt>
          <cx:pt idx="2875">71</cx:pt>
          <cx:pt idx="2876">71</cx:pt>
          <cx:pt idx="2877">68</cx:pt>
          <cx:pt idx="2878">74</cx:pt>
          <cx:pt idx="2879">68</cx:pt>
          <cx:pt idx="2880">75</cx:pt>
          <cx:pt idx="2881">76</cx:pt>
          <cx:pt idx="2882">20</cx:pt>
          <cx:pt idx="2883">61</cx:pt>
          <cx:pt idx="2884">69</cx:pt>
          <cx:pt idx="2885">58</cx:pt>
          <cx:pt idx="2886">67</cx:pt>
          <cx:pt idx="2887">63</cx:pt>
          <cx:pt idx="2888">51</cx:pt>
          <cx:pt idx="2889">64</cx:pt>
          <cx:pt idx="2890">61</cx:pt>
          <cx:pt idx="2891">65</cx:pt>
          <cx:pt idx="2892">57</cx:pt>
          <cx:pt idx="2893">55</cx:pt>
          <cx:pt idx="2894">73</cx:pt>
          <cx:pt idx="2895">73</cx:pt>
          <cx:pt idx="2896">59</cx:pt>
          <cx:pt idx="2897">69</cx:pt>
          <cx:pt idx="2898">58</cx:pt>
          <cx:pt idx="2899">63</cx:pt>
          <cx:pt idx="2900">84</cx:pt>
          <cx:pt idx="2901">63</cx:pt>
          <cx:pt idx="2902">55</cx:pt>
          <cx:pt idx="2903">54</cx:pt>
          <cx:pt idx="2904">47</cx:pt>
          <cx:pt idx="2905">67</cx:pt>
          <cx:pt idx="2906">55</cx:pt>
          <cx:pt idx="2907">57</cx:pt>
          <cx:pt idx="2908">61</cx:pt>
          <cx:pt idx="2909">59</cx:pt>
          <cx:pt idx="2910">65</cx:pt>
          <cx:pt idx="2911">61</cx:pt>
          <cx:pt idx="2912">56</cx:pt>
          <cx:pt idx="2913">75</cx:pt>
          <cx:pt idx="2914">60</cx:pt>
          <cx:pt idx="2915">54</cx:pt>
          <cx:pt idx="2916">62</cx:pt>
          <cx:pt idx="2917">66</cx:pt>
          <cx:pt idx="2918">59</cx:pt>
          <cx:pt idx="2919">59</cx:pt>
          <cx:pt idx="2920">63</cx:pt>
          <cx:pt idx="2921">61</cx:pt>
          <cx:pt idx="2922">66</cx:pt>
          <cx:pt idx="2923">47</cx:pt>
          <cx:pt idx="2924">72</cx:pt>
          <cx:pt idx="2925">70</cx:pt>
          <cx:pt idx="2926">69</cx:pt>
          <cx:pt idx="2927">71</cx:pt>
          <cx:pt idx="2928">61</cx:pt>
          <cx:pt idx="2929">65</cx:pt>
          <cx:pt idx="2930">68</cx:pt>
          <cx:pt idx="2931">59</cx:pt>
          <cx:pt idx="2932">71</cx:pt>
          <cx:pt idx="2933">65</cx:pt>
          <cx:pt idx="2934">62</cx:pt>
          <cx:pt idx="2935">64</cx:pt>
          <cx:pt idx="2936">56</cx:pt>
          <cx:pt idx="2937">64</cx:pt>
          <cx:pt idx="2938">64</cx:pt>
          <cx:pt idx="2939">79</cx:pt>
          <cx:pt idx="2940">60</cx:pt>
          <cx:pt idx="2941">61</cx:pt>
          <cx:pt idx="2942">54</cx:pt>
          <cx:pt idx="2943">54</cx:pt>
          <cx:pt idx="2944">57</cx:pt>
          <cx:pt idx="2945">53</cx:pt>
          <cx:pt idx="2946">77</cx:pt>
          <cx:pt idx="2947">68</cx:pt>
          <cx:pt idx="2948">79</cx:pt>
          <cx:pt idx="2949">62</cx:pt>
          <cx:pt idx="2950">55</cx:pt>
          <cx:pt idx="2951">45</cx:pt>
          <cx:pt idx="2952">45</cx:pt>
          <cx:pt idx="2953">83</cx:pt>
          <cx:pt idx="2954">59</cx:pt>
          <cx:pt idx="2955">75</cx:pt>
          <cx:pt idx="2956">60</cx:pt>
          <cx:pt idx="2957">62</cx:pt>
          <cx:pt idx="2958">51</cx:pt>
          <cx:pt idx="2959">72</cx:pt>
          <cx:pt idx="2960">63</cx:pt>
          <cx:pt idx="2961">71</cx:pt>
          <cx:pt idx="2962">63</cx:pt>
          <cx:pt idx="2963">58</cx:pt>
          <cx:pt idx="2964">65</cx:pt>
          <cx:pt idx="2965">69</cx:pt>
          <cx:pt idx="2966">68</cx:pt>
          <cx:pt idx="2967">71</cx:pt>
          <cx:pt idx="2968">72</cx:pt>
          <cx:pt idx="2969">59</cx:pt>
          <cx:pt idx="2970">50</cx:pt>
          <cx:pt idx="2971">64</cx:pt>
          <cx:pt idx="2972">55</cx:pt>
          <cx:pt idx="2973">55</cx:pt>
          <cx:pt idx="2974">59</cx:pt>
          <cx:pt idx="2975">70</cx:pt>
          <cx:pt idx="2976">57</cx:pt>
          <cx:pt idx="2977">59</cx:pt>
          <cx:pt idx="2978">58</cx:pt>
          <cx:pt idx="2979">68</cx:pt>
          <cx:pt idx="2980">78</cx:pt>
          <cx:pt idx="2981">63</cx:pt>
          <cx:pt idx="2982">71</cx:pt>
          <cx:pt idx="2983">64</cx:pt>
          <cx:pt idx="2984">65</cx:pt>
          <cx:pt idx="2985">78</cx:pt>
          <cx:pt idx="2986">64</cx:pt>
          <cx:pt idx="2987">61</cx:pt>
          <cx:pt idx="2988">59</cx:pt>
          <cx:pt idx="2989">78</cx:pt>
          <cx:pt idx="2990">40</cx:pt>
          <cx:pt idx="2991">43</cx:pt>
          <cx:pt idx="2992">63</cx:pt>
          <cx:pt idx="2993">55</cx:pt>
          <cx:pt idx="2994">57</cx:pt>
          <cx:pt idx="2995">60</cx:pt>
          <cx:pt idx="2996">71</cx:pt>
          <cx:pt idx="2997">67</cx:pt>
          <cx:pt idx="2998">56</cx:pt>
          <cx:pt idx="2999">65</cx:pt>
          <cx:pt idx="3000">62</cx:pt>
          <cx:pt idx="3001">52</cx:pt>
          <cx:pt idx="3002">59</cx:pt>
          <cx:pt idx="3003">67</cx:pt>
          <cx:pt idx="3004">72</cx:pt>
          <cx:pt idx="3005">72</cx:pt>
          <cx:pt idx="3006">60</cx:pt>
          <cx:pt idx="3007">72</cx:pt>
          <cx:pt idx="3008">69</cx:pt>
          <cx:pt idx="3009">58</cx:pt>
          <cx:pt idx="3010">53</cx:pt>
          <cx:pt idx="3011">61</cx:pt>
          <cx:pt idx="3012">76</cx:pt>
          <cx:pt idx="3013">53</cx:pt>
          <cx:pt idx="3014">62</cx:pt>
          <cx:pt idx="3015">80</cx:pt>
          <cx:pt idx="3016">72</cx:pt>
          <cx:pt idx="3017">64</cx:pt>
          <cx:pt idx="3018">84</cx:pt>
          <cx:pt idx="3019">46</cx:pt>
          <cx:pt idx="3020">58</cx:pt>
          <cx:pt idx="3021">70</cx:pt>
          <cx:pt idx="3022">54</cx:pt>
          <cx:pt idx="3023">60</cx:pt>
          <cx:pt idx="3024">66</cx:pt>
          <cx:pt idx="3025">76</cx:pt>
          <cx:pt idx="3026">65</cx:pt>
          <cx:pt idx="3027">61</cx:pt>
          <cx:pt idx="3028">60</cx:pt>
          <cx:pt idx="3029">68</cx:pt>
          <cx:pt idx="3030">54</cx:pt>
          <cx:pt idx="3031">66</cx:pt>
          <cx:pt idx="3032">64</cx:pt>
          <cx:pt idx="3033">56</cx:pt>
          <cx:pt idx="3034">72</cx:pt>
          <cx:pt idx="3035">57</cx:pt>
          <cx:pt idx="3036">33</cx:pt>
          <cx:pt idx="3037">66</cx:pt>
          <cx:pt idx="3038">71</cx:pt>
          <cx:pt idx="3039">65</cx:pt>
          <cx:pt idx="3040">57</cx:pt>
          <cx:pt idx="3041">76</cx:pt>
          <cx:pt idx="3042">67</cx:pt>
          <cx:pt idx="3043">59</cx:pt>
          <cx:pt idx="3044">65</cx:pt>
          <cx:pt idx="3045">63</cx:pt>
          <cx:pt idx="3046">70</cx:pt>
          <cx:pt idx="3047">68</cx:pt>
          <cx:pt idx="3048">62</cx:pt>
          <cx:pt idx="3049">64</cx:pt>
          <cx:pt idx="3050">75</cx:pt>
          <cx:pt idx="3051">76</cx:pt>
          <cx:pt idx="3052">71</cx:pt>
          <cx:pt idx="3053">75</cx:pt>
          <cx:pt idx="3054">65</cx:pt>
          <cx:pt idx="3055">68</cx:pt>
          <cx:pt idx="3056">66</cx:pt>
          <cx:pt idx="3057">72</cx:pt>
          <cx:pt idx="3058">65</cx:pt>
          <cx:pt idx="3059">63</cx:pt>
          <cx:pt idx="3060">66</cx:pt>
          <cx:pt idx="3061">52</cx:pt>
          <cx:pt idx="3062">60</cx:pt>
          <cx:pt idx="3063">61</cx:pt>
          <cx:pt idx="3064">71</cx:pt>
          <cx:pt idx="3065">66</cx:pt>
          <cx:pt idx="3066">55</cx:pt>
          <cx:pt idx="3067">65</cx:pt>
          <cx:pt idx="3068">71</cx:pt>
          <cx:pt idx="3069">69</cx:pt>
          <cx:pt idx="3070">65</cx:pt>
          <cx:pt idx="3071">77</cx:pt>
          <cx:pt idx="3072">55</cx:pt>
          <cx:pt idx="3073">72</cx:pt>
          <cx:pt idx="3074">69</cx:pt>
          <cx:pt idx="3075">66</cx:pt>
          <cx:pt idx="3076">78</cx:pt>
          <cx:pt idx="3077">64</cx:pt>
          <cx:pt idx="3078">63</cx:pt>
          <cx:pt idx="3079">41</cx:pt>
          <cx:pt idx="3080">72</cx:pt>
          <cx:pt idx="3081">75</cx:pt>
          <cx:pt idx="3082">62</cx:pt>
          <cx:pt idx="3083">60</cx:pt>
          <cx:pt idx="3084">60</cx:pt>
          <cx:pt idx="3085">60</cx:pt>
          <cx:pt idx="3086">56</cx:pt>
          <cx:pt idx="3087">61</cx:pt>
          <cx:pt idx="3088">56</cx:pt>
          <cx:pt idx="3089">63</cx:pt>
          <cx:pt idx="3090">66</cx:pt>
          <cx:pt idx="3091">75</cx:pt>
          <cx:pt idx="3092">78</cx:pt>
          <cx:pt idx="3093">59</cx:pt>
          <cx:pt idx="3094">55</cx:pt>
          <cx:pt idx="3095">71</cx:pt>
          <cx:pt idx="3096">71</cx:pt>
          <cx:pt idx="3097">66</cx:pt>
          <cx:pt idx="3098">53</cx:pt>
          <cx:pt idx="3099">60</cx:pt>
          <cx:pt idx="3100">77</cx:pt>
          <cx:pt idx="3101">72</cx:pt>
          <cx:pt idx="3102">70</cx:pt>
          <cx:pt idx="3103">51</cx:pt>
          <cx:pt idx="3104">70</cx:pt>
          <cx:pt idx="3105">71</cx:pt>
          <cx:pt idx="3106">65</cx:pt>
          <cx:pt idx="3107">69</cx:pt>
          <cx:pt idx="3108">55</cx:pt>
          <cx:pt idx="3109">69</cx:pt>
          <cx:pt idx="3110">56</cx:pt>
          <cx:pt idx="3111">70</cx:pt>
          <cx:pt idx="3112">61</cx:pt>
          <cx:pt idx="3113">69</cx:pt>
          <cx:pt idx="3114">53</cx:pt>
          <cx:pt idx="3115">20</cx:pt>
          <cx:pt idx="3116">65</cx:pt>
          <cx:pt idx="3117">70</cx:pt>
          <cx:pt idx="3118">64</cx:pt>
          <cx:pt idx="3119">73</cx:pt>
          <cx:pt idx="3120">71</cx:pt>
          <cx:pt idx="3121">55</cx:pt>
          <cx:pt idx="3122">62</cx:pt>
          <cx:pt idx="3123">55</cx:pt>
          <cx:pt idx="3124">61</cx:pt>
          <cx:pt idx="3125">57</cx:pt>
          <cx:pt idx="3126">73</cx:pt>
          <cx:pt idx="3127">71</cx:pt>
          <cx:pt idx="3128">70</cx:pt>
          <cx:pt idx="3129">62</cx:pt>
          <cx:pt idx="3130">98</cx:pt>
          <cx:pt idx="3131">73</cx:pt>
          <cx:pt idx="3132">75</cx:pt>
          <cx:pt idx="3133">65</cx:pt>
          <cx:pt idx="3134">73</cx:pt>
          <cx:pt idx="3135">71</cx:pt>
          <cx:pt idx="3136">78</cx:pt>
          <cx:pt idx="3137">65</cx:pt>
          <cx:pt idx="3138">56</cx:pt>
          <cx:pt idx="3139">39</cx:pt>
          <cx:pt idx="3140">63</cx:pt>
          <cx:pt idx="3141">66</cx:pt>
          <cx:pt idx="3142">56</cx:pt>
          <cx:pt idx="3143">81</cx:pt>
          <cx:pt idx="3144">61</cx:pt>
          <cx:pt idx="3145">61</cx:pt>
          <cx:pt idx="3146">68</cx:pt>
          <cx:pt idx="3147">65</cx:pt>
          <cx:pt idx="3148">68</cx:pt>
          <cx:pt idx="3149">59</cx:pt>
          <cx:pt idx="3150">69</cx:pt>
          <cx:pt idx="3151">64</cx:pt>
          <cx:pt idx="3152">70</cx:pt>
          <cx:pt idx="3153">51</cx:pt>
          <cx:pt idx="3154">57</cx:pt>
          <cx:pt idx="3155">20</cx:pt>
          <cx:pt idx="3156">66</cx:pt>
          <cx:pt idx="3157">58</cx:pt>
          <cx:pt idx="3158">72</cx:pt>
          <cx:pt idx="3159">59</cx:pt>
          <cx:pt idx="3160">82</cx:pt>
          <cx:pt idx="3161">61</cx:pt>
          <cx:pt idx="3162">73</cx:pt>
          <cx:pt idx="3163">55</cx:pt>
          <cx:pt idx="3164">58</cx:pt>
          <cx:pt idx="3165">80</cx:pt>
          <cx:pt idx="3166">68</cx:pt>
          <cx:pt idx="3167">65</cx:pt>
          <cx:pt idx="3168">63</cx:pt>
          <cx:pt idx="3169">51</cx:pt>
          <cx:pt idx="3170">53</cx:pt>
          <cx:pt idx="3171">67</cx:pt>
          <cx:pt idx="3172">66</cx:pt>
          <cx:pt idx="3173">70</cx:pt>
          <cx:pt idx="3174">62</cx:pt>
          <cx:pt idx="3175">67</cx:pt>
          <cx:pt idx="3176">73</cx:pt>
          <cx:pt idx="3177">82</cx:pt>
          <cx:pt idx="3178">65</cx:pt>
          <cx:pt idx="3179">55</cx:pt>
          <cx:pt idx="3180">71</cx:pt>
          <cx:pt idx="3181">60</cx:pt>
          <cx:pt idx="3182">70</cx:pt>
          <cx:pt idx="3183">65</cx:pt>
          <cx:pt idx="3184">60</cx:pt>
          <cx:pt idx="3185">61</cx:pt>
          <cx:pt idx="3186">60</cx:pt>
          <cx:pt idx="3187">69</cx:pt>
          <cx:pt idx="3188">36</cx:pt>
          <cx:pt idx="3189">34</cx:pt>
          <cx:pt idx="3190">66</cx:pt>
          <cx:pt idx="3191">70</cx:pt>
          <cx:pt idx="3192">59</cx:pt>
          <cx:pt idx="3193">70</cx:pt>
          <cx:pt idx="3194">54</cx:pt>
          <cx:pt idx="3195">68</cx:pt>
          <cx:pt idx="3196">57</cx:pt>
          <cx:pt idx="3197">59</cx:pt>
          <cx:pt idx="3198">67</cx:pt>
          <cx:pt idx="3199">75</cx:pt>
          <cx:pt idx="3200">75</cx:pt>
          <cx:pt idx="3201">80</cx:pt>
          <cx:pt idx="3202">67</cx:pt>
          <cx:pt idx="3203">63</cx:pt>
          <cx:pt idx="3204">72</cx:pt>
          <cx:pt idx="3205">73</cx:pt>
          <cx:pt idx="3206">73</cx:pt>
          <cx:pt idx="3207">58</cx:pt>
          <cx:pt idx="3208">63</cx:pt>
          <cx:pt idx="3209">62</cx:pt>
          <cx:pt idx="3210">75</cx:pt>
          <cx:pt idx="3211">63</cx:pt>
          <cx:pt idx="3212">72</cx:pt>
          <cx:pt idx="3213">70</cx:pt>
          <cx:pt idx="3214">67</cx:pt>
          <cx:pt idx="3215">64</cx:pt>
          <cx:pt idx="3216">72</cx:pt>
          <cx:pt idx="3217">71</cx:pt>
          <cx:pt idx="3218">69</cx:pt>
          <cx:pt idx="3219">69</cx:pt>
          <cx:pt idx="3220">63</cx:pt>
          <cx:pt idx="3221">59</cx:pt>
          <cx:pt idx="3222">73</cx:pt>
          <cx:pt idx="3223">48</cx:pt>
          <cx:pt idx="3224">73</cx:pt>
          <cx:pt idx="3225">55</cx:pt>
          <cx:pt idx="3226">67</cx:pt>
          <cx:pt idx="3227">58</cx:pt>
          <cx:pt idx="3228">67</cx:pt>
          <cx:pt idx="3229">63</cx:pt>
          <cx:pt idx="3230">58</cx:pt>
          <cx:pt idx="3231">61</cx:pt>
          <cx:pt idx="3232">70</cx:pt>
          <cx:pt idx="3233">66</cx:pt>
          <cx:pt idx="3234">64</cx:pt>
          <cx:pt idx="3235">77</cx:pt>
          <cx:pt idx="3236">64</cx:pt>
          <cx:pt idx="3237">74</cx:pt>
          <cx:pt idx="3238">58</cx:pt>
          <cx:pt idx="3239">52</cx:pt>
          <cx:pt idx="3240">65</cx:pt>
          <cx:pt idx="3241">65</cx:pt>
          <cx:pt idx="3242">71</cx:pt>
          <cx:pt idx="3243">40</cx:pt>
          <cx:pt idx="3244">66</cx:pt>
          <cx:pt idx="3245">71</cx:pt>
          <cx:pt idx="3246">64</cx:pt>
          <cx:pt idx="3247">64</cx:pt>
          <cx:pt idx="3248">72</cx:pt>
          <cx:pt idx="3249">64</cx:pt>
          <cx:pt idx="3250">73</cx:pt>
          <cx:pt idx="3251">68</cx:pt>
          <cx:pt idx="3252">33</cx:pt>
          <cx:pt idx="3253">61</cx:pt>
          <cx:pt idx="3254">59</cx:pt>
          <cx:pt idx="3255">74</cx:pt>
          <cx:pt idx="3256">80</cx:pt>
          <cx:pt idx="3257">57</cx:pt>
          <cx:pt idx="3258">59</cx:pt>
          <cx:pt idx="3259">57</cx:pt>
          <cx:pt idx="3260">58</cx:pt>
          <cx:pt idx="3261">55</cx:pt>
          <cx:pt idx="3262">71</cx:pt>
          <cx:pt idx="3263">56</cx:pt>
          <cx:pt idx="3264">72</cx:pt>
          <cx:pt idx="3265">54</cx:pt>
          <cx:pt idx="3266">61</cx:pt>
          <cx:pt idx="3267">71</cx:pt>
          <cx:pt idx="3268">63</cx:pt>
          <cx:pt idx="3269">73</cx:pt>
          <cx:pt idx="3270">68</cx:pt>
          <cx:pt idx="3271">57</cx:pt>
          <cx:pt idx="3272">58</cx:pt>
          <cx:pt idx="3273">69</cx:pt>
          <cx:pt idx="3274">51</cx:pt>
          <cx:pt idx="3275">49</cx:pt>
          <cx:pt idx="3276">59</cx:pt>
          <cx:pt idx="3277">72</cx:pt>
          <cx:pt idx="3278">69</cx:pt>
          <cx:pt idx="3279">68</cx:pt>
          <cx:pt idx="3280">67</cx:pt>
          <cx:pt idx="3281">67</cx:pt>
          <cx:pt idx="3282">71</cx:pt>
          <cx:pt idx="3283">59</cx:pt>
          <cx:pt idx="3284">57</cx:pt>
          <cx:pt idx="3285">69</cx:pt>
          <cx:pt idx="3286">60</cx:pt>
          <cx:pt idx="3287">63</cx:pt>
          <cx:pt idx="3288">73</cx:pt>
          <cx:pt idx="3289">64</cx:pt>
          <cx:pt idx="3290">73</cx:pt>
          <cx:pt idx="3291">67</cx:pt>
          <cx:pt idx="3292">57</cx:pt>
          <cx:pt idx="3293">54</cx:pt>
          <cx:pt idx="3294">74</cx:pt>
          <cx:pt idx="3295">53</cx:pt>
          <cx:pt idx="3296">58</cx:pt>
          <cx:pt idx="3297">79</cx:pt>
          <cx:pt idx="3298">49</cx:pt>
          <cx:pt idx="3299">66</cx:pt>
          <cx:pt idx="3300">45</cx:pt>
          <cx:pt idx="3301">72</cx:pt>
          <cx:pt idx="3302">62</cx:pt>
          <cx:pt idx="3303">68</cx:pt>
          <cx:pt idx="3304">79</cx:pt>
          <cx:pt idx="3305">61</cx:pt>
          <cx:pt idx="3306">57</cx:pt>
          <cx:pt idx="3307">64</cx:pt>
          <cx:pt idx="3308">77</cx:pt>
          <cx:pt idx="3309">58</cx:pt>
          <cx:pt idx="3310">58</cx:pt>
          <cx:pt idx="3311">58</cx:pt>
          <cx:pt idx="3312">59</cx:pt>
          <cx:pt idx="3313">63</cx:pt>
          <cx:pt idx="3314">62</cx:pt>
          <cx:pt idx="3315">53</cx:pt>
          <cx:pt idx="3316">80</cx:pt>
          <cx:pt idx="3317">64</cx:pt>
          <cx:pt idx="3318">57</cx:pt>
          <cx:pt idx="3319">74</cx:pt>
          <cx:pt idx="3320">57</cx:pt>
          <cx:pt idx="3321">73</cx:pt>
          <cx:pt idx="3322">63</cx:pt>
          <cx:pt idx="3323">59</cx:pt>
          <cx:pt idx="3324">55</cx:pt>
          <cx:pt idx="3325">68</cx:pt>
          <cx:pt idx="3326">61</cx:pt>
          <cx:pt idx="3327">72</cx:pt>
          <cx:pt idx="3328">70</cx:pt>
          <cx:pt idx="3329">73</cx:pt>
          <cx:pt idx="3330">58</cx:pt>
          <cx:pt idx="3331">59</cx:pt>
          <cx:pt idx="3332">64</cx:pt>
          <cx:pt idx="3333">68</cx:pt>
          <cx:pt idx="3334">72</cx:pt>
          <cx:pt idx="3335">73</cx:pt>
          <cx:pt idx="3336">57</cx:pt>
          <cx:pt idx="3337">82</cx:pt>
          <cx:pt idx="3338">66</cx:pt>
          <cx:pt idx="3339">52</cx:pt>
          <cx:pt idx="3340">56</cx:pt>
          <cx:pt idx="3341">54</cx:pt>
          <cx:pt idx="3342">68</cx:pt>
          <cx:pt idx="3343">74</cx:pt>
          <cx:pt idx="3344">74</cx:pt>
          <cx:pt idx="3345">68</cx:pt>
          <cx:pt idx="3346">70</cx:pt>
          <cx:pt idx="3347">63</cx:pt>
          <cx:pt idx="3348">65</cx:pt>
          <cx:pt idx="3349">62</cx:pt>
          <cx:pt idx="3350">69</cx:pt>
          <cx:pt idx="3351">66</cx:pt>
          <cx:pt idx="3352">61</cx:pt>
          <cx:pt idx="3353">63</cx:pt>
          <cx:pt idx="3354">60</cx:pt>
          <cx:pt idx="3355">69</cx:pt>
          <cx:pt idx="3356">55</cx:pt>
          <cx:pt idx="3357">54</cx:pt>
          <cx:pt idx="3358">73</cx:pt>
          <cx:pt idx="3359">66</cx:pt>
          <cx:pt idx="3360">51</cx:pt>
          <cx:pt idx="3361">70</cx:pt>
          <cx:pt idx="3362">67</cx:pt>
          <cx:pt idx="3363">66</cx:pt>
          <cx:pt idx="3364">68</cx:pt>
          <cx:pt idx="3365">70</cx:pt>
          <cx:pt idx="3366">73</cx:pt>
          <cx:pt idx="3367">59</cx:pt>
          <cx:pt idx="3368">58</cx:pt>
          <cx:pt idx="3369">68</cx:pt>
          <cx:pt idx="3370">63</cx:pt>
          <cx:pt idx="3371">72</cx:pt>
          <cx:pt idx="3372">55</cx:pt>
          <cx:pt idx="3373">32</cx:pt>
          <cx:pt idx="3374">66</cx:pt>
          <cx:pt idx="3375">61</cx:pt>
          <cx:pt idx="3376">61</cx:pt>
          <cx:pt idx="3377">64</cx:pt>
          <cx:pt idx="3378">70</cx:pt>
          <cx:pt idx="3379">77</cx:pt>
          <cx:pt idx="3380">56</cx:pt>
          <cx:pt idx="3381">62</cx:pt>
          <cx:pt idx="3382">60</cx:pt>
          <cx:pt idx="3383">57</cx:pt>
          <cx:pt idx="3384">69</cx:pt>
          <cx:pt idx="3385">40</cx:pt>
          <cx:pt idx="3386">53</cx:pt>
          <cx:pt idx="3387">63</cx:pt>
          <cx:pt idx="3388">79</cx:pt>
          <cx:pt idx="3389">59</cx:pt>
          <cx:pt idx="3390">50</cx:pt>
          <cx:pt idx="3391">57</cx:pt>
          <cx:pt idx="3392">64</cx:pt>
          <cx:pt idx="3393">65</cx:pt>
          <cx:pt idx="3394">54</cx:pt>
          <cx:pt idx="3395">67</cx:pt>
          <cx:pt idx="3396">66</cx:pt>
          <cx:pt idx="3397">64</cx:pt>
          <cx:pt idx="3398">61</cx:pt>
          <cx:pt idx="3399">55</cx:pt>
          <cx:pt idx="3400">59</cx:pt>
          <cx:pt idx="3401">70</cx:pt>
          <cx:pt idx="3402">65</cx:pt>
          <cx:pt idx="3403">65</cx:pt>
          <cx:pt idx="3404">57</cx:pt>
          <cx:pt idx="3405">67</cx:pt>
          <cx:pt idx="3406">71</cx:pt>
          <cx:pt idx="3407">53</cx:pt>
          <cx:pt idx="3408">74</cx:pt>
          <cx:pt idx="3409">73</cx:pt>
          <cx:pt idx="3410">68</cx:pt>
          <cx:pt idx="3411">66</cx:pt>
          <cx:pt idx="3412">65</cx:pt>
          <cx:pt idx="3413">66</cx:pt>
          <cx:pt idx="3414">74</cx:pt>
          <cx:pt idx="3415">70</cx:pt>
          <cx:pt idx="3416">68</cx:pt>
          <cx:pt idx="3417">68</cx:pt>
          <cx:pt idx="3418">79</cx:pt>
          <cx:pt idx="3419">72</cx:pt>
          <cx:pt idx="3420">80</cx:pt>
          <cx:pt idx="3421">66</cx:pt>
          <cx:pt idx="3422">55</cx:pt>
          <cx:pt idx="3423">45</cx:pt>
          <cx:pt idx="3424">66</cx:pt>
          <cx:pt idx="3425">67</cx:pt>
          <cx:pt idx="3426">57</cx:pt>
          <cx:pt idx="3427">62</cx:pt>
          <cx:pt idx="3428">64</cx:pt>
          <cx:pt idx="3429">66</cx:pt>
          <cx:pt idx="3430">65</cx:pt>
          <cx:pt idx="3431">70</cx:pt>
          <cx:pt idx="3432">54</cx:pt>
          <cx:pt idx="3433">68</cx:pt>
          <cx:pt idx="3434">61</cx:pt>
          <cx:pt idx="3435">78</cx:pt>
          <cx:pt idx="3436">65</cx:pt>
          <cx:pt idx="3437">65</cx:pt>
          <cx:pt idx="3438">55</cx:pt>
          <cx:pt idx="3439">62</cx:pt>
          <cx:pt idx="3440">62</cx:pt>
          <cx:pt idx="3441">54</cx:pt>
          <cx:pt idx="3442">60</cx:pt>
          <cx:pt idx="3443">78</cx:pt>
          <cx:pt idx="3444">73</cx:pt>
          <cx:pt idx="3445">73</cx:pt>
          <cx:pt idx="3446">54</cx:pt>
          <cx:pt idx="3447">65</cx:pt>
          <cx:pt idx="3448">64</cx:pt>
          <cx:pt idx="3449">76</cx:pt>
          <cx:pt idx="3450">57</cx:pt>
          <cx:pt idx="3451">62</cx:pt>
          <cx:pt idx="3452">73</cx:pt>
          <cx:pt idx="3453">61</cx:pt>
          <cx:pt idx="3454">55</cx:pt>
          <cx:pt idx="3455">66</cx:pt>
          <cx:pt idx="3456">63</cx:pt>
          <cx:pt idx="3457">57</cx:pt>
          <cx:pt idx="3458">61</cx:pt>
          <cx:pt idx="3459">47</cx:pt>
          <cx:pt idx="3460">60</cx:pt>
          <cx:pt idx="3461">69</cx:pt>
          <cx:pt idx="3462">49</cx:pt>
          <cx:pt idx="3463">69</cx:pt>
          <cx:pt idx="3464">70</cx:pt>
          <cx:pt idx="3465">64</cx:pt>
          <cx:pt idx="3466">61</cx:pt>
          <cx:pt idx="3467">78</cx:pt>
          <cx:pt idx="3468">61</cx:pt>
          <cx:pt idx="3469">61</cx:pt>
          <cx:pt idx="3470">59</cx:pt>
          <cx:pt idx="3471">72</cx:pt>
          <cx:pt idx="3472">53</cx:pt>
          <cx:pt idx="3473">77</cx:pt>
          <cx:pt idx="3474">68</cx:pt>
          <cx:pt idx="3475">74</cx:pt>
          <cx:pt idx="3476">54</cx:pt>
          <cx:pt idx="3477">60</cx:pt>
          <cx:pt idx="3478">73</cx:pt>
          <cx:pt idx="3479">60</cx:pt>
          <cx:pt idx="3480">76</cx:pt>
          <cx:pt idx="3481">69</cx:pt>
          <cx:pt idx="3482">53</cx:pt>
          <cx:pt idx="3483">17</cx:pt>
          <cx:pt idx="3484">64</cx:pt>
          <cx:pt idx="3485">70</cx:pt>
          <cx:pt idx="3486">67</cx:pt>
          <cx:pt idx="3487">55</cx:pt>
          <cx:pt idx="3488">57</cx:pt>
          <cx:pt idx="3489">69</cx:pt>
          <cx:pt idx="3490">71</cx:pt>
          <cx:pt idx="3491">63</cx:pt>
          <cx:pt idx="3492">71</cx:pt>
          <cx:pt idx="3493">52</cx:pt>
          <cx:pt idx="3494">66</cx:pt>
          <cx:pt idx="3495">62</cx:pt>
          <cx:pt idx="3496">73</cx:pt>
          <cx:pt idx="3497">68</cx:pt>
          <cx:pt idx="3498">50</cx:pt>
          <cx:pt idx="3499">59</cx:pt>
          <cx:pt idx="3500">71</cx:pt>
          <cx:pt idx="3501">76</cx:pt>
          <cx:pt idx="3502">61</cx:pt>
          <cx:pt idx="3503">51</cx:pt>
          <cx:pt idx="3504">73</cx:pt>
          <cx:pt idx="3505">81</cx:pt>
          <cx:pt idx="3506">79</cx:pt>
          <cx:pt idx="3507">59</cx:pt>
          <cx:pt idx="3508">63</cx:pt>
          <cx:pt idx="3509">67</cx:pt>
          <cx:pt idx="3510">61</cx:pt>
          <cx:pt idx="3511">71</cx:pt>
          <cx:pt idx="3512">67</cx:pt>
          <cx:pt idx="3513">62</cx:pt>
          <cx:pt idx="3514">55</cx:pt>
          <cx:pt idx="3515">71</cx:pt>
          <cx:pt idx="3516">54</cx:pt>
          <cx:pt idx="3517">60</cx:pt>
          <cx:pt idx="3518">63</cx:pt>
          <cx:pt idx="3519">76</cx:pt>
          <cx:pt idx="3520">74</cx:pt>
          <cx:pt idx="3521">66</cx:pt>
          <cx:pt idx="3522">69</cx:pt>
          <cx:pt idx="3523">72</cx:pt>
          <cx:pt idx="3524">73</cx:pt>
          <cx:pt idx="3525">63</cx:pt>
          <cx:pt idx="3526">55</cx:pt>
          <cx:pt idx="3527">57</cx:pt>
          <cx:pt idx="3528">60</cx:pt>
          <cx:pt idx="3529">77</cx:pt>
          <cx:pt idx="3530">49</cx:pt>
          <cx:pt idx="3531">74</cx:pt>
          <cx:pt idx="3532">59</cx:pt>
          <cx:pt idx="3533">55</cx:pt>
          <cx:pt idx="3534">60</cx:pt>
          <cx:pt idx="3535">68</cx:pt>
          <cx:pt idx="3536">62</cx:pt>
          <cx:pt idx="3537">59</cx:pt>
          <cx:pt idx="3538">73</cx:pt>
          <cx:pt idx="3539">55</cx:pt>
          <cx:pt idx="3540">69</cx:pt>
          <cx:pt idx="3541">59</cx:pt>
          <cx:pt idx="3542">64</cx:pt>
          <cx:pt idx="3543">56</cx:pt>
          <cx:pt idx="3544">67</cx:pt>
          <cx:pt idx="3545">55</cx:pt>
          <cx:pt idx="3546">61</cx:pt>
          <cx:pt idx="3547">64</cx:pt>
          <cx:pt idx="3548">60</cx:pt>
          <cx:pt idx="3549">73</cx:pt>
          <cx:pt idx="3550">62</cx:pt>
          <cx:pt idx="3551">69</cx:pt>
          <cx:pt idx="3552">74</cx:pt>
          <cx:pt idx="3553">67</cx:pt>
          <cx:pt idx="3554">62</cx:pt>
          <cx:pt idx="3555">71</cx:pt>
          <cx:pt idx="3556">60</cx:pt>
          <cx:pt idx="3557">55</cx:pt>
          <cx:pt idx="3558">65</cx:pt>
          <cx:pt idx="3559">64</cx:pt>
          <cx:pt idx="3560">65</cx:pt>
          <cx:pt idx="3561">69</cx:pt>
          <cx:pt idx="3562">65</cx:pt>
          <cx:pt idx="3563">62</cx:pt>
          <cx:pt idx="3564">78</cx:pt>
          <cx:pt idx="3565">72</cx:pt>
          <cx:pt idx="3566">70</cx:pt>
          <cx:pt idx="3567">67</cx:pt>
          <cx:pt idx="3568">65</cx:pt>
          <cx:pt idx="3569">77</cx:pt>
          <cx:pt idx="3570">54</cx:pt>
          <cx:pt idx="3571">73</cx:pt>
          <cx:pt idx="3572">62</cx:pt>
          <cx:pt idx="3573">46</cx:pt>
          <cx:pt idx="3574">59</cx:pt>
          <cx:pt idx="3575">74</cx:pt>
          <cx:pt idx="3576">72</cx:pt>
          <cx:pt idx="3577">55</cx:pt>
          <cx:pt idx="3578">75</cx:pt>
          <cx:pt idx="3579">60</cx:pt>
          <cx:pt idx="3580">71</cx:pt>
          <cx:pt idx="3581">67</cx:pt>
          <cx:pt idx="3582">61</cx:pt>
          <cx:pt idx="3583">79</cx:pt>
          <cx:pt idx="3584">20</cx:pt>
          <cx:pt idx="3585">70</cx:pt>
          <cx:pt idx="3586">70</cx:pt>
          <cx:pt idx="3587">54</cx:pt>
          <cx:pt idx="3588">46</cx:pt>
          <cx:pt idx="3589">70</cx:pt>
          <cx:pt idx="3590">56</cx:pt>
          <cx:pt idx="3591">48</cx:pt>
          <cx:pt idx="3592">62</cx:pt>
          <cx:pt idx="3593">77</cx:pt>
          <cx:pt idx="3594">61</cx:pt>
          <cx:pt idx="3595">72</cx:pt>
          <cx:pt idx="3596">65</cx:pt>
          <cx:pt idx="3597">72</cx:pt>
          <cx:pt idx="3598">76</cx:pt>
          <cx:pt idx="3599">68</cx:pt>
          <cx:pt idx="3600">69</cx:pt>
          <cx:pt idx="3601">54</cx:pt>
          <cx:pt idx="3602">76</cx:pt>
          <cx:pt idx="3603">67</cx:pt>
          <cx:pt idx="3604">71</cx:pt>
          <cx:pt idx="3605">67</cx:pt>
          <cx:pt idx="3606">64</cx:pt>
          <cx:pt idx="3607">67</cx:pt>
          <cx:pt idx="3608">72</cx:pt>
          <cx:pt idx="3609">58</cx:pt>
          <cx:pt idx="3610">71</cx:pt>
          <cx:pt idx="3611">57</cx:pt>
          <cx:pt idx="3612">46</cx:pt>
          <cx:pt idx="3613">64</cx:pt>
          <cx:pt idx="3614">54</cx:pt>
          <cx:pt idx="3615">73</cx:pt>
          <cx:pt idx="3616">60</cx:pt>
          <cx:pt idx="3617">74</cx:pt>
          <cx:pt idx="3618">57</cx:pt>
          <cx:pt idx="3619">55</cx:pt>
          <cx:pt idx="3620">60</cx:pt>
          <cx:pt idx="3621">54</cx:pt>
          <cx:pt idx="3622">71</cx:pt>
          <cx:pt idx="3623">65</cx:pt>
          <cx:pt idx="3624">68</cx:pt>
          <cx:pt idx="3625">61</cx:pt>
          <cx:pt idx="3626">70</cx:pt>
          <cx:pt idx="3627">77</cx:pt>
          <cx:pt idx="3628">55</cx:pt>
          <cx:pt idx="3629">58</cx:pt>
          <cx:pt idx="3630">70</cx:pt>
          <cx:pt idx="3631">60</cx:pt>
          <cx:pt idx="3632">51</cx:pt>
          <cx:pt idx="3633">64</cx:pt>
          <cx:pt idx="3634">75</cx:pt>
          <cx:pt idx="3635">73</cx:pt>
          <cx:pt idx="3636">66</cx:pt>
          <cx:pt idx="3637">70</cx:pt>
          <cx:pt idx="3638">62</cx:pt>
          <cx:pt idx="3639">45</cx:pt>
          <cx:pt idx="3640">62</cx:pt>
          <cx:pt idx="3641">58</cx:pt>
          <cx:pt idx="3642">73</cx:pt>
          <cx:pt idx="3643">65</cx:pt>
          <cx:pt idx="3644">59</cx:pt>
          <cx:pt idx="3645">72</cx:pt>
          <cx:pt idx="3646">61</cx:pt>
          <cx:pt idx="3647">63</cx:pt>
          <cx:pt idx="3648">56</cx:pt>
          <cx:pt idx="3649">51</cx:pt>
          <cx:pt idx="3650">58</cx:pt>
          <cx:pt idx="3651">70</cx:pt>
          <cx:pt idx="3652">59</cx:pt>
          <cx:pt idx="3653">59</cx:pt>
          <cx:pt idx="3654">74</cx:pt>
          <cx:pt idx="3655">71</cx:pt>
          <cx:pt idx="3656">68</cx:pt>
          <cx:pt idx="3657">56</cx:pt>
          <cx:pt idx="3658">54</cx:pt>
          <cx:pt idx="3659">64</cx:pt>
          <cx:pt idx="3660">71</cx:pt>
          <cx:pt idx="3661">68</cx:pt>
          <cx:pt idx="3662">66</cx:pt>
          <cx:pt idx="3663">53</cx:pt>
          <cx:pt idx="3664">69</cx:pt>
          <cx:pt idx="3665">49</cx:pt>
          <cx:pt idx="3666">75</cx:pt>
          <cx:pt idx="3667">63</cx:pt>
          <cx:pt idx="3668">69</cx:pt>
          <cx:pt idx="3669">65</cx:pt>
          <cx:pt idx="3670">63</cx:pt>
          <cx:pt idx="3671">52</cx:pt>
          <cx:pt idx="3672">72</cx:pt>
          <cx:pt idx="3673">70</cx:pt>
          <cx:pt idx="3674">18</cx:pt>
          <cx:pt idx="3675">56</cx:pt>
          <cx:pt idx="3676">65</cx:pt>
          <cx:pt idx="3677">63</cx:pt>
          <cx:pt idx="3678">78</cx:pt>
          <cx:pt idx="3679">77</cx:pt>
          <cx:pt idx="3680">73</cx:pt>
          <cx:pt idx="3681">62</cx:pt>
          <cx:pt idx="3682">59</cx:pt>
          <cx:pt idx="3683">49</cx:pt>
          <cx:pt idx="3684">46</cx:pt>
          <cx:pt idx="3685">76</cx:pt>
          <cx:pt idx="3686">73</cx:pt>
          <cx:pt idx="3687">55</cx:pt>
          <cx:pt idx="3688">67</cx:pt>
          <cx:pt idx="3689">51</cx:pt>
          <cx:pt idx="3690">76</cx:pt>
          <cx:pt idx="3691">76</cx:pt>
          <cx:pt idx="3692">62</cx:pt>
          <cx:pt idx="3693">75</cx:pt>
          <cx:pt idx="3694">77</cx:pt>
          <cx:pt idx="3695">67</cx:pt>
          <cx:pt idx="3696">62</cx:pt>
          <cx:pt idx="3697">62</cx:pt>
          <cx:pt idx="3698">62</cx:pt>
          <cx:pt idx="3699">60</cx:pt>
          <cx:pt idx="3700">56</cx:pt>
          <cx:pt idx="3701">58</cx:pt>
          <cx:pt idx="3702">65</cx:pt>
          <cx:pt idx="3703">66</cx:pt>
          <cx:pt idx="3704">63</cx:pt>
          <cx:pt idx="3705">72</cx:pt>
          <cx:pt idx="3706">77</cx:pt>
          <cx:pt idx="3707">74</cx:pt>
          <cx:pt idx="3708">58</cx:pt>
          <cx:pt idx="3709">74</cx:pt>
          <cx:pt idx="3710">63</cx:pt>
          <cx:pt idx="3711">58</cx:pt>
          <cx:pt idx="3712">79</cx:pt>
          <cx:pt idx="3713">59</cx:pt>
          <cx:pt idx="3714">36</cx:pt>
          <cx:pt idx="3715">65</cx:pt>
          <cx:pt idx="3716">61</cx:pt>
          <cx:pt idx="3717">75</cx:pt>
          <cx:pt idx="3718">66</cx:pt>
          <cx:pt idx="3719">83</cx:pt>
          <cx:pt idx="3720">72</cx:pt>
          <cx:pt idx="3721">65</cx:pt>
          <cx:pt idx="3722">66</cx:pt>
          <cx:pt idx="3723">65</cx:pt>
          <cx:pt idx="3724">61</cx:pt>
          <cx:pt idx="3725">55</cx:pt>
          <cx:pt idx="3726">55</cx:pt>
          <cx:pt idx="3727">62</cx:pt>
          <cx:pt idx="3728">57</cx:pt>
          <cx:pt idx="3729">59</cx:pt>
          <cx:pt idx="3730">62</cx:pt>
          <cx:pt idx="3731">83</cx:pt>
          <cx:pt idx="3732">60</cx:pt>
          <cx:pt idx="3733">59</cx:pt>
          <cx:pt idx="3734">52</cx:pt>
          <cx:pt idx="3735">65</cx:pt>
          <cx:pt idx="3736">76</cx:pt>
          <cx:pt idx="3737">67</cx:pt>
          <cx:pt idx="3738">65</cx:pt>
          <cx:pt idx="3739">73</cx:pt>
          <cx:pt idx="3740">57</cx:pt>
          <cx:pt idx="3741">58</cx:pt>
          <cx:pt idx="3742">68</cx:pt>
          <cx:pt idx="3743">61</cx:pt>
          <cx:pt idx="3744">69</cx:pt>
          <cx:pt idx="3745">69</cx:pt>
          <cx:pt idx="3746">52</cx:pt>
          <cx:pt idx="3747">75</cx:pt>
          <cx:pt idx="3748">64</cx:pt>
          <cx:pt idx="3749">64</cx:pt>
          <cx:pt idx="3750">74</cx:pt>
          <cx:pt idx="3751">51</cx:pt>
          <cx:pt idx="3752">55</cx:pt>
          <cx:pt idx="3753">55</cx:pt>
          <cx:pt idx="3754">70</cx:pt>
          <cx:pt idx="3755">63</cx:pt>
          <cx:pt idx="3756">60</cx:pt>
          <cx:pt idx="3757">58</cx:pt>
          <cx:pt idx="3758">61</cx:pt>
          <cx:pt idx="3759">58</cx:pt>
          <cx:pt idx="3760">65</cx:pt>
          <cx:pt idx="3761">71</cx:pt>
          <cx:pt idx="3762">74</cx:pt>
          <cx:pt idx="3763">69</cx:pt>
          <cx:pt idx="3764">64</cx:pt>
          <cx:pt idx="3765">53</cx:pt>
          <cx:pt idx="3766">73</cx:pt>
          <cx:pt idx="3767">66</cx:pt>
          <cx:pt idx="3768">59</cx:pt>
          <cx:pt idx="3769">69</cx:pt>
          <cx:pt idx="3770">72</cx:pt>
          <cx:pt idx="3771">58</cx:pt>
          <cx:pt idx="3772">65</cx:pt>
          <cx:pt idx="3773">64</cx:pt>
          <cx:pt idx="3774">60</cx:pt>
          <cx:pt idx="3775">72</cx:pt>
          <cx:pt idx="3776">71</cx:pt>
          <cx:pt idx="3777">61</cx:pt>
          <cx:pt idx="3778">60</cx:pt>
          <cx:pt idx="3779">47</cx:pt>
          <cx:pt idx="3780">71</cx:pt>
          <cx:pt idx="3781">71</cx:pt>
          <cx:pt idx="3782">25</cx:pt>
          <cx:pt idx="3783">74</cx:pt>
          <cx:pt idx="3784">75</cx:pt>
          <cx:pt idx="3785">72</cx:pt>
          <cx:pt idx="3786">66</cx:pt>
          <cx:pt idx="3787">75</cx:pt>
          <cx:pt idx="3788">61</cx:pt>
          <cx:pt idx="3789">60</cx:pt>
          <cx:pt idx="3790">42</cx:pt>
          <cx:pt idx="3791">59</cx:pt>
          <cx:pt idx="3792">57</cx:pt>
          <cx:pt idx="3793">72</cx:pt>
          <cx:pt idx="3794">70</cx:pt>
          <cx:pt idx="3795">68</cx:pt>
          <cx:pt idx="3796">73</cx:pt>
          <cx:pt idx="3797">70</cx:pt>
          <cx:pt idx="3798">71</cx:pt>
          <cx:pt idx="3799">67</cx:pt>
          <cx:pt idx="3800">70</cx:pt>
          <cx:pt idx="3801">74</cx:pt>
          <cx:pt idx="3802">62</cx:pt>
          <cx:pt idx="3803">77</cx:pt>
          <cx:pt idx="3804">25</cx:pt>
          <cx:pt idx="3805">71</cx:pt>
          <cx:pt idx="3806">60</cx:pt>
          <cx:pt idx="3807">75</cx:pt>
          <cx:pt idx="3808">64</cx:pt>
          <cx:pt idx="3809">59</cx:pt>
          <cx:pt idx="3810">68</cx:pt>
          <cx:pt idx="3811">60</cx:pt>
          <cx:pt idx="3812">61</cx:pt>
          <cx:pt idx="3813">35</cx:pt>
          <cx:pt idx="3814">70</cx:pt>
          <cx:pt idx="3815">57</cx:pt>
          <cx:pt idx="3816">61</cx:pt>
          <cx:pt idx="3817">64</cx:pt>
          <cx:pt idx="3818">65</cx:pt>
          <cx:pt idx="3819">59</cx:pt>
          <cx:pt idx="3820">58</cx:pt>
          <cx:pt idx="3821">74</cx:pt>
          <cx:pt idx="3822">54</cx:pt>
          <cx:pt idx="3823">54</cx:pt>
          <cx:pt idx="3824">72</cx:pt>
          <cx:pt idx="3825">67</cx:pt>
          <cx:pt idx="3826">81</cx:pt>
          <cx:pt idx="3827">69</cx:pt>
          <cx:pt idx="3828">35</cx:pt>
          <cx:pt idx="3829">58</cx:pt>
          <cx:pt idx="3830">62</cx:pt>
          <cx:pt idx="3831">66</cx:pt>
          <cx:pt idx="3832">62</cx:pt>
          <cx:pt idx="3833">65</cx:pt>
          <cx:pt idx="3834">74</cx:pt>
          <cx:pt idx="3835">71</cx:pt>
          <cx:pt idx="3836">67</cx:pt>
          <cx:pt idx="3837">60</cx:pt>
          <cx:pt idx="3838">68</cx:pt>
          <cx:pt idx="3839">62</cx:pt>
          <cx:pt idx="3840">64</cx:pt>
          <cx:pt idx="3841">60</cx:pt>
          <cx:pt idx="3842">65</cx:pt>
          <cx:pt idx="3843">62</cx:pt>
          <cx:pt idx="3844">61</cx:pt>
          <cx:pt idx="3845">67</cx:pt>
          <cx:pt idx="3846">72</cx:pt>
          <cx:pt idx="3847">73</cx:pt>
          <cx:pt idx="3848">66</cx:pt>
          <cx:pt idx="3849">63</cx:pt>
          <cx:pt idx="3850">68</cx:pt>
          <cx:pt idx="3851">66</cx:pt>
          <cx:pt idx="3852">66</cx:pt>
          <cx:pt idx="3853">61</cx:pt>
          <cx:pt idx="3854">64</cx:pt>
          <cx:pt idx="3855">74</cx:pt>
          <cx:pt idx="3856">77</cx:pt>
          <cx:pt idx="3857">66</cx:pt>
          <cx:pt idx="3858">68</cx:pt>
          <cx:pt idx="3859">70</cx:pt>
          <cx:pt idx="3860">60</cx:pt>
          <cx:pt idx="3861">75</cx:pt>
          <cx:pt idx="3862">59</cx:pt>
          <cx:pt idx="3863">76</cx:pt>
          <cx:pt idx="3864">59</cx:pt>
          <cx:pt idx="3865">73</cx:pt>
          <cx:pt idx="3866">70</cx:pt>
          <cx:pt idx="3867">44</cx:pt>
          <cx:pt idx="3868">64</cx:pt>
          <cx:pt idx="3869">55</cx:pt>
          <cx:pt idx="3870">66</cx:pt>
          <cx:pt idx="3871">59</cx:pt>
          <cx:pt idx="3872">72</cx:pt>
          <cx:pt idx="3873">75</cx:pt>
          <cx:pt idx="3874">62</cx:pt>
          <cx:pt idx="3875">61</cx:pt>
          <cx:pt idx="3876">73</cx:pt>
          <cx:pt idx="3877">65</cx:pt>
          <cx:pt idx="3878">52</cx:pt>
          <cx:pt idx="3879">75</cx:pt>
          <cx:pt idx="3880">78</cx:pt>
          <cx:pt idx="3881">53</cx:pt>
          <cx:pt idx="3882">69</cx:pt>
          <cx:pt idx="3883">62</cx:pt>
          <cx:pt idx="3884">73</cx:pt>
          <cx:pt idx="3885">67</cx:pt>
          <cx:pt idx="3886">68</cx:pt>
          <cx:pt idx="3887">64</cx:pt>
          <cx:pt idx="3888">75</cx:pt>
          <cx:pt idx="3889">45</cx:pt>
          <cx:pt idx="3890">59</cx:pt>
          <cx:pt idx="3891">55</cx:pt>
          <cx:pt idx="3892">57</cx:pt>
          <cx:pt idx="3893">65</cx:pt>
          <cx:pt idx="3894">67</cx:pt>
          <cx:pt idx="3895">62</cx:pt>
          <cx:pt idx="3896">59</cx:pt>
          <cx:pt idx="3897">59</cx:pt>
          <cx:pt idx="3898">58</cx:pt>
          <cx:pt idx="3899">60</cx:pt>
          <cx:pt idx="3900">56</cx:pt>
          <cx:pt idx="3901">60</cx:pt>
          <cx:pt idx="3902">59</cx:pt>
          <cx:pt idx="3903">72</cx:pt>
          <cx:pt idx="3904">59</cx:pt>
          <cx:pt idx="3905">66</cx:pt>
          <cx:pt idx="3906">50</cx:pt>
          <cx:pt idx="3907">74</cx:pt>
          <cx:pt idx="3908">56</cx:pt>
          <cx:pt idx="3909">69</cx:pt>
          <cx:pt idx="3910">69</cx:pt>
          <cx:pt idx="3911">70</cx:pt>
          <cx:pt idx="3912">61</cx:pt>
          <cx:pt idx="3913">68</cx:pt>
          <cx:pt idx="3914">48</cx:pt>
          <cx:pt idx="3915">61</cx:pt>
          <cx:pt idx="3916">61</cx:pt>
          <cx:pt idx="3917">68</cx:pt>
          <cx:pt idx="3918">68</cx:pt>
          <cx:pt idx="3919">64</cx:pt>
          <cx:pt idx="3920">58</cx:pt>
          <cx:pt idx="3921">58</cx:pt>
          <cx:pt idx="3922">58</cx:pt>
          <cx:pt idx="3923">73</cx:pt>
          <cx:pt idx="3924">63</cx:pt>
          <cx:pt idx="3925">62</cx:pt>
          <cx:pt idx="3926">77</cx:pt>
          <cx:pt idx="3927">53</cx:pt>
          <cx:pt idx="3928">83</cx:pt>
          <cx:pt idx="3929">59</cx:pt>
          <cx:pt idx="3930">63</cx:pt>
          <cx:pt idx="3931">68</cx:pt>
          <cx:pt idx="3932">70</cx:pt>
          <cx:pt idx="3933">72</cx:pt>
          <cx:pt idx="3934">61</cx:pt>
          <cx:pt idx="3935">65</cx:pt>
          <cx:pt idx="3936">67</cx:pt>
          <cx:pt idx="3937">68</cx:pt>
          <cx:pt idx="3938">62</cx:pt>
          <cx:pt idx="3939">55</cx:pt>
          <cx:pt idx="3940">65</cx:pt>
          <cx:pt idx="3941">49</cx:pt>
          <cx:pt idx="3942">62</cx:pt>
          <cx:pt idx="3943">68</cx:pt>
          <cx:pt idx="3944">70</cx:pt>
          <cx:pt idx="3945">66</cx:pt>
          <cx:pt idx="3946">57</cx:pt>
          <cx:pt idx="3947">68</cx:pt>
          <cx:pt idx="3948">41</cx:pt>
          <cx:pt idx="3949">59</cx:pt>
          <cx:pt idx="3950">53</cx:pt>
          <cx:pt idx="3951">59</cx:pt>
          <cx:pt idx="3952">55</cx:pt>
          <cx:pt idx="3953">62</cx:pt>
          <cx:pt idx="3954">72</cx:pt>
          <cx:pt idx="3955">55</cx:pt>
          <cx:pt idx="3956">70</cx:pt>
          <cx:pt idx="3957">60</cx:pt>
          <cx:pt idx="3958">46</cx:pt>
          <cx:pt idx="3959">76</cx:pt>
          <cx:pt idx="3960">69</cx:pt>
          <cx:pt idx="3961">63</cx:pt>
          <cx:pt idx="3962">63</cx:pt>
          <cx:pt idx="3963">50</cx:pt>
          <cx:pt idx="3964">62</cx:pt>
          <cx:pt idx="3965">52</cx:pt>
          <cx:pt idx="3966">63</cx:pt>
          <cx:pt idx="3967">60</cx:pt>
          <cx:pt idx="3968">61</cx:pt>
          <cx:pt idx="3969">64</cx:pt>
          <cx:pt idx="3970">66</cx:pt>
          <cx:pt idx="3971">61</cx:pt>
          <cx:pt idx="3972">59</cx:pt>
          <cx:pt idx="3973">68</cx:pt>
          <cx:pt idx="3974">59</cx:pt>
          <cx:pt idx="3975">55</cx:pt>
          <cx:pt idx="3976">59</cx:pt>
          <cx:pt idx="3977">68</cx:pt>
          <cx:pt idx="3978">73</cx:pt>
          <cx:pt idx="3979">66</cx:pt>
          <cx:pt idx="3980">70</cx:pt>
          <cx:pt idx="3981">70</cx:pt>
          <cx:pt idx="3982">65</cx:pt>
          <cx:pt idx="3983">61</cx:pt>
          <cx:pt idx="3984">69</cx:pt>
          <cx:pt idx="3985">67</cx:pt>
          <cx:pt idx="3986">64</cx:pt>
          <cx:pt idx="3987">76</cx:pt>
          <cx:pt idx="3988">66</cx:pt>
          <cx:pt idx="3989">74</cx:pt>
          <cx:pt idx="3990">70</cx:pt>
          <cx:pt idx="3991">81</cx:pt>
          <cx:pt idx="3992">69</cx:pt>
          <cx:pt idx="3993">61</cx:pt>
          <cx:pt idx="3994">61</cx:pt>
          <cx:pt idx="3995">69</cx:pt>
          <cx:pt idx="3996">59</cx:pt>
          <cx:pt idx="3997">67</cx:pt>
          <cx:pt idx="3998">63</cx:pt>
          <cx:pt idx="3999">79</cx:pt>
          <cx:pt idx="4000">67</cx:pt>
          <cx:pt idx="4001">61</cx:pt>
          <cx:pt idx="4002">70</cx:pt>
          <cx:pt idx="4003">65</cx:pt>
          <cx:pt idx="4004">53</cx:pt>
          <cx:pt idx="4005">57</cx:pt>
          <cx:pt idx="4006">61</cx:pt>
          <cx:pt idx="4007">52</cx:pt>
          <cx:pt idx="4008">74</cx:pt>
          <cx:pt idx="4009">69</cx:pt>
          <cx:pt idx="4010">66</cx:pt>
          <cx:pt idx="4011">72</cx:pt>
          <cx:pt idx="4012">58</cx:pt>
          <cx:pt idx="4013">67</cx:pt>
          <cx:pt idx="4014">65</cx:pt>
          <cx:pt idx="4015">59</cx:pt>
          <cx:pt idx="4016">69</cx:pt>
          <cx:pt idx="4017">51</cx:pt>
          <cx:pt idx="4018">71</cx:pt>
          <cx:pt idx="4019">53</cx:pt>
          <cx:pt idx="4020">67</cx:pt>
          <cx:pt idx="4021">60</cx:pt>
          <cx:pt idx="4022">68</cx:pt>
          <cx:pt idx="4023">71</cx:pt>
          <cx:pt idx="4024">59</cx:pt>
          <cx:pt idx="4025">56</cx:pt>
          <cx:pt idx="4026">57</cx:pt>
          <cx:pt idx="4027">63</cx:pt>
          <cx:pt idx="4028">67</cx:pt>
          <cx:pt idx="4029">35</cx:pt>
          <cx:pt idx="4030">75</cx:pt>
          <cx:pt idx="4031">59</cx:pt>
          <cx:pt idx="4032">78</cx:pt>
          <cx:pt idx="4033">64</cx:pt>
          <cx:pt idx="4034">67</cx:pt>
          <cx:pt idx="4035">55</cx:pt>
          <cx:pt idx="4036">63</cx:pt>
          <cx:pt idx="4037">66</cx:pt>
          <cx:pt idx="4038">53</cx:pt>
          <cx:pt idx="4039">66</cx:pt>
          <cx:pt idx="4040">61</cx:pt>
          <cx:pt idx="4041">69</cx:pt>
          <cx:pt idx="4042">68</cx:pt>
          <cx:pt idx="4043">58</cx:pt>
          <cx:pt idx="4044">71</cx:pt>
          <cx:pt idx="4045">75</cx:pt>
          <cx:pt idx="4046">65</cx:pt>
          <cx:pt idx="4047">48</cx:pt>
          <cx:pt idx="4048">61</cx:pt>
          <cx:pt idx="4049">57</cx:pt>
          <cx:pt idx="4050">71</cx:pt>
          <cx:pt idx="4051">75</cx:pt>
          <cx:pt idx="4052">65</cx:pt>
          <cx:pt idx="4053">66</cx:pt>
          <cx:pt idx="4054">58</cx:pt>
          <cx:pt idx="4055">62</cx:pt>
          <cx:pt idx="4056">57</cx:pt>
          <cx:pt idx="4057">59</cx:pt>
          <cx:pt idx="4058">59</cx:pt>
          <cx:pt idx="4059">60</cx:pt>
          <cx:pt idx="4060">64</cx:pt>
          <cx:pt idx="4061">57</cx:pt>
          <cx:pt idx="4062">53</cx:pt>
          <cx:pt idx="4063">69</cx:pt>
          <cx:pt idx="4064">74</cx:pt>
          <cx:pt idx="4065">67</cx:pt>
          <cx:pt idx="4066">70</cx:pt>
          <cx:pt idx="4067">52</cx:pt>
          <cx:pt idx="4068">43</cx:pt>
          <cx:pt idx="4069">69</cx:pt>
          <cx:pt idx="4070">80</cx:pt>
          <cx:pt idx="4071">61</cx:pt>
          <cx:pt idx="4072">52</cx:pt>
          <cx:pt idx="4073">53</cx:pt>
          <cx:pt idx="4074">70</cx:pt>
          <cx:pt idx="4075">54</cx:pt>
          <cx:pt idx="4076">69</cx:pt>
          <cx:pt idx="4077">63</cx:pt>
          <cx:pt idx="4078">79</cx:pt>
          <cx:pt idx="4079">67</cx:pt>
          <cx:pt idx="4080">61</cx:pt>
          <cx:pt idx="4081">60</cx:pt>
          <cx:pt idx="4082">61</cx:pt>
          <cx:pt idx="4083">77</cx:pt>
          <cx:pt idx="4084">66</cx:pt>
          <cx:pt idx="4085">65</cx:pt>
          <cx:pt idx="4086">64</cx:pt>
          <cx:pt idx="4087">59</cx:pt>
          <cx:pt idx="4088">67</cx:pt>
          <cx:pt idx="4089">56</cx:pt>
          <cx:pt idx="4090">58</cx:pt>
          <cx:pt idx="4091">74</cx:pt>
          <cx:pt idx="4092">79</cx:pt>
          <cx:pt idx="4093">74</cx:pt>
          <cx:pt idx="4094">70</cx:pt>
          <cx:pt idx="4095">63</cx:pt>
          <cx:pt idx="4096">67</cx:pt>
          <cx:pt idx="4097">59</cx:pt>
          <cx:pt idx="4098">67</cx:pt>
          <cx:pt idx="4099">66</cx:pt>
          <cx:pt idx="4100">58</cx:pt>
          <cx:pt idx="4101">63</cx:pt>
          <cx:pt idx="4102">57</cx:pt>
          <cx:pt idx="4103">60</cx:pt>
          <cx:pt idx="4104">62</cx:pt>
          <cx:pt idx="4105">70</cx:pt>
          <cx:pt idx="4106">64</cx:pt>
          <cx:pt idx="4107">67</cx:pt>
          <cx:pt idx="4108">74</cx:pt>
          <cx:pt idx="4109">60</cx:pt>
          <cx:pt idx="4110">55</cx:pt>
          <cx:pt idx="4111">52</cx:pt>
          <cx:pt idx="4112">60</cx:pt>
          <cx:pt idx="4113">59</cx:pt>
          <cx:pt idx="4114">73</cx:pt>
          <cx:pt idx="4115">58</cx:pt>
          <cx:pt idx="4116">64</cx:pt>
          <cx:pt idx="4117">76</cx:pt>
          <cx:pt idx="4118">74</cx:pt>
          <cx:pt idx="4119">73</cx:pt>
          <cx:pt idx="4120">59</cx:pt>
          <cx:pt idx="4121">64</cx:pt>
          <cx:pt idx="4122">65</cx:pt>
          <cx:pt idx="4123">49</cx:pt>
          <cx:pt idx="4124">53</cx:pt>
          <cx:pt idx="4125">68</cx:pt>
          <cx:pt idx="4126">49</cx:pt>
          <cx:pt idx="4127">64</cx:pt>
          <cx:pt idx="4128">56</cx:pt>
          <cx:pt idx="4129">64</cx:pt>
          <cx:pt idx="4130">54</cx:pt>
          <cx:pt idx="4131">45</cx:pt>
          <cx:pt idx="4132">62</cx:pt>
          <cx:pt idx="4133">68</cx:pt>
          <cx:pt idx="4134">63</cx:pt>
          <cx:pt idx="4135">62</cx:pt>
          <cx:pt idx="4136">66</cx:pt>
          <cx:pt idx="4137">66</cx:pt>
          <cx:pt idx="4138">58</cx:pt>
          <cx:pt idx="4139">68</cx:pt>
          <cx:pt idx="4140">54</cx:pt>
          <cx:pt idx="4141">47</cx:pt>
          <cx:pt idx="4142">80</cx:pt>
          <cx:pt idx="4143">63</cx:pt>
          <cx:pt idx="4144">78</cx:pt>
          <cx:pt idx="4145">64</cx:pt>
          <cx:pt idx="4146">70</cx:pt>
          <cx:pt idx="4147">66</cx:pt>
          <cx:pt idx="4148">65</cx:pt>
          <cx:pt idx="4149">73</cx:pt>
          <cx:pt idx="4150">73</cx:pt>
          <cx:pt idx="4151">71</cx:pt>
          <cx:pt idx="4152">65</cx:pt>
          <cx:pt idx="4153">64</cx:pt>
          <cx:pt idx="4154">54</cx:pt>
          <cx:pt idx="4155">61</cx:pt>
          <cx:pt idx="4156">75</cx:pt>
          <cx:pt idx="4157">51</cx:pt>
          <cx:pt idx="4158">68</cx:pt>
          <cx:pt idx="4159">58</cx:pt>
          <cx:pt idx="4160">70</cx:pt>
          <cx:pt idx="4161">65</cx:pt>
          <cx:pt idx="4162">72</cx:pt>
          <cx:pt idx="4163">60</cx:pt>
          <cx:pt idx="4164">67</cx:pt>
          <cx:pt idx="4165">78</cx:pt>
          <cx:pt idx="4166">64</cx:pt>
          <cx:pt idx="4167">66</cx:pt>
          <cx:pt idx="4168">62</cx:pt>
          <cx:pt idx="4169">64</cx:pt>
          <cx:pt idx="4170">57</cx:pt>
          <cx:pt idx="4171">75</cx:pt>
          <cx:pt idx="4172">56</cx:pt>
          <cx:pt idx="4173">71</cx:pt>
          <cx:pt idx="4174">64</cx:pt>
          <cx:pt idx="4175">61</cx:pt>
          <cx:pt idx="4176">74</cx:pt>
          <cx:pt idx="4177">64</cx:pt>
          <cx:pt idx="4178">68</cx:pt>
          <cx:pt idx="4179">65</cx:pt>
          <cx:pt idx="4180">73</cx:pt>
          <cx:pt idx="4181">54</cx:pt>
          <cx:pt idx="4182">61</cx:pt>
          <cx:pt idx="4183">64</cx:pt>
          <cx:pt idx="4184">54</cx:pt>
          <cx:pt idx="4185">69</cx:pt>
          <cx:pt idx="4186">76</cx:pt>
          <cx:pt idx="4187">75</cx:pt>
          <cx:pt idx="4188">67</cx:pt>
          <cx:pt idx="4189">73</cx:pt>
          <cx:pt idx="4190">64</cx:pt>
          <cx:pt idx="4191">73</cx:pt>
          <cx:pt idx="4192">54</cx:pt>
          <cx:pt idx="4193">61</cx:pt>
        </cx:lvl>
      </cx:numDim>
    </cx:data>
  </cx:chartData>
  <cx:chart>
    <cx:title pos="t" align="ctr" overlay="0">
      <cx:tx>
        <cx:txData>
          <cx:v>$1-50m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$1-50m</a:t>
          </a:r>
        </a:p>
      </cx:txPr>
    </cx:title>
    <cx:plotArea>
      <cx:plotAreaRegion>
        <cx:series layoutId="boxWhisker" uniqueId="{473CC9DA-09DC-4E4D-9605-328E582A1F66}">
          <cx:tx>
            <cx:txData>
              <cx:f>'box plot range'!$J$1</cx:f>
              <cx:v>1-50m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endParaRPr lang="en-US" sz="9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endParaRPr>
              </a:p>
            </cx:txPr>
            <cx:dataLabel idx="470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en-US" sz="900" b="0" i="0" u="none" strike="noStrike" baseline="0">
                      <a:solidFill>
                        <a:schemeClr val="bg1"/>
                      </a:solidFill>
                      <a:latin typeface="Calibri" panose="020F0502020204030204"/>
                    </a:rPr>
                    <a:t>65.29542203</a:t>
                  </a:r>
                </a:p>
              </cx:txPr>
            </cx:dataLabel>
            <cx:dataLabelHidden idx="49"/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'box plot range'!$L$2:$L$2293</cx:f>
        <cx:lvl ptCount="2292" formatCode="General">
          <cx:pt idx="0">61</cx:pt>
          <cx:pt idx="1">83</cx:pt>
          <cx:pt idx="2">59</cx:pt>
          <cx:pt idx="3">72</cx:pt>
          <cx:pt idx="4">62</cx:pt>
          <cx:pt idx="5">65</cx:pt>
          <cx:pt idx="6">73</cx:pt>
          <cx:pt idx="7">65</cx:pt>
          <cx:pt idx="8">58</cx:pt>
          <cx:pt idx="9">62</cx:pt>
          <cx:pt idx="10">63</cx:pt>
          <cx:pt idx="11">74</cx:pt>
          <cx:pt idx="12">52</cx:pt>
          <cx:pt idx="13">63</cx:pt>
          <cx:pt idx="14">79</cx:pt>
          <cx:pt idx="15">68</cx:pt>
          <cx:pt idx="16">76</cx:pt>
          <cx:pt idx="17">65</cx:pt>
          <cx:pt idx="18">60</cx:pt>
          <cx:pt idx="19">67</cx:pt>
          <cx:pt idx="20">66</cx:pt>
          <cx:pt idx="21">78</cx:pt>
          <cx:pt idx="22">68</cx:pt>
          <cx:pt idx="23">70</cx:pt>
          <cx:pt idx="24">74</cx:pt>
          <cx:pt idx="25">78</cx:pt>
          <cx:pt idx="26">67</cx:pt>
          <cx:pt idx="27">75</cx:pt>
          <cx:pt idx="28">70</cx:pt>
          <cx:pt idx="29">59</cx:pt>
          <cx:pt idx="30">75</cx:pt>
          <cx:pt idx="31">83</cx:pt>
          <cx:pt idx="32">60</cx:pt>
          <cx:pt idx="33">75</cx:pt>
          <cx:pt idx="34">80</cx:pt>
          <cx:pt idx="35">77</cx:pt>
          <cx:pt idx="36">64</cx:pt>
          <cx:pt idx="37">67</cx:pt>
          <cx:pt idx="38">73</cx:pt>
          <cx:pt idx="39">68</cx:pt>
          <cx:pt idx="40">60</cx:pt>
          <cx:pt idx="41">43</cx:pt>
          <cx:pt idx="42">66</cx:pt>
          <cx:pt idx="43">67</cx:pt>
          <cx:pt idx="44">61</cx:pt>
          <cx:pt idx="45">65</cx:pt>
          <cx:pt idx="46">74</cx:pt>
          <cx:pt idx="47">67</cx:pt>
          <cx:pt idx="48">64</cx:pt>
          <cx:pt idx="49">71</cx:pt>
          <cx:pt idx="50">61</cx:pt>
          <cx:pt idx="51">78</cx:pt>
          <cx:pt idx="52">68</cx:pt>
          <cx:pt idx="53">66</cx:pt>
          <cx:pt idx="54">63</cx:pt>
          <cx:pt idx="55">77</cx:pt>
          <cx:pt idx="56">78</cx:pt>
          <cx:pt idx="57">69</cx:pt>
          <cx:pt idx="58">71</cx:pt>
          <cx:pt idx="59">71</cx:pt>
          <cx:pt idx="60">79</cx:pt>
          <cx:pt idx="61">62</cx:pt>
          <cx:pt idx="62">82</cx:pt>
          <cx:pt idx="63">57</cx:pt>
          <cx:pt idx="64">72</cx:pt>
          <cx:pt idx="65">67</cx:pt>
          <cx:pt idx="66">84</cx:pt>
          <cx:pt idx="67">70</cx:pt>
          <cx:pt idx="68">71</cx:pt>
          <cx:pt idx="69">72</cx:pt>
          <cx:pt idx="70">77</cx:pt>
          <cx:pt idx="71">61</cx:pt>
          <cx:pt idx="72">75</cx:pt>
          <cx:pt idx="73">75</cx:pt>
          <cx:pt idx="74">73</cx:pt>
          <cx:pt idx="75">70</cx:pt>
          <cx:pt idx="76">83</cx:pt>
          <cx:pt idx="77">73</cx:pt>
          <cx:pt idx="78">75</cx:pt>
          <cx:pt idx="79">74</cx:pt>
          <cx:pt idx="80">73</cx:pt>
          <cx:pt idx="81">68</cx:pt>
          <cx:pt idx="82">73</cx:pt>
          <cx:pt idx="83">74</cx:pt>
          <cx:pt idx="84">43</cx:pt>
          <cx:pt idx="85">63</cx:pt>
          <cx:pt idx="86">75</cx:pt>
          <cx:pt idx="87">68</cx:pt>
          <cx:pt idx="88">76</cx:pt>
          <cx:pt idx="89">76</cx:pt>
          <cx:pt idx="90">67</cx:pt>
          <cx:pt idx="91">69</cx:pt>
          <cx:pt idx="92">68</cx:pt>
          <cx:pt idx="93">79</cx:pt>
          <cx:pt idx="94">75</cx:pt>
          <cx:pt idx="95">60</cx:pt>
          <cx:pt idx="96">75</cx:pt>
          <cx:pt idx="97">73</cx:pt>
          <cx:pt idx="98">60</cx:pt>
          <cx:pt idx="99">65</cx:pt>
          <cx:pt idx="100">73</cx:pt>
          <cx:pt idx="101">69</cx:pt>
          <cx:pt idx="102">71</cx:pt>
          <cx:pt idx="103">59</cx:pt>
          <cx:pt idx="104">64</cx:pt>
          <cx:pt idx="105">66</cx:pt>
          <cx:pt idx="106">63</cx:pt>
          <cx:pt idx="107">69</cx:pt>
          <cx:pt idx="108">72</cx:pt>
          <cx:pt idx="109">69</cx:pt>
          <cx:pt idx="110">70</cx:pt>
          <cx:pt idx="111">84</cx:pt>
          <cx:pt idx="112">57</cx:pt>
          <cx:pt idx="113">78</cx:pt>
          <cx:pt idx="114">57</cx:pt>
          <cx:pt idx="115">71</cx:pt>
          <cx:pt idx="116">61</cx:pt>
          <cx:pt idx="117">60</cx:pt>
          <cx:pt idx="118">68</cx:pt>
          <cx:pt idx="119">70</cx:pt>
          <cx:pt idx="120">67</cx:pt>
          <cx:pt idx="121">37</cx:pt>
          <cx:pt idx="122">76</cx:pt>
          <cx:pt idx="123">83</cx:pt>
          <cx:pt idx="124">64</cx:pt>
          <cx:pt idx="125">62</cx:pt>
          <cx:pt idx="126">58</cx:pt>
          <cx:pt idx="127">34</cx:pt>
          <cx:pt idx="128">67</cx:pt>
          <cx:pt idx="129">63</cx:pt>
          <cx:pt idx="130">58</cx:pt>
          <cx:pt idx="131">66</cx:pt>
          <cx:pt idx="132">78</cx:pt>
          <cx:pt idx="133">69</cx:pt>
          <cx:pt idx="134">76</cx:pt>
          <cx:pt idx="135">85</cx:pt>
          <cx:pt idx="136">57</cx:pt>
          <cx:pt idx="137">61</cx:pt>
          <cx:pt idx="138">75</cx:pt>
          <cx:pt idx="139">85</cx:pt>
          <cx:pt idx="140">69</cx:pt>
          <cx:pt idx="141">56</cx:pt>
          <cx:pt idx="142">65</cx:pt>
          <cx:pt idx="143">82</cx:pt>
          <cx:pt idx="144">62</cx:pt>
          <cx:pt idx="145">70</cx:pt>
          <cx:pt idx="146">46</cx:pt>
          <cx:pt idx="147">61</cx:pt>
          <cx:pt idx="148">58</cx:pt>
          <cx:pt idx="149">80</cx:pt>
          <cx:pt idx="150">84</cx:pt>
          <cx:pt idx="151">38</cx:pt>
          <cx:pt idx="152">74</cx:pt>
          <cx:pt idx="153">73</cx:pt>
          <cx:pt idx="154">73</cx:pt>
          <cx:pt idx="155">81</cx:pt>
          <cx:pt idx="156">65</cx:pt>
          <cx:pt idx="157">62</cx:pt>
          <cx:pt idx="158">66</cx:pt>
          <cx:pt idx="159">74</cx:pt>
          <cx:pt idx="160">63</cx:pt>
          <cx:pt idx="161">73</cx:pt>
          <cx:pt idx="162">46</cx:pt>
          <cx:pt idx="163">56</cx:pt>
          <cx:pt idx="164">73</cx:pt>
          <cx:pt idx="165">62</cx:pt>
          <cx:pt idx="166">69</cx:pt>
          <cx:pt idx="167">82</cx:pt>
          <cx:pt idx="168">60</cx:pt>
          <cx:pt idx="169">69</cx:pt>
          <cx:pt idx="170">69</cx:pt>
          <cx:pt idx="171">60</cx:pt>
          <cx:pt idx="172">77</cx:pt>
          <cx:pt idx="173">69</cx:pt>
          <cx:pt idx="174">70</cx:pt>
          <cx:pt idx="175">69</cx:pt>
          <cx:pt idx="176">63</cx:pt>
          <cx:pt idx="177">61</cx:pt>
          <cx:pt idx="178">69</cx:pt>
          <cx:pt idx="179">68</cx:pt>
          <cx:pt idx="180">72</cx:pt>
          <cx:pt idx="181">67</cx:pt>
          <cx:pt idx="182">67</cx:pt>
          <cx:pt idx="183">67</cx:pt>
          <cx:pt idx="184">67</cx:pt>
          <cx:pt idx="185">72</cx:pt>
          <cx:pt idx="186">72</cx:pt>
          <cx:pt idx="187">74</cx:pt>
          <cx:pt idx="188">75</cx:pt>
          <cx:pt idx="189">68</cx:pt>
          <cx:pt idx="190">75</cx:pt>
          <cx:pt idx="191">68</cx:pt>
          <cx:pt idx="192">78</cx:pt>
          <cx:pt idx="193">70</cx:pt>
          <cx:pt idx="194">63</cx:pt>
          <cx:pt idx="195">77</cx:pt>
          <cx:pt idx="196">72</cx:pt>
          <cx:pt idx="197">64</cx:pt>
          <cx:pt idx="198">67</cx:pt>
          <cx:pt idx="199">60</cx:pt>
          <cx:pt idx="200">84</cx:pt>
          <cx:pt idx="201">75</cx:pt>
          <cx:pt idx="202">63</cx:pt>
          <cx:pt idx="203">54</cx:pt>
          <cx:pt idx="204">54</cx:pt>
          <cx:pt idx="205">72</cx:pt>
          <cx:pt idx="206">66</cx:pt>
          <cx:pt idx="207">62</cx:pt>
          <cx:pt idx="208">65</cx:pt>
          <cx:pt idx="209">71</cx:pt>
          <cx:pt idx="210">66</cx:pt>
          <cx:pt idx="211">66</cx:pt>
          <cx:pt idx="212">67</cx:pt>
          <cx:pt idx="213">64</cx:pt>
          <cx:pt idx="214">58</cx:pt>
          <cx:pt idx="215">59</cx:pt>
          <cx:pt idx="216">60</cx:pt>
          <cx:pt idx="217">63</cx:pt>
          <cx:pt idx="218">63</cx:pt>
          <cx:pt idx="219">57</cx:pt>
          <cx:pt idx="220">67</cx:pt>
          <cx:pt idx="221">71</cx:pt>
          <cx:pt idx="222">68</cx:pt>
          <cx:pt idx="223">77</cx:pt>
          <cx:pt idx="224">46</cx:pt>
          <cx:pt idx="225">66</cx:pt>
          <cx:pt idx="226">57</cx:pt>
          <cx:pt idx="227">71</cx:pt>
          <cx:pt idx="228">67</cx:pt>
          <cx:pt idx="229">63</cx:pt>
          <cx:pt idx="230">67</cx:pt>
          <cx:pt idx="231">74</cx:pt>
          <cx:pt idx="232">82</cx:pt>
          <cx:pt idx="233">62</cx:pt>
          <cx:pt idx="234">74</cx:pt>
          <cx:pt idx="235">75</cx:pt>
          <cx:pt idx="236">63</cx:pt>
          <cx:pt idx="237">72</cx:pt>
          <cx:pt idx="238">79</cx:pt>
          <cx:pt idx="239">57</cx:pt>
          <cx:pt idx="240">73</cx:pt>
          <cx:pt idx="241">70</cx:pt>
          <cx:pt idx="242">64</cx:pt>
          <cx:pt idx="243">63</cx:pt>
          <cx:pt idx="244">66</cx:pt>
          <cx:pt idx="245">60</cx:pt>
          <cx:pt idx="246">82</cx:pt>
          <cx:pt idx="247">51</cx:pt>
          <cx:pt idx="248">82</cx:pt>
          <cx:pt idx="249">73</cx:pt>
          <cx:pt idx="250">75</cx:pt>
          <cx:pt idx="251">72</cx:pt>
          <cx:pt idx="252">59</cx:pt>
          <cx:pt idx="253">71</cx:pt>
          <cx:pt idx="254">64</cx:pt>
          <cx:pt idx="255">73</cx:pt>
          <cx:pt idx="256">70</cx:pt>
          <cx:pt idx="257">68</cx:pt>
          <cx:pt idx="258">60</cx:pt>
          <cx:pt idx="259">67</cx:pt>
          <cx:pt idx="260">72</cx:pt>
          <cx:pt idx="261">72</cx:pt>
          <cx:pt idx="262">71</cx:pt>
          <cx:pt idx="263">74</cx:pt>
          <cx:pt idx="264">81</cx:pt>
          <cx:pt idx="265">69</cx:pt>
          <cx:pt idx="266">62</cx:pt>
          <cx:pt idx="267">53</cx:pt>
          <cx:pt idx="268">68</cx:pt>
          <cx:pt idx="269">73</cx:pt>
          <cx:pt idx="270">69</cx:pt>
          <cx:pt idx="271">64</cx:pt>
          <cx:pt idx="272">68</cx:pt>
          <cx:pt idx="273">58</cx:pt>
          <cx:pt idx="274">62</cx:pt>
          <cx:pt idx="275">70</cx:pt>
          <cx:pt idx="276">66</cx:pt>
          <cx:pt idx="277">71</cx:pt>
          <cx:pt idx="278">67</cx:pt>
          <cx:pt idx="279">70</cx:pt>
          <cx:pt idx="280">75</cx:pt>
          <cx:pt idx="281">65</cx:pt>
          <cx:pt idx="282">53</cx:pt>
          <cx:pt idx="283">55</cx:pt>
          <cx:pt idx="284">69</cx:pt>
          <cx:pt idx="285">61</cx:pt>
          <cx:pt idx="286">66</cx:pt>
          <cx:pt idx="287">65</cx:pt>
          <cx:pt idx="288">56</cx:pt>
          <cx:pt idx="289">69</cx:pt>
          <cx:pt idx="290">61</cx:pt>
          <cx:pt idx="291">72</cx:pt>
          <cx:pt idx="292">61</cx:pt>
          <cx:pt idx="293">60</cx:pt>
          <cx:pt idx="294">65</cx:pt>
          <cx:pt idx="295">62</cx:pt>
          <cx:pt idx="296">47</cx:pt>
          <cx:pt idx="297">81</cx:pt>
          <cx:pt idx="298">72</cx:pt>
          <cx:pt idx="299">85</cx:pt>
          <cx:pt idx="300">40</cx:pt>
          <cx:pt idx="301">67</cx:pt>
          <cx:pt idx="302">69</cx:pt>
          <cx:pt idx="303">62</cx:pt>
          <cx:pt idx="304">62</cx:pt>
          <cx:pt idx="305">56</cx:pt>
          <cx:pt idx="306">58</cx:pt>
          <cx:pt idx="307">63</cx:pt>
          <cx:pt idx="308">68</cx:pt>
          <cx:pt idx="309">64</cx:pt>
          <cx:pt idx="310">53</cx:pt>
          <cx:pt idx="311">55</cx:pt>
          <cx:pt idx="312">55</cx:pt>
          <cx:pt idx="313">69</cx:pt>
          <cx:pt idx="314">57</cx:pt>
          <cx:pt idx="315">64</cx:pt>
          <cx:pt idx="316">67</cx:pt>
          <cx:pt idx="317">71</cx:pt>
          <cx:pt idx="318">61</cx:pt>
          <cx:pt idx="319">68</cx:pt>
          <cx:pt idx="320">74</cx:pt>
          <cx:pt idx="321">79</cx:pt>
          <cx:pt idx="322">70</cx:pt>
          <cx:pt idx="323">71</cx:pt>
          <cx:pt idx="324">73</cx:pt>
          <cx:pt idx="325">63</cx:pt>
          <cx:pt idx="326">69</cx:pt>
          <cx:pt idx="327">70</cx:pt>
          <cx:pt idx="328">61</cx:pt>
          <cx:pt idx="329">68</cx:pt>
          <cx:pt idx="330">64</cx:pt>
          <cx:pt idx="331">61</cx:pt>
          <cx:pt idx="332">62</cx:pt>
          <cx:pt idx="333">68</cx:pt>
          <cx:pt idx="334">68</cx:pt>
          <cx:pt idx="335">60</cx:pt>
          <cx:pt idx="336">58</cx:pt>
          <cx:pt idx="337">60</cx:pt>
          <cx:pt idx="338">68</cx:pt>
          <cx:pt idx="339">79</cx:pt>
          <cx:pt idx="340">64</cx:pt>
          <cx:pt idx="341">68</cx:pt>
          <cx:pt idx="342">58</cx:pt>
          <cx:pt idx="343">68</cx:pt>
          <cx:pt idx="344">64</cx:pt>
          <cx:pt idx="345">75</cx:pt>
          <cx:pt idx="346">79</cx:pt>
          <cx:pt idx="347">64</cx:pt>
          <cx:pt idx="348">68</cx:pt>
          <cx:pt idx="349">66</cx:pt>
          <cx:pt idx="350">50</cx:pt>
          <cx:pt idx="351">70</cx:pt>
          <cx:pt idx="352">63</cx:pt>
          <cx:pt idx="353">71</cx:pt>
          <cx:pt idx="354">66</cx:pt>
          <cx:pt idx="355">70</cx:pt>
          <cx:pt idx="356">70</cx:pt>
          <cx:pt idx="357">62</cx:pt>
          <cx:pt idx="358">80</cx:pt>
          <cx:pt idx="359">61</cx:pt>
          <cx:pt idx="360">44</cx:pt>
          <cx:pt idx="361">72</cx:pt>
          <cx:pt idx="362">62</cx:pt>
          <cx:pt idx="363">61</cx:pt>
          <cx:pt idx="364">72</cx:pt>
          <cx:pt idx="365">64</cx:pt>
          <cx:pt idx="366">75</cx:pt>
          <cx:pt idx="367">68</cx:pt>
          <cx:pt idx="368">68</cx:pt>
          <cx:pt idx="369">61</cx:pt>
          <cx:pt idx="370">67</cx:pt>
          <cx:pt idx="371">73</cx:pt>
          <cx:pt idx="372">77</cx:pt>
          <cx:pt idx="373">65</cx:pt>
          <cx:pt idx="374">70</cx:pt>
          <cx:pt idx="375">72</cx:pt>
          <cx:pt idx="376">64</cx:pt>
          <cx:pt idx="377">71</cx:pt>
          <cx:pt idx="378">68</cx:pt>
          <cx:pt idx="379">67</cx:pt>
          <cx:pt idx="380">69</cx:pt>
          <cx:pt idx="381">62</cx:pt>
          <cx:pt idx="382">62</cx:pt>
          <cx:pt idx="383">64</cx:pt>
          <cx:pt idx="384">49</cx:pt>
          <cx:pt idx="385">73</cx:pt>
          <cx:pt idx="386">70</cx:pt>
          <cx:pt idx="387">80</cx:pt>
          <cx:pt idx="388">77</cx:pt>
          <cx:pt idx="389">58</cx:pt>
          <cx:pt idx="390">63</cx:pt>
          <cx:pt idx="391">64</cx:pt>
          <cx:pt idx="392">66</cx:pt>
          <cx:pt idx="393">61</cx:pt>
          <cx:pt idx="394">45</cx:pt>
          <cx:pt idx="395">67</cx:pt>
          <cx:pt idx="396">69</cx:pt>
          <cx:pt idx="397">59</cx:pt>
          <cx:pt idx="398">73</cx:pt>
          <cx:pt idx="399">72</cx:pt>
          <cx:pt idx="400">52</cx:pt>
          <cx:pt idx="401">57</cx:pt>
          <cx:pt idx="402">55</cx:pt>
          <cx:pt idx="403">62</cx:pt>
          <cx:pt idx="404">69</cx:pt>
          <cx:pt idx="405">63</cx:pt>
          <cx:pt idx="406">59</cx:pt>
          <cx:pt idx="407">66</cx:pt>
          <cx:pt idx="408">65</cx:pt>
          <cx:pt idx="409">72</cx:pt>
          <cx:pt idx="410">61</cx:pt>
          <cx:pt idx="411">70</cx:pt>
          <cx:pt idx="412">65</cx:pt>
          <cx:pt idx="413">67</cx:pt>
          <cx:pt idx="414">63</cx:pt>
          <cx:pt idx="415">58</cx:pt>
          <cx:pt idx="416">70</cx:pt>
          <cx:pt idx="417">71</cx:pt>
          <cx:pt idx="418">52</cx:pt>
          <cx:pt idx="419">40</cx:pt>
          <cx:pt idx="420">76</cx:pt>
          <cx:pt idx="421">74</cx:pt>
          <cx:pt idx="422">68</cx:pt>
          <cx:pt idx="423">75</cx:pt>
          <cx:pt idx="424">75</cx:pt>
          <cx:pt idx="425">57</cx:pt>
          <cx:pt idx="426">67</cx:pt>
          <cx:pt idx="427">58</cx:pt>
          <cx:pt idx="428">76</cx:pt>
          <cx:pt idx="429">65</cx:pt>
          <cx:pt idx="430">64</cx:pt>
          <cx:pt idx="431">74</cx:pt>
          <cx:pt idx="432">72</cx:pt>
          <cx:pt idx="433">75</cx:pt>
          <cx:pt idx="434">66</cx:pt>
          <cx:pt idx="435">63</cx:pt>
          <cx:pt idx="436">71</cx:pt>
          <cx:pt idx="437">65</cx:pt>
          <cx:pt idx="438">71</cx:pt>
          <cx:pt idx="439">46</cx:pt>
          <cx:pt idx="440">69</cx:pt>
          <cx:pt idx="441">55</cx:pt>
          <cx:pt idx="442">67</cx:pt>
          <cx:pt idx="443">62</cx:pt>
          <cx:pt idx="444">55</cx:pt>
          <cx:pt idx="445">64</cx:pt>
          <cx:pt idx="446">65</cx:pt>
          <cx:pt idx="447">74</cx:pt>
          <cx:pt idx="448">77</cx:pt>
          <cx:pt idx="449">72</cx:pt>
          <cx:pt idx="450">72</cx:pt>
          <cx:pt idx="451">70</cx:pt>
          <cx:pt idx="452">60</cx:pt>
          <cx:pt idx="453">76</cx:pt>
          <cx:pt idx="454">79</cx:pt>
          <cx:pt idx="455">61</cx:pt>
          <cx:pt idx="456">62</cx:pt>
          <cx:pt idx="457">69</cx:pt>
          <cx:pt idx="458">74</cx:pt>
          <cx:pt idx="459">73</cx:pt>
          <cx:pt idx="460">80</cx:pt>
          <cx:pt idx="461">71</cx:pt>
          <cx:pt idx="462">55</cx:pt>
          <cx:pt idx="463">65</cx:pt>
          <cx:pt idx="464">76</cx:pt>
          <cx:pt idx="465">69</cx:pt>
          <cx:pt idx="466">56</cx:pt>
          <cx:pt idx="467">74</cx:pt>
          <cx:pt idx="468">62</cx:pt>
          <cx:pt idx="469">78</cx:pt>
          <cx:pt idx="470">59</cx:pt>
          <cx:pt idx="471">47</cx:pt>
          <cx:pt idx="472">64</cx:pt>
          <cx:pt idx="473">69</cx:pt>
          <cx:pt idx="474">71</cx:pt>
          <cx:pt idx="475">53</cx:pt>
          <cx:pt idx="476">68</cx:pt>
          <cx:pt idx="477">66</cx:pt>
          <cx:pt idx="478">64</cx:pt>
          <cx:pt idx="479">64</cx:pt>
          <cx:pt idx="480">65</cx:pt>
          <cx:pt idx="481">53</cx:pt>
          <cx:pt idx="482">64</cx:pt>
          <cx:pt idx="483">74</cx:pt>
          <cx:pt idx="484">72</cx:pt>
          <cx:pt idx="485">70</cx:pt>
          <cx:pt idx="486">67</cx:pt>
          <cx:pt idx="487">68</cx:pt>
          <cx:pt idx="488">64</cx:pt>
          <cx:pt idx="489">70</cx:pt>
          <cx:pt idx="490">75</cx:pt>
          <cx:pt idx="491">79</cx:pt>
          <cx:pt idx="492">61</cx:pt>
          <cx:pt idx="493">65</cx:pt>
          <cx:pt idx="494">64</cx:pt>
          <cx:pt idx="495">68</cx:pt>
          <cx:pt idx="496">73</cx:pt>
          <cx:pt idx="497">69</cx:pt>
          <cx:pt idx="498">79</cx:pt>
          <cx:pt idx="499">67</cx:pt>
          <cx:pt idx="500">64</cx:pt>
          <cx:pt idx="501">73</cx:pt>
          <cx:pt idx="502">82</cx:pt>
          <cx:pt idx="503">68</cx:pt>
          <cx:pt idx="504">63</cx:pt>
          <cx:pt idx="505">59</cx:pt>
          <cx:pt idx="506">51</cx:pt>
          <cx:pt idx="507">64</cx:pt>
          <cx:pt idx="508">58</cx:pt>
          <cx:pt idx="509">64</cx:pt>
          <cx:pt idx="510">56</cx:pt>
          <cx:pt idx="511">74</cx:pt>
          <cx:pt idx="512">59</cx:pt>
          <cx:pt idx="513">74</cx:pt>
          <cx:pt idx="514">62</cx:pt>
          <cx:pt idx="515">68</cx:pt>
          <cx:pt idx="516">71</cx:pt>
          <cx:pt idx="517">52</cx:pt>
          <cx:pt idx="518">66</cx:pt>
          <cx:pt idx="519">68</cx:pt>
          <cx:pt idx="520">64</cx:pt>
          <cx:pt idx="521">55</cx:pt>
          <cx:pt idx="522">44</cx:pt>
          <cx:pt idx="523">75</cx:pt>
          <cx:pt idx="524">74</cx:pt>
          <cx:pt idx="525">59</cx:pt>
          <cx:pt idx="526">79</cx:pt>
          <cx:pt idx="527">55</cx:pt>
          <cx:pt idx="528">74</cx:pt>
          <cx:pt idx="529">75</cx:pt>
          <cx:pt idx="530">78</cx:pt>
          <cx:pt idx="531">76</cx:pt>
          <cx:pt idx="532">76</cx:pt>
          <cx:pt idx="533">70</cx:pt>
          <cx:pt idx="534">60</cx:pt>
          <cx:pt idx="535">74</cx:pt>
          <cx:pt idx="536">56</cx:pt>
          <cx:pt idx="537">64</cx:pt>
          <cx:pt idx="538">58</cx:pt>
          <cx:pt idx="539">50</cx:pt>
          <cx:pt idx="540">71</cx:pt>
          <cx:pt idx="541">56</cx:pt>
          <cx:pt idx="542">73</cx:pt>
          <cx:pt idx="543">53</cx:pt>
          <cx:pt idx="544">68</cx:pt>
          <cx:pt idx="545">72</cx:pt>
          <cx:pt idx="546">75</cx:pt>
          <cx:pt idx="547">70</cx:pt>
          <cx:pt idx="548">64</cx:pt>
          <cx:pt idx="549">59</cx:pt>
          <cx:pt idx="550">63</cx:pt>
          <cx:pt idx="551">72</cx:pt>
          <cx:pt idx="552">57</cx:pt>
          <cx:pt idx="553">75</cx:pt>
          <cx:pt idx="554">68</cx:pt>
          <cx:pt idx="555">66</cx:pt>
          <cx:pt idx="556">61</cx:pt>
          <cx:pt idx="557">64</cx:pt>
          <cx:pt idx="558">60</cx:pt>
          <cx:pt idx="559">77</cx:pt>
          <cx:pt idx="560">74</cx:pt>
          <cx:pt idx="561">63</cx:pt>
          <cx:pt idx="562">63</cx:pt>
          <cx:pt idx="563">72</cx:pt>
          <cx:pt idx="564">63</cx:pt>
          <cx:pt idx="565">58</cx:pt>
          <cx:pt idx="566">73</cx:pt>
          <cx:pt idx="567">62</cx:pt>
          <cx:pt idx="568">58</cx:pt>
          <cx:pt idx="569">55</cx:pt>
          <cx:pt idx="570">65</cx:pt>
          <cx:pt idx="571">73</cx:pt>
          <cx:pt idx="572">70</cx:pt>
          <cx:pt idx="573">33</cx:pt>
          <cx:pt idx="574">71</cx:pt>
          <cx:pt idx="575">64</cx:pt>
          <cx:pt idx="576">61</cx:pt>
          <cx:pt idx="577">55</cx:pt>
          <cx:pt idx="578">68</cx:pt>
          <cx:pt idx="579">68</cx:pt>
          <cx:pt idx="580">78</cx:pt>
          <cx:pt idx="581">63</cx:pt>
          <cx:pt idx="582">55</cx:pt>
          <cx:pt idx="583">59</cx:pt>
          <cx:pt idx="584">75</cx:pt>
          <cx:pt idx="585">70</cx:pt>
          <cx:pt idx="586">65</cx:pt>
          <cx:pt idx="587">65</cx:pt>
          <cx:pt idx="588">66</cx:pt>
          <cx:pt idx="589">80</cx:pt>
          <cx:pt idx="590">66</cx:pt>
          <cx:pt idx="591">74</cx:pt>
          <cx:pt idx="592">64</cx:pt>
          <cx:pt idx="593">71</cx:pt>
          <cx:pt idx="594">61</cx:pt>
          <cx:pt idx="595">66</cx:pt>
          <cx:pt idx="596">70</cx:pt>
          <cx:pt idx="597">57</cx:pt>
          <cx:pt idx="598">65</cx:pt>
          <cx:pt idx="599">62</cx:pt>
          <cx:pt idx="600">78</cx:pt>
          <cx:pt idx="601">77</cx:pt>
          <cx:pt idx="602">70</cx:pt>
          <cx:pt idx="603">62</cx:pt>
          <cx:pt idx="604">62</cx:pt>
          <cx:pt idx="605">70</cx:pt>
          <cx:pt idx="606">66</cx:pt>
          <cx:pt idx="607">64</cx:pt>
          <cx:pt idx="608">74</cx:pt>
          <cx:pt idx="609">68</cx:pt>
          <cx:pt idx="610">57</cx:pt>
          <cx:pt idx="611">61</cx:pt>
          <cx:pt idx="612">61</cx:pt>
          <cx:pt idx="613">80</cx:pt>
          <cx:pt idx="614">71</cx:pt>
          <cx:pt idx="615">66</cx:pt>
          <cx:pt idx="616">74</cx:pt>
          <cx:pt idx="617">73</cx:pt>
          <cx:pt idx="618">71</cx:pt>
          <cx:pt idx="619">69</cx:pt>
          <cx:pt idx="620">75</cx:pt>
          <cx:pt idx="621">63</cx:pt>
          <cx:pt idx="622">69</cx:pt>
          <cx:pt idx="623">67</cx:pt>
          <cx:pt idx="624">73</cx:pt>
          <cx:pt idx="625">65</cx:pt>
          <cx:pt idx="626">67</cx:pt>
          <cx:pt idx="627">61</cx:pt>
          <cx:pt idx="628">79</cx:pt>
          <cx:pt idx="629">56</cx:pt>
          <cx:pt idx="630">77</cx:pt>
          <cx:pt idx="631">70</cx:pt>
          <cx:pt idx="632">66</cx:pt>
          <cx:pt idx="633">69</cx:pt>
          <cx:pt idx="634">72</cx:pt>
          <cx:pt idx="635">61</cx:pt>
          <cx:pt idx="636">54</cx:pt>
          <cx:pt idx="637">53</cx:pt>
          <cx:pt idx="638">55</cx:pt>
          <cx:pt idx="639">69</cx:pt>
          <cx:pt idx="640">79</cx:pt>
          <cx:pt idx="641">63</cx:pt>
          <cx:pt idx="642">71</cx:pt>
          <cx:pt idx="643">59</cx:pt>
          <cx:pt idx="644">69</cx:pt>
          <cx:pt idx="645">60</cx:pt>
          <cx:pt idx="646">65</cx:pt>
          <cx:pt idx="647">57</cx:pt>
          <cx:pt idx="648">61</cx:pt>
          <cx:pt idx="649">66</cx:pt>
          <cx:pt idx="650">65</cx:pt>
          <cx:pt idx="651">79</cx:pt>
          <cx:pt idx="652">66</cx:pt>
          <cx:pt idx="653">63</cx:pt>
          <cx:pt idx="654">67</cx:pt>
          <cx:pt idx="655">75</cx:pt>
          <cx:pt idx="656">62</cx:pt>
          <cx:pt idx="657">53</cx:pt>
          <cx:pt idx="658">64</cx:pt>
          <cx:pt idx="659">67</cx:pt>
          <cx:pt idx="660">70</cx:pt>
          <cx:pt idx="661">67</cx:pt>
          <cx:pt idx="662">54</cx:pt>
          <cx:pt idx="663">73</cx:pt>
          <cx:pt idx="664">60</cx:pt>
          <cx:pt idx="665">63</cx:pt>
          <cx:pt idx="666">67</cx:pt>
          <cx:pt idx="667">59</cx:pt>
          <cx:pt idx="668">70</cx:pt>
          <cx:pt idx="669">64</cx:pt>
          <cx:pt idx="670">65</cx:pt>
          <cx:pt idx="671">65</cx:pt>
          <cx:pt idx="672">60</cx:pt>
          <cx:pt idx="673">59</cx:pt>
          <cx:pt idx="674">58</cx:pt>
          <cx:pt idx="675">64</cx:pt>
          <cx:pt idx="676">46</cx:pt>
          <cx:pt idx="677">67</cx:pt>
          <cx:pt idx="678">67</cx:pt>
          <cx:pt idx="679">65</cx:pt>
          <cx:pt idx="680">62</cx:pt>
          <cx:pt idx="681">58</cx:pt>
          <cx:pt idx="682">37</cx:pt>
          <cx:pt idx="683">73</cx:pt>
          <cx:pt idx="684">55</cx:pt>
          <cx:pt idx="685">69</cx:pt>
          <cx:pt idx="686">68</cx:pt>
          <cx:pt idx="687">79</cx:pt>
          <cx:pt idx="688">59</cx:pt>
          <cx:pt idx="689">79</cx:pt>
          <cx:pt idx="690">65</cx:pt>
          <cx:pt idx="691">59</cx:pt>
          <cx:pt idx="692">65</cx:pt>
          <cx:pt idx="693">64</cx:pt>
          <cx:pt idx="694">70</cx:pt>
          <cx:pt idx="695">68</cx:pt>
          <cx:pt idx="696">68</cx:pt>
          <cx:pt idx="697">61</cx:pt>
          <cx:pt idx="698">75</cx:pt>
          <cx:pt idx="699">65</cx:pt>
          <cx:pt idx="700">68</cx:pt>
          <cx:pt idx="701">67</cx:pt>
          <cx:pt idx="702">66</cx:pt>
          <cx:pt idx="703">77</cx:pt>
          <cx:pt idx="704">72</cx:pt>
          <cx:pt idx="705">74</cx:pt>
          <cx:pt idx="706">60</cx:pt>
          <cx:pt idx="707">58</cx:pt>
          <cx:pt idx="708">71</cx:pt>
          <cx:pt idx="709">62</cx:pt>
          <cx:pt idx="710">68</cx:pt>
          <cx:pt idx="711">60</cx:pt>
          <cx:pt idx="712">65</cx:pt>
          <cx:pt idx="713">70</cx:pt>
          <cx:pt idx="714">69</cx:pt>
          <cx:pt idx="715">61</cx:pt>
          <cx:pt idx="716">60</cx:pt>
          <cx:pt idx="717">59</cx:pt>
          <cx:pt idx="718">68</cx:pt>
          <cx:pt idx="719">76</cx:pt>
          <cx:pt idx="720">61</cx:pt>
          <cx:pt idx="721">57</cx:pt>
          <cx:pt idx="722">68</cx:pt>
          <cx:pt idx="723">66</cx:pt>
          <cx:pt idx="724">65</cx:pt>
          <cx:pt idx="725">68</cx:pt>
          <cx:pt idx="726">64</cx:pt>
          <cx:pt idx="727">76</cx:pt>
          <cx:pt idx="728">62</cx:pt>
          <cx:pt idx="729">75</cx:pt>
          <cx:pt idx="730">68</cx:pt>
          <cx:pt idx="731">55</cx:pt>
          <cx:pt idx="732">80</cx:pt>
          <cx:pt idx="733">66</cx:pt>
          <cx:pt idx="734">67</cx:pt>
          <cx:pt idx="735">58</cx:pt>
          <cx:pt idx="736">64</cx:pt>
          <cx:pt idx="737">66</cx:pt>
          <cx:pt idx="738">65</cx:pt>
          <cx:pt idx="739">55</cx:pt>
          <cx:pt idx="740">70</cx:pt>
          <cx:pt idx="741">66</cx:pt>
          <cx:pt idx="742">15</cx:pt>
          <cx:pt idx="743">63</cx:pt>
          <cx:pt idx="744">58</cx:pt>
          <cx:pt idx="745">56</cx:pt>
          <cx:pt idx="746">69</cx:pt>
          <cx:pt idx="747">73</cx:pt>
          <cx:pt idx="748">62</cx:pt>
          <cx:pt idx="749">38</cx:pt>
          <cx:pt idx="750">71</cx:pt>
          <cx:pt idx="751">72</cx:pt>
          <cx:pt idx="752">55</cx:pt>
          <cx:pt idx="753">70</cx:pt>
          <cx:pt idx="754">64</cx:pt>
          <cx:pt idx="755">60</cx:pt>
          <cx:pt idx="756">44</cx:pt>
          <cx:pt idx="757">61</cx:pt>
          <cx:pt idx="758">71</cx:pt>
          <cx:pt idx="759">72</cx:pt>
          <cx:pt idx="760">45</cx:pt>
          <cx:pt idx="761">68</cx:pt>
          <cx:pt idx="762">59</cx:pt>
          <cx:pt idx="763">64</cx:pt>
          <cx:pt idx="764">79</cx:pt>
          <cx:pt idx="765">77</cx:pt>
          <cx:pt idx="766">51</cx:pt>
          <cx:pt idx="767">58</cx:pt>
          <cx:pt idx="768">63</cx:pt>
          <cx:pt idx="769">73</cx:pt>
          <cx:pt idx="770">65</cx:pt>
          <cx:pt idx="771">56</cx:pt>
          <cx:pt idx="772">58</cx:pt>
          <cx:pt idx="773">64</cx:pt>
          <cx:pt idx="774">75</cx:pt>
          <cx:pt idx="775">52</cx:pt>
          <cx:pt idx="776">57</cx:pt>
          <cx:pt idx="777">57</cx:pt>
          <cx:pt idx="778">68</cx:pt>
          <cx:pt idx="779">66</cx:pt>
          <cx:pt idx="780">66</cx:pt>
          <cx:pt idx="781">72</cx:pt>
          <cx:pt idx="782">63</cx:pt>
          <cx:pt idx="783">58</cx:pt>
          <cx:pt idx="784">44</cx:pt>
          <cx:pt idx="785">52</cx:pt>
          <cx:pt idx="786">59</cx:pt>
          <cx:pt idx="787">63</cx:pt>
          <cx:pt idx="788">76</cx:pt>
          <cx:pt idx="789">69</cx:pt>
          <cx:pt idx="790">75</cx:pt>
          <cx:pt idx="791">65</cx:pt>
          <cx:pt idx="792">62</cx:pt>
          <cx:pt idx="793">75</cx:pt>
          <cx:pt idx="794">62</cx:pt>
          <cx:pt idx="795">65</cx:pt>
          <cx:pt idx="796">66</cx:pt>
          <cx:pt idx="797">73</cx:pt>
          <cx:pt idx="798">72</cx:pt>
          <cx:pt idx="799">64</cx:pt>
          <cx:pt idx="800">61</cx:pt>
          <cx:pt idx="801">61</cx:pt>
          <cx:pt idx="802">72</cx:pt>
          <cx:pt idx="803">63</cx:pt>
          <cx:pt idx="804">62</cx:pt>
          <cx:pt idx="805">64</cx:pt>
          <cx:pt idx="806">70</cx:pt>
          <cx:pt idx="807">55</cx:pt>
          <cx:pt idx="808">70</cx:pt>
          <cx:pt idx="809">67</cx:pt>
          <cx:pt idx="810">87</cx:pt>
          <cx:pt idx="811">68</cx:pt>
          <cx:pt idx="812">69</cx:pt>
          <cx:pt idx="813">72</cx:pt>
          <cx:pt idx="814">65</cx:pt>
          <cx:pt idx="815">66</cx:pt>
          <cx:pt idx="816">66</cx:pt>
          <cx:pt idx="817">69</cx:pt>
          <cx:pt idx="818">65</cx:pt>
          <cx:pt idx="819">64</cx:pt>
          <cx:pt idx="820">72</cx:pt>
          <cx:pt idx="821">68</cx:pt>
          <cx:pt idx="822">64</cx:pt>
          <cx:pt idx="823">43</cx:pt>
          <cx:pt idx="824">68</cx:pt>
          <cx:pt idx="825">44</cx:pt>
          <cx:pt idx="826">71</cx:pt>
          <cx:pt idx="827">15</cx:pt>
          <cx:pt idx="828">61</cx:pt>
          <cx:pt idx="829">58</cx:pt>
          <cx:pt idx="830">72</cx:pt>
          <cx:pt idx="831">68</cx:pt>
          <cx:pt idx="832">59</cx:pt>
          <cx:pt idx="833">61</cx:pt>
          <cx:pt idx="834">71</cx:pt>
          <cx:pt idx="835">53</cx:pt>
          <cx:pt idx="836">38</cx:pt>
          <cx:pt idx="837">65</cx:pt>
          <cx:pt idx="838">54</cx:pt>
          <cx:pt idx="839">56</cx:pt>
          <cx:pt idx="840">65</cx:pt>
          <cx:pt idx="841">65</cx:pt>
          <cx:pt idx="842">41</cx:pt>
          <cx:pt idx="843">53</cx:pt>
          <cx:pt idx="844">76</cx:pt>
          <cx:pt idx="845">67</cx:pt>
          <cx:pt idx="846">68</cx:pt>
          <cx:pt idx="847">58</cx:pt>
          <cx:pt idx="848">64</cx:pt>
          <cx:pt idx="849">69</cx:pt>
          <cx:pt idx="850">74</cx:pt>
          <cx:pt idx="851">68</cx:pt>
          <cx:pt idx="852">55</cx:pt>
          <cx:pt idx="853">67</cx:pt>
          <cx:pt idx="854">72</cx:pt>
          <cx:pt idx="855">49</cx:pt>
          <cx:pt idx="856">56</cx:pt>
          <cx:pt idx="857">58</cx:pt>
          <cx:pt idx="858">67</cx:pt>
          <cx:pt idx="859">70</cx:pt>
          <cx:pt idx="860">63</cx:pt>
          <cx:pt idx="861">68</cx:pt>
          <cx:pt idx="862">76</cx:pt>
          <cx:pt idx="863">67</cx:pt>
          <cx:pt idx="864">63</cx:pt>
          <cx:pt idx="865">61</cx:pt>
          <cx:pt idx="866">44</cx:pt>
          <cx:pt idx="867">76</cx:pt>
          <cx:pt idx="868">61</cx:pt>
          <cx:pt idx="869">70</cx:pt>
          <cx:pt idx="870">70</cx:pt>
          <cx:pt idx="871">46</cx:pt>
          <cx:pt idx="872">74</cx:pt>
          <cx:pt idx="873">68</cx:pt>
          <cx:pt idx="874">66</cx:pt>
          <cx:pt idx="875">70</cx:pt>
          <cx:pt idx="876">58</cx:pt>
          <cx:pt idx="877">66</cx:pt>
          <cx:pt idx="878">70</cx:pt>
          <cx:pt idx="879">64</cx:pt>
          <cx:pt idx="880">70</cx:pt>
          <cx:pt idx="881">53</cx:pt>
          <cx:pt idx="882">68</cx:pt>
          <cx:pt idx="883">74</cx:pt>
          <cx:pt idx="884">62</cx:pt>
          <cx:pt idx="885">74</cx:pt>
          <cx:pt idx="886">55</cx:pt>
          <cx:pt idx="887">57</cx:pt>
          <cx:pt idx="888">74</cx:pt>
          <cx:pt idx="889">60</cx:pt>
          <cx:pt idx="890">59</cx:pt>
          <cx:pt idx="891">81</cx:pt>
          <cx:pt idx="892">63</cx:pt>
          <cx:pt idx="893">61</cx:pt>
          <cx:pt idx="894">68</cx:pt>
          <cx:pt idx="895">60</cx:pt>
          <cx:pt idx="896">69</cx:pt>
          <cx:pt idx="897">73</cx:pt>
          <cx:pt idx="898">70</cx:pt>
          <cx:pt idx="899">57</cx:pt>
          <cx:pt idx="900">56</cx:pt>
          <cx:pt idx="901">68</cx:pt>
          <cx:pt idx="902">71</cx:pt>
          <cx:pt idx="903">62</cx:pt>
          <cx:pt idx="904">63</cx:pt>
          <cx:pt idx="905">57</cx:pt>
          <cx:pt idx="906">69</cx:pt>
          <cx:pt idx="907">71</cx:pt>
          <cx:pt idx="908">70</cx:pt>
          <cx:pt idx="909">56</cx:pt>
          <cx:pt idx="910">58</cx:pt>
          <cx:pt idx="911">59</cx:pt>
          <cx:pt idx="912">62</cx:pt>
          <cx:pt idx="913">63</cx:pt>
          <cx:pt idx="914">72</cx:pt>
          <cx:pt idx="915">59</cx:pt>
          <cx:pt idx="916">68</cx:pt>
          <cx:pt idx="917">66</cx:pt>
          <cx:pt idx="918">66</cx:pt>
          <cx:pt idx="919">37</cx:pt>
          <cx:pt idx="920">72</cx:pt>
          <cx:pt idx="921">54</cx:pt>
          <cx:pt idx="922">69</cx:pt>
          <cx:pt idx="923">64</cx:pt>
          <cx:pt idx="924">65</cx:pt>
          <cx:pt idx="925">59</cx:pt>
          <cx:pt idx="926">73</cx:pt>
          <cx:pt idx="927">56</cx:pt>
          <cx:pt idx="928">63</cx:pt>
          <cx:pt idx="929">66</cx:pt>
          <cx:pt idx="930">68</cx:pt>
          <cx:pt idx="931">63</cx:pt>
          <cx:pt idx="932">51</cx:pt>
          <cx:pt idx="933">79</cx:pt>
          <cx:pt idx="934">64</cx:pt>
          <cx:pt idx="935">34</cx:pt>
          <cx:pt idx="936">65</cx:pt>
          <cx:pt idx="937">54</cx:pt>
          <cx:pt idx="938">52</cx:pt>
          <cx:pt idx="939">69</cx:pt>
          <cx:pt idx="940">63</cx:pt>
          <cx:pt idx="941">64</cx:pt>
          <cx:pt idx="942">64</cx:pt>
          <cx:pt idx="943">62</cx:pt>
          <cx:pt idx="944">74</cx:pt>
          <cx:pt idx="945">74</cx:pt>
          <cx:pt idx="946">59</cx:pt>
          <cx:pt idx="947">60</cx:pt>
          <cx:pt idx="948">61</cx:pt>
          <cx:pt idx="949">55</cx:pt>
          <cx:pt idx="950">69</cx:pt>
          <cx:pt idx="951">73</cx:pt>
          <cx:pt idx="952">66</cx:pt>
          <cx:pt idx="953">54</cx:pt>
          <cx:pt idx="954">74</cx:pt>
          <cx:pt idx="955">73</cx:pt>
          <cx:pt idx="956">60</cx:pt>
          <cx:pt idx="957">67</cx:pt>
          <cx:pt idx="958">68</cx:pt>
          <cx:pt idx="959">59</cx:pt>
          <cx:pt idx="960">63</cx:pt>
          <cx:pt idx="961">68</cx:pt>
          <cx:pt idx="962">56</cx:pt>
          <cx:pt idx="963">63</cx:pt>
          <cx:pt idx="964">72</cx:pt>
          <cx:pt idx="965">68</cx:pt>
          <cx:pt idx="966">66</cx:pt>
          <cx:pt idx="967">74</cx:pt>
          <cx:pt idx="968">67</cx:pt>
          <cx:pt idx="969">75</cx:pt>
          <cx:pt idx="970">78</cx:pt>
          <cx:pt idx="971">68</cx:pt>
          <cx:pt idx="972">64</cx:pt>
          <cx:pt idx="973">61</cx:pt>
          <cx:pt idx="974">54</cx:pt>
          <cx:pt idx="975">58</cx:pt>
          <cx:pt idx="976">64</cx:pt>
          <cx:pt idx="977">68</cx:pt>
          <cx:pt idx="978">66</cx:pt>
          <cx:pt idx="979">68</cx:pt>
          <cx:pt idx="980">61</cx:pt>
          <cx:pt idx="981">80</cx:pt>
          <cx:pt idx="982">64</cx:pt>
          <cx:pt idx="983">64</cx:pt>
          <cx:pt idx="984">60</cx:pt>
          <cx:pt idx="985">44</cx:pt>
          <cx:pt idx="986">59</cx:pt>
          <cx:pt idx="987">63</cx:pt>
          <cx:pt idx="988">60</cx:pt>
          <cx:pt idx="989">73</cx:pt>
          <cx:pt idx="990">57</cx:pt>
          <cx:pt idx="991">65</cx:pt>
          <cx:pt idx="992">72</cx:pt>
          <cx:pt idx="993">64</cx:pt>
          <cx:pt idx="994">73</cx:pt>
          <cx:pt idx="995">52</cx:pt>
          <cx:pt idx="996">48</cx:pt>
          <cx:pt idx="997">64</cx:pt>
          <cx:pt idx="998">72</cx:pt>
          <cx:pt idx="999">56</cx:pt>
          <cx:pt idx="1000">64</cx:pt>
          <cx:pt idx="1001">74</cx:pt>
          <cx:pt idx="1002">72</cx:pt>
          <cx:pt idx="1003">38</cx:pt>
          <cx:pt idx="1004">68</cx:pt>
          <cx:pt idx="1005">68</cx:pt>
          <cx:pt idx="1006">16</cx:pt>
          <cx:pt idx="1007">69</cx:pt>
          <cx:pt idx="1008">65</cx:pt>
          <cx:pt idx="1009">74</cx:pt>
          <cx:pt idx="1010">52</cx:pt>
          <cx:pt idx="1011">61</cx:pt>
          <cx:pt idx="1012">69</cx:pt>
          <cx:pt idx="1013">72</cx:pt>
          <cx:pt idx="1014">57</cx:pt>
          <cx:pt idx="1015">64</cx:pt>
          <cx:pt idx="1016">68</cx:pt>
          <cx:pt idx="1017">64</cx:pt>
          <cx:pt idx="1018">73</cx:pt>
          <cx:pt idx="1019">68</cx:pt>
          <cx:pt idx="1020">70</cx:pt>
          <cx:pt idx="1021">62</cx:pt>
          <cx:pt idx="1022">55</cx:pt>
          <cx:pt idx="1023">70</cx:pt>
          <cx:pt idx="1024">72</cx:pt>
          <cx:pt idx="1025">58</cx:pt>
          <cx:pt idx="1026">67</cx:pt>
          <cx:pt idx="1027">67</cx:pt>
          <cx:pt idx="1028">68</cx:pt>
          <cx:pt idx="1029">55</cx:pt>
          <cx:pt idx="1030">67</cx:pt>
          <cx:pt idx="1031">74</cx:pt>
          <cx:pt idx="1032">51</cx:pt>
          <cx:pt idx="1033">68</cx:pt>
          <cx:pt idx="1034">60</cx:pt>
          <cx:pt idx="1035">73</cx:pt>
          <cx:pt idx="1036">71</cx:pt>
          <cx:pt idx="1037">70</cx:pt>
          <cx:pt idx="1038">64</cx:pt>
          <cx:pt idx="1039">71</cx:pt>
          <cx:pt idx="1040">73</cx:pt>
          <cx:pt idx="1041">69</cx:pt>
          <cx:pt idx="1042">61</cx:pt>
          <cx:pt idx="1043">67</cx:pt>
          <cx:pt idx="1044">63</cx:pt>
          <cx:pt idx="1045">64</cx:pt>
          <cx:pt idx="1046">78</cx:pt>
          <cx:pt idx="1047">67</cx:pt>
          <cx:pt idx="1048">54</cx:pt>
          <cx:pt idx="1049">63</cx:pt>
          <cx:pt idx="1050">72</cx:pt>
          <cx:pt idx="1051">63</cx:pt>
          <cx:pt idx="1052">71</cx:pt>
          <cx:pt idx="1053">52</cx:pt>
          <cx:pt idx="1054">73</cx:pt>
          <cx:pt idx="1055">70</cx:pt>
          <cx:pt idx="1056">53</cx:pt>
          <cx:pt idx="1057">68</cx:pt>
          <cx:pt idx="1058">60</cx:pt>
          <cx:pt idx="1059">69</cx:pt>
          <cx:pt idx="1060">63</cx:pt>
          <cx:pt idx="1061">59</cx:pt>
          <cx:pt idx="1062">62</cx:pt>
          <cx:pt idx="1063">68</cx:pt>
          <cx:pt idx="1064">33</cx:pt>
          <cx:pt idx="1065">63</cx:pt>
          <cx:pt idx="1066">56</cx:pt>
          <cx:pt idx="1067">44</cx:pt>
          <cx:pt idx="1068">71</cx:pt>
          <cx:pt idx="1069">64</cx:pt>
          <cx:pt idx="1070">58</cx:pt>
          <cx:pt idx="1071">63</cx:pt>
          <cx:pt idx="1072">60</cx:pt>
          <cx:pt idx="1073">58</cx:pt>
          <cx:pt idx="1074">65</cx:pt>
          <cx:pt idx="1075">76</cx:pt>
          <cx:pt idx="1076">64</cx:pt>
          <cx:pt idx="1077">53</cx:pt>
          <cx:pt idx="1078">58</cx:pt>
          <cx:pt idx="1079">53</cx:pt>
          <cx:pt idx="1080">67</cx:pt>
          <cx:pt idx="1081">69</cx:pt>
          <cx:pt idx="1082">33</cx:pt>
          <cx:pt idx="1083">65</cx:pt>
          <cx:pt idx="1084">64</cx:pt>
          <cx:pt idx="1085">70</cx:pt>
          <cx:pt idx="1086">62</cx:pt>
          <cx:pt idx="1087">57</cx:pt>
          <cx:pt idx="1088">68</cx:pt>
          <cx:pt idx="1089">70</cx:pt>
          <cx:pt idx="1090">79</cx:pt>
          <cx:pt idx="1091">73</cx:pt>
          <cx:pt idx="1092">72</cx:pt>
          <cx:pt idx="1093">67</cx:pt>
          <cx:pt idx="1094">58</cx:pt>
          <cx:pt idx="1095">73</cx:pt>
          <cx:pt idx="1096">58</cx:pt>
          <cx:pt idx="1097">60</cx:pt>
          <cx:pt idx="1098">68</cx:pt>
          <cx:pt idx="1099">58</cx:pt>
          <cx:pt idx="1100">64</cx:pt>
          <cx:pt idx="1101">74</cx:pt>
          <cx:pt idx="1102">63</cx:pt>
          <cx:pt idx="1103">76</cx:pt>
          <cx:pt idx="1104">70</cx:pt>
          <cx:pt idx="1105">74</cx:pt>
          <cx:pt idx="1106">73</cx:pt>
          <cx:pt idx="1107">63</cx:pt>
          <cx:pt idx="1108">76</cx:pt>
          <cx:pt idx="1109">68</cx:pt>
          <cx:pt idx="1110">63</cx:pt>
          <cx:pt idx="1111">70</cx:pt>
          <cx:pt idx="1112">64</cx:pt>
          <cx:pt idx="1113">62</cx:pt>
          <cx:pt idx="1114">60</cx:pt>
          <cx:pt idx="1115">69</cx:pt>
          <cx:pt idx="1116">43</cx:pt>
          <cx:pt idx="1117">56</cx:pt>
          <cx:pt idx="1118">76</cx:pt>
          <cx:pt idx="1119">64</cx:pt>
          <cx:pt idx="1120">58</cx:pt>
          <cx:pt idx="1121">60</cx:pt>
          <cx:pt idx="1122">68</cx:pt>
          <cx:pt idx="1123">66</cx:pt>
          <cx:pt idx="1124">69</cx:pt>
          <cx:pt idx="1125">56</cx:pt>
          <cx:pt idx="1126">73</cx:pt>
          <cx:pt idx="1127">68</cx:pt>
          <cx:pt idx="1128">74</cx:pt>
          <cx:pt idx="1129">72</cx:pt>
          <cx:pt idx="1130">66</cx:pt>
          <cx:pt idx="1131">66</cx:pt>
          <cx:pt idx="1132">63</cx:pt>
          <cx:pt idx="1133">66</cx:pt>
          <cx:pt idx="1134">60</cx:pt>
          <cx:pt idx="1135">63</cx:pt>
          <cx:pt idx="1136">60</cx:pt>
          <cx:pt idx="1137">71</cx:pt>
          <cx:pt idx="1138">82</cx:pt>
          <cx:pt idx="1139">64</cx:pt>
          <cx:pt idx="1140">65</cx:pt>
          <cx:pt idx="1141">63</cx:pt>
          <cx:pt idx="1142">63</cx:pt>
          <cx:pt idx="1143">67</cx:pt>
          <cx:pt idx="1144">72</cx:pt>
          <cx:pt idx="1145">65</cx:pt>
          <cx:pt idx="1146">64</cx:pt>
          <cx:pt idx="1147">64</cx:pt>
          <cx:pt idx="1148">64</cx:pt>
          <cx:pt idx="1149">56</cx:pt>
          <cx:pt idx="1150">64</cx:pt>
          <cx:pt idx="1151">47</cx:pt>
          <cx:pt idx="1152">66</cx:pt>
          <cx:pt idx="1153">58</cx:pt>
          <cx:pt idx="1154">66</cx:pt>
          <cx:pt idx="1155">57</cx:pt>
          <cx:pt idx="1156">34</cx:pt>
          <cx:pt idx="1157">74</cx:pt>
          <cx:pt idx="1158">62</cx:pt>
          <cx:pt idx="1159">54</cx:pt>
          <cx:pt idx="1160">70</cx:pt>
          <cx:pt idx="1161">64</cx:pt>
          <cx:pt idx="1162">54</cx:pt>
          <cx:pt idx="1163">60</cx:pt>
          <cx:pt idx="1164">59</cx:pt>
          <cx:pt idx="1165">54</cx:pt>
          <cx:pt idx="1166">73</cx:pt>
          <cx:pt idx="1167">64</cx:pt>
          <cx:pt idx="1168">60</cx:pt>
          <cx:pt idx="1169">68</cx:pt>
          <cx:pt idx="1170">70</cx:pt>
          <cx:pt idx="1171">79</cx:pt>
          <cx:pt idx="1172">64</cx:pt>
          <cx:pt idx="1173">66</cx:pt>
          <cx:pt idx="1174">49</cx:pt>
          <cx:pt idx="1175">68</cx:pt>
          <cx:pt idx="1176">73</cx:pt>
          <cx:pt idx="1177">71</cx:pt>
          <cx:pt idx="1178">68</cx:pt>
          <cx:pt idx="1179">64</cx:pt>
          <cx:pt idx="1180">55</cx:pt>
          <cx:pt idx="1181">75</cx:pt>
          <cx:pt idx="1182">68</cx:pt>
          <cx:pt idx="1183">76</cx:pt>
          <cx:pt idx="1184">58</cx:pt>
          <cx:pt idx="1185">33</cx:pt>
          <cx:pt idx="1186">50</cx:pt>
          <cx:pt idx="1187">58</cx:pt>
          <cx:pt idx="1188">66</cx:pt>
          <cx:pt idx="1189">73</cx:pt>
          <cx:pt idx="1190">62</cx:pt>
          <cx:pt idx="1191">60</cx:pt>
          <cx:pt idx="1192">74</cx:pt>
          <cx:pt idx="1193">64</cx:pt>
          <cx:pt idx="1194">62</cx:pt>
          <cx:pt idx="1195">74</cx:pt>
          <cx:pt idx="1196">67</cx:pt>
          <cx:pt idx="1197">37</cx:pt>
          <cx:pt idx="1198">68</cx:pt>
          <cx:pt idx="1199">62</cx:pt>
          <cx:pt idx="1200">76</cx:pt>
          <cx:pt idx="1201">67</cx:pt>
          <cx:pt idx="1202">46</cx:pt>
          <cx:pt idx="1203">72</cx:pt>
          <cx:pt idx="1204">76</cx:pt>
          <cx:pt idx="1205">57</cx:pt>
          <cx:pt idx="1206">58</cx:pt>
          <cx:pt idx="1207">73</cx:pt>
          <cx:pt idx="1208">71</cx:pt>
          <cx:pt idx="1209">52</cx:pt>
          <cx:pt idx="1210">55</cx:pt>
          <cx:pt idx="1211">74</cx:pt>
          <cx:pt idx="1212">79</cx:pt>
          <cx:pt idx="1213">55</cx:pt>
          <cx:pt idx="1214">64</cx:pt>
          <cx:pt idx="1215">74</cx:pt>
          <cx:pt idx="1216">80</cx:pt>
          <cx:pt idx="1217">73</cx:pt>
          <cx:pt idx="1218">57</cx:pt>
          <cx:pt idx="1219">68</cx:pt>
          <cx:pt idx="1220">78</cx:pt>
          <cx:pt idx="1221">67</cx:pt>
          <cx:pt idx="1222">62</cx:pt>
          <cx:pt idx="1223">76</cx:pt>
          <cx:pt idx="1224">63</cx:pt>
          <cx:pt idx="1225">63</cx:pt>
          <cx:pt idx="1226">62</cx:pt>
          <cx:pt idx="1227">63</cx:pt>
          <cx:pt idx="1228">71</cx:pt>
          <cx:pt idx="1229">71</cx:pt>
          <cx:pt idx="1230">76</cx:pt>
          <cx:pt idx="1231">37</cx:pt>
          <cx:pt idx="1232">76</cx:pt>
          <cx:pt idx="1233">57</cx:pt>
          <cx:pt idx="1234">54</cx:pt>
          <cx:pt idx="1235">61</cx:pt>
          <cx:pt idx="1236">58</cx:pt>
          <cx:pt idx="1237">69</cx:pt>
          <cx:pt idx="1238">61</cx:pt>
          <cx:pt idx="1239">68</cx:pt>
          <cx:pt idx="1240">68</cx:pt>
          <cx:pt idx="1241">69</cx:pt>
          <cx:pt idx="1242">69</cx:pt>
          <cx:pt idx="1243">67</cx:pt>
          <cx:pt idx="1244">63</cx:pt>
          <cx:pt idx="1245">64</cx:pt>
          <cx:pt idx="1246">63</cx:pt>
          <cx:pt idx="1247">61</cx:pt>
          <cx:pt idx="1248">59</cx:pt>
          <cx:pt idx="1249">59</cx:pt>
          <cx:pt idx="1250">72</cx:pt>
          <cx:pt idx="1251">50</cx:pt>
          <cx:pt idx="1252">72</cx:pt>
          <cx:pt idx="1253">58</cx:pt>
          <cx:pt idx="1254">58</cx:pt>
          <cx:pt idx="1255">59</cx:pt>
          <cx:pt idx="1256">73</cx:pt>
          <cx:pt idx="1257">67</cx:pt>
          <cx:pt idx="1258">75</cx:pt>
          <cx:pt idx="1259">41</cx:pt>
          <cx:pt idx="1260">54</cx:pt>
          <cx:pt idx="1261">60</cx:pt>
          <cx:pt idx="1262">59</cx:pt>
          <cx:pt idx="1263">74</cx:pt>
          <cx:pt idx="1264">65</cx:pt>
          <cx:pt idx="1265">72</cx:pt>
          <cx:pt idx="1266">77</cx:pt>
          <cx:pt idx="1267">74</cx:pt>
          <cx:pt idx="1268">74</cx:pt>
          <cx:pt idx="1269">62</cx:pt>
          <cx:pt idx="1270">47</cx:pt>
          <cx:pt idx="1271">71</cx:pt>
          <cx:pt idx="1272">70</cx:pt>
          <cx:pt idx="1273">62</cx:pt>
          <cx:pt idx="1274">53</cx:pt>
          <cx:pt idx="1275">81</cx:pt>
          <cx:pt idx="1276">55</cx:pt>
          <cx:pt idx="1277">64</cx:pt>
          <cx:pt idx="1278">65</cx:pt>
          <cx:pt idx="1279">62</cx:pt>
          <cx:pt idx="1280">73</cx:pt>
          <cx:pt idx="1281">81</cx:pt>
          <cx:pt idx="1282">60</cx:pt>
          <cx:pt idx="1283">66</cx:pt>
          <cx:pt idx="1284">68</cx:pt>
          <cx:pt idx="1285">60</cx:pt>
          <cx:pt idx="1286">61</cx:pt>
          <cx:pt idx="1287">55</cx:pt>
          <cx:pt idx="1288">81</cx:pt>
          <cx:pt idx="1289">64</cx:pt>
          <cx:pt idx="1290">47</cx:pt>
          <cx:pt idx="1291">76</cx:pt>
          <cx:pt idx="1292">64</cx:pt>
          <cx:pt idx="1293">61</cx:pt>
          <cx:pt idx="1294">74</cx:pt>
          <cx:pt idx="1295">66</cx:pt>
          <cx:pt idx="1296">75</cx:pt>
          <cx:pt idx="1297">70</cx:pt>
          <cx:pt idx="1298">65</cx:pt>
          <cx:pt idx="1299">71</cx:pt>
          <cx:pt idx="1300">66</cx:pt>
          <cx:pt idx="1301">59</cx:pt>
          <cx:pt idx="1302">75</cx:pt>
          <cx:pt idx="1303">37</cx:pt>
          <cx:pt idx="1304">72</cx:pt>
          <cx:pt idx="1305">65</cx:pt>
          <cx:pt idx="1306">57</cx:pt>
          <cx:pt idx="1307">68</cx:pt>
          <cx:pt idx="1308">75</cx:pt>
          <cx:pt idx="1309">74</cx:pt>
          <cx:pt idx="1310">74</cx:pt>
          <cx:pt idx="1311">66</cx:pt>
          <cx:pt idx="1312">55</cx:pt>
          <cx:pt idx="1313">60</cx:pt>
          <cx:pt idx="1314">63</cx:pt>
          <cx:pt idx="1315">57</cx:pt>
          <cx:pt idx="1316">65</cx:pt>
          <cx:pt idx="1317">60</cx:pt>
          <cx:pt idx="1318">72</cx:pt>
          <cx:pt idx="1319">53</cx:pt>
          <cx:pt idx="1320">66</cx:pt>
          <cx:pt idx="1321">68</cx:pt>
          <cx:pt idx="1322">69</cx:pt>
          <cx:pt idx="1323">61</cx:pt>
          <cx:pt idx="1324">75</cx:pt>
          <cx:pt idx="1325">64</cx:pt>
          <cx:pt idx="1326">62</cx:pt>
          <cx:pt idx="1327">69</cx:pt>
          <cx:pt idx="1328">54</cx:pt>
          <cx:pt idx="1329">68</cx:pt>
          <cx:pt idx="1330">69</cx:pt>
          <cx:pt idx="1331">72</cx:pt>
          <cx:pt idx="1332">69</cx:pt>
          <cx:pt idx="1333">67</cx:pt>
          <cx:pt idx="1334">74</cx:pt>
          <cx:pt idx="1335">68</cx:pt>
          <cx:pt idx="1336">74</cx:pt>
          <cx:pt idx="1337">69</cx:pt>
          <cx:pt idx="1338">69</cx:pt>
          <cx:pt idx="1339">71</cx:pt>
          <cx:pt idx="1340">77</cx:pt>
          <cx:pt idx="1341">61</cx:pt>
          <cx:pt idx="1342">69</cx:pt>
          <cx:pt idx="1343">65</cx:pt>
          <cx:pt idx="1344">68</cx:pt>
          <cx:pt idx="1345">71</cx:pt>
          <cx:pt idx="1346">67</cx:pt>
          <cx:pt idx="1347">57</cx:pt>
          <cx:pt idx="1348">69</cx:pt>
          <cx:pt idx="1349">69</cx:pt>
          <cx:pt idx="1350">72</cx:pt>
          <cx:pt idx="1351">74</cx:pt>
          <cx:pt idx="1352">69</cx:pt>
          <cx:pt idx="1353">64</cx:pt>
          <cx:pt idx="1354">59</cx:pt>
          <cx:pt idx="1355">65</cx:pt>
          <cx:pt idx="1356">53</cx:pt>
          <cx:pt idx="1357">75</cx:pt>
          <cx:pt idx="1358">73</cx:pt>
          <cx:pt idx="1359">68</cx:pt>
          <cx:pt idx="1360">65</cx:pt>
          <cx:pt idx="1361">46</cx:pt>
          <cx:pt idx="1362">68</cx:pt>
          <cx:pt idx="1363">68</cx:pt>
          <cx:pt idx="1364">58</cx:pt>
          <cx:pt idx="1365">66</cx:pt>
          <cx:pt idx="1366">68</cx:pt>
          <cx:pt idx="1367">75</cx:pt>
          <cx:pt idx="1368">52</cx:pt>
          <cx:pt idx="1369">67</cx:pt>
          <cx:pt idx="1370">61</cx:pt>
          <cx:pt idx="1371">55</cx:pt>
          <cx:pt idx="1372">75</cx:pt>
          <cx:pt idx="1373">54</cx:pt>
          <cx:pt idx="1374">56</cx:pt>
          <cx:pt idx="1375">56</cx:pt>
          <cx:pt idx="1376">74</cx:pt>
          <cx:pt idx="1377">72</cx:pt>
          <cx:pt idx="1378">58</cx:pt>
          <cx:pt idx="1379">50</cx:pt>
          <cx:pt idx="1380">55</cx:pt>
          <cx:pt idx="1381">67</cx:pt>
          <cx:pt idx="1382">62</cx:pt>
          <cx:pt idx="1383">37</cx:pt>
          <cx:pt idx="1384">65</cx:pt>
          <cx:pt idx="1385">72</cx:pt>
          <cx:pt idx="1386">65</cx:pt>
          <cx:pt idx="1387">65</cx:pt>
          <cx:pt idx="1388">65</cx:pt>
          <cx:pt idx="1389">59</cx:pt>
          <cx:pt idx="1390">51</cx:pt>
          <cx:pt idx="1391">63</cx:pt>
          <cx:pt idx="1392">72</cx:pt>
          <cx:pt idx="1393">67</cx:pt>
          <cx:pt idx="1394">44</cx:pt>
          <cx:pt idx="1395">67</cx:pt>
          <cx:pt idx="1396">58</cx:pt>
          <cx:pt idx="1397">68</cx:pt>
          <cx:pt idx="1398">54</cx:pt>
          <cx:pt idx="1399">54</cx:pt>
          <cx:pt idx="1400">61</cx:pt>
          <cx:pt idx="1401">62</cx:pt>
          <cx:pt idx="1402">62</cx:pt>
          <cx:pt idx="1403">72</cx:pt>
          <cx:pt idx="1404">53</cx:pt>
          <cx:pt idx="1405">37</cx:pt>
          <cx:pt idx="1406">70</cx:pt>
          <cx:pt idx="1407">65</cx:pt>
          <cx:pt idx="1408">72</cx:pt>
          <cx:pt idx="1409">67</cx:pt>
          <cx:pt idx="1410">54</cx:pt>
          <cx:pt idx="1411">67</cx:pt>
          <cx:pt idx="1412">68</cx:pt>
          <cx:pt idx="1413">80</cx:pt>
          <cx:pt idx="1414">68</cx:pt>
          <cx:pt idx="1415">59</cx:pt>
          <cx:pt idx="1416">69</cx:pt>
          <cx:pt idx="1417">38</cx:pt>
          <cx:pt idx="1418">60</cx:pt>
          <cx:pt idx="1419">67</cx:pt>
          <cx:pt idx="1420">54</cx:pt>
          <cx:pt idx="1421">67</cx:pt>
          <cx:pt idx="1422">62</cx:pt>
          <cx:pt idx="1423">69</cx:pt>
          <cx:pt idx="1424">59</cx:pt>
          <cx:pt idx="1425">73</cx:pt>
          <cx:pt idx="1426">68</cx:pt>
          <cx:pt idx="1427">75</cx:pt>
          <cx:pt idx="1428">58</cx:pt>
          <cx:pt idx="1429">71</cx:pt>
          <cx:pt idx="1430">74</cx:pt>
          <cx:pt idx="1431">56</cx:pt>
          <cx:pt idx="1432">52</cx:pt>
          <cx:pt idx="1433">73</cx:pt>
          <cx:pt idx="1434">74</cx:pt>
          <cx:pt idx="1435">53</cx:pt>
          <cx:pt idx="1436">37</cx:pt>
          <cx:pt idx="1437">61</cx:pt>
          <cx:pt idx="1438">65</cx:pt>
          <cx:pt idx="1439">66</cx:pt>
          <cx:pt idx="1440">69</cx:pt>
          <cx:pt idx="1441">63</cx:pt>
          <cx:pt idx="1442">77</cx:pt>
          <cx:pt idx="1443">68</cx:pt>
          <cx:pt idx="1444">71</cx:pt>
          <cx:pt idx="1445">51</cx:pt>
          <cx:pt idx="1446">73</cx:pt>
          <cx:pt idx="1447">66</cx:pt>
          <cx:pt idx="1448">59</cx:pt>
          <cx:pt idx="1449">69</cx:pt>
          <cx:pt idx="1450">54</cx:pt>
          <cx:pt idx="1451">54</cx:pt>
          <cx:pt idx="1452">69</cx:pt>
          <cx:pt idx="1453">67</cx:pt>
          <cx:pt idx="1454">67</cx:pt>
          <cx:pt idx="1455">57</cx:pt>
          <cx:pt idx="1456">64</cx:pt>
          <cx:pt idx="1457">72</cx:pt>
          <cx:pt idx="1458">60</cx:pt>
          <cx:pt idx="1459">62</cx:pt>
          <cx:pt idx="1460">81</cx:pt>
          <cx:pt idx="1461">54</cx:pt>
          <cx:pt idx="1462">55</cx:pt>
          <cx:pt idx="1463">60</cx:pt>
          <cx:pt idx="1464">33</cx:pt>
          <cx:pt idx="1465">62</cx:pt>
          <cx:pt idx="1466">68</cx:pt>
          <cx:pt idx="1467">67</cx:pt>
          <cx:pt idx="1468">53</cx:pt>
          <cx:pt idx="1469">59</cx:pt>
          <cx:pt idx="1470">62</cx:pt>
          <cx:pt idx="1471">61</cx:pt>
          <cx:pt idx="1472">68</cx:pt>
          <cx:pt idx="1473">62</cx:pt>
          <cx:pt idx="1474">61</cx:pt>
          <cx:pt idx="1475">64</cx:pt>
          <cx:pt idx="1476">64</cx:pt>
          <cx:pt idx="1477">63</cx:pt>
          <cx:pt idx="1478">59</cx:pt>
          <cx:pt idx="1479">57</cx:pt>
          <cx:pt idx="1480">72</cx:pt>
          <cx:pt idx="1481">65</cx:pt>
          <cx:pt idx="1482">59</cx:pt>
          <cx:pt idx="1483">60</cx:pt>
          <cx:pt idx="1484">56</cx:pt>
          <cx:pt idx="1485">57</cx:pt>
          <cx:pt idx="1486">52</cx:pt>
          <cx:pt idx="1487">68</cx:pt>
          <cx:pt idx="1488">65</cx:pt>
          <cx:pt idx="1489">65</cx:pt>
          <cx:pt idx="1490">79</cx:pt>
          <cx:pt idx="1491">56</cx:pt>
          <cx:pt idx="1492">70</cx:pt>
          <cx:pt idx="1493">74</cx:pt>
          <cx:pt idx="1494">77</cx:pt>
          <cx:pt idx="1495">66</cx:pt>
          <cx:pt idx="1496">51</cx:pt>
          <cx:pt idx="1497">64</cx:pt>
          <cx:pt idx="1498">52</cx:pt>
          <cx:pt idx="1499">63</cx:pt>
          <cx:pt idx="1500">65</cx:pt>
          <cx:pt idx="1501">62</cx:pt>
          <cx:pt idx="1502">65</cx:pt>
          <cx:pt idx="1503">65</cx:pt>
          <cx:pt idx="1504">65</cx:pt>
          <cx:pt idx="1505">61</cx:pt>
          <cx:pt idx="1506">77</cx:pt>
          <cx:pt idx="1507">66</cx:pt>
          <cx:pt idx="1508">66</cx:pt>
          <cx:pt idx="1509">58</cx:pt>
          <cx:pt idx="1510">65</cx:pt>
          <cx:pt idx="1511">61</cx:pt>
          <cx:pt idx="1512">53</cx:pt>
          <cx:pt idx="1513">53</cx:pt>
          <cx:pt idx="1514">68</cx:pt>
          <cx:pt idx="1515">69</cx:pt>
          <cx:pt idx="1516">56</cx:pt>
          <cx:pt idx="1517">74</cx:pt>
          <cx:pt idx="1518">64</cx:pt>
          <cx:pt idx="1519">59</cx:pt>
          <cx:pt idx="1520">71</cx:pt>
          <cx:pt idx="1521">67</cx:pt>
          <cx:pt idx="1522">60</cx:pt>
          <cx:pt idx="1523">64</cx:pt>
          <cx:pt idx="1524">68</cx:pt>
          <cx:pt idx="1525">69</cx:pt>
          <cx:pt idx="1526">64</cx:pt>
          <cx:pt idx="1527">63</cx:pt>
          <cx:pt idx="1528">77</cx:pt>
          <cx:pt idx="1529">65</cx:pt>
          <cx:pt idx="1530">66</cx:pt>
          <cx:pt idx="1531">69</cx:pt>
          <cx:pt idx="1532">59</cx:pt>
          <cx:pt idx="1533">70</cx:pt>
          <cx:pt idx="1534">74</cx:pt>
          <cx:pt idx="1535">71</cx:pt>
          <cx:pt idx="1536">59</cx:pt>
          <cx:pt idx="1537">68</cx:pt>
          <cx:pt idx="1538">46</cx:pt>
          <cx:pt idx="1539">69</cx:pt>
          <cx:pt idx="1540">63</cx:pt>
          <cx:pt idx="1541">52</cx:pt>
          <cx:pt idx="1542">59</cx:pt>
          <cx:pt idx="1543">81</cx:pt>
          <cx:pt idx="1544">66</cx:pt>
          <cx:pt idx="1545">75</cx:pt>
          <cx:pt idx="1546">58</cx:pt>
          <cx:pt idx="1547">72</cx:pt>
          <cx:pt idx="1548">73</cx:pt>
          <cx:pt idx="1549">57</cx:pt>
          <cx:pt idx="1550">48</cx:pt>
          <cx:pt idx="1551">60</cx:pt>
          <cx:pt idx="1552">49</cx:pt>
          <cx:pt idx="1553">71</cx:pt>
          <cx:pt idx="1554">72</cx:pt>
          <cx:pt idx="1555">81</cx:pt>
          <cx:pt idx="1556">61</cx:pt>
          <cx:pt idx="1557">61</cx:pt>
          <cx:pt idx="1558">77</cx:pt>
          <cx:pt idx="1559">52</cx:pt>
          <cx:pt idx="1560">64</cx:pt>
          <cx:pt idx="1561">68</cx:pt>
          <cx:pt idx="1562">44</cx:pt>
          <cx:pt idx="1563">58</cx:pt>
          <cx:pt idx="1564">60</cx:pt>
          <cx:pt idx="1565">62</cx:pt>
          <cx:pt idx="1566">59</cx:pt>
          <cx:pt idx="1567">75</cx:pt>
          <cx:pt idx="1568">55</cx:pt>
          <cx:pt idx="1569">60</cx:pt>
          <cx:pt idx="1570">63</cx:pt>
          <cx:pt idx="1571">69</cx:pt>
          <cx:pt idx="1572">70</cx:pt>
          <cx:pt idx="1573">68</cx:pt>
          <cx:pt idx="1574">69</cx:pt>
          <cx:pt idx="1575">60</cx:pt>
          <cx:pt idx="1576">66</cx:pt>
          <cx:pt idx="1577">74</cx:pt>
          <cx:pt idx="1578">55</cx:pt>
          <cx:pt idx="1579">67</cx:pt>
          <cx:pt idx="1580">63</cx:pt>
          <cx:pt idx="1581">70</cx:pt>
          <cx:pt idx="1582">70</cx:pt>
          <cx:pt idx="1583">64</cx:pt>
          <cx:pt idx="1584">65</cx:pt>
          <cx:pt idx="1585">74</cx:pt>
          <cx:pt idx="1586">37</cx:pt>
          <cx:pt idx="1587">62</cx:pt>
          <cx:pt idx="1588">64</cx:pt>
          <cx:pt idx="1589">51</cx:pt>
          <cx:pt idx="1590">61</cx:pt>
          <cx:pt idx="1591">62</cx:pt>
          <cx:pt idx="1592">69</cx:pt>
          <cx:pt idx="1593">66</cx:pt>
          <cx:pt idx="1594">57</cx:pt>
          <cx:pt idx="1595">63</cx:pt>
          <cx:pt idx="1596">70</cx:pt>
          <cx:pt idx="1597">44</cx:pt>
          <cx:pt idx="1598">73</cx:pt>
          <cx:pt idx="1599">50</cx:pt>
          <cx:pt idx="1600">77</cx:pt>
          <cx:pt idx="1601">68</cx:pt>
          <cx:pt idx="1602">61</cx:pt>
          <cx:pt idx="1603">73</cx:pt>
          <cx:pt idx="1604">43</cx:pt>
          <cx:pt idx="1605">48</cx:pt>
          <cx:pt idx="1606">68</cx:pt>
          <cx:pt idx="1607">56</cx:pt>
          <cx:pt idx="1608">57</cx:pt>
          <cx:pt idx="1609">70</cx:pt>
          <cx:pt idx="1610">59</cx:pt>
          <cx:pt idx="1611">69</cx:pt>
          <cx:pt idx="1612">61</cx:pt>
          <cx:pt idx="1613">74</cx:pt>
          <cx:pt idx="1614">63</cx:pt>
          <cx:pt idx="1615">75</cx:pt>
          <cx:pt idx="1616">73</cx:pt>
          <cx:pt idx="1617">72</cx:pt>
          <cx:pt idx="1618">65</cx:pt>
          <cx:pt idx="1619">61</cx:pt>
          <cx:pt idx="1620">65</cx:pt>
          <cx:pt idx="1621">68</cx:pt>
          <cx:pt idx="1622">64</cx:pt>
          <cx:pt idx="1623">68</cx:pt>
          <cx:pt idx="1624">74</cx:pt>
          <cx:pt idx="1625">62</cx:pt>
          <cx:pt idx="1626">84</cx:pt>
          <cx:pt idx="1627">60</cx:pt>
          <cx:pt idx="1628">60</cx:pt>
          <cx:pt idx="1629">53</cx:pt>
          <cx:pt idx="1630">59</cx:pt>
          <cx:pt idx="1631">69</cx:pt>
          <cx:pt idx="1632">54</cx:pt>
          <cx:pt idx="1633">61</cx:pt>
          <cx:pt idx="1634">79</cx:pt>
          <cx:pt idx="1635">67</cx:pt>
          <cx:pt idx="1636">65</cx:pt>
          <cx:pt idx="1637">75</cx:pt>
          <cx:pt idx="1638">57</cx:pt>
          <cx:pt idx="1639">60</cx:pt>
          <cx:pt idx="1640">71</cx:pt>
          <cx:pt idx="1641">70</cx:pt>
          <cx:pt idx="1642">70</cx:pt>
          <cx:pt idx="1643">65</cx:pt>
          <cx:pt idx="1644">69</cx:pt>
          <cx:pt idx="1645">75</cx:pt>
          <cx:pt idx="1646">80</cx:pt>
          <cx:pt idx="1647">73</cx:pt>
          <cx:pt idx="1648">69</cx:pt>
          <cx:pt idx="1649">54</cx:pt>
          <cx:pt idx="1650">62</cx:pt>
          <cx:pt idx="1651">65</cx:pt>
          <cx:pt idx="1652">46</cx:pt>
          <cx:pt idx="1653">67</cx:pt>
          <cx:pt idx="1654">68</cx:pt>
          <cx:pt idx="1655">71</cx:pt>
          <cx:pt idx="1656">67</cx:pt>
          <cx:pt idx="1657">64</cx:pt>
          <cx:pt idx="1658">61</cx:pt>
          <cx:pt idx="1659">50</cx:pt>
          <cx:pt idx="1660">75</cx:pt>
          <cx:pt idx="1661">71</cx:pt>
          <cx:pt idx="1662">68</cx:pt>
          <cx:pt idx="1663">73</cx:pt>
          <cx:pt idx="1664">51</cx:pt>
          <cx:pt idx="1665">49</cx:pt>
          <cx:pt idx="1666">65</cx:pt>
          <cx:pt idx="1667">64</cx:pt>
          <cx:pt idx="1668">68</cx:pt>
          <cx:pt idx="1669">61</cx:pt>
          <cx:pt idx="1670">63</cx:pt>
          <cx:pt idx="1671">68</cx:pt>
          <cx:pt idx="1672">56</cx:pt>
          <cx:pt idx="1673">73</cx:pt>
          <cx:pt idx="1674">69</cx:pt>
          <cx:pt idx="1675">65</cx:pt>
          <cx:pt idx="1676">68</cx:pt>
          <cx:pt idx="1677">61</cx:pt>
          <cx:pt idx="1678">60</cx:pt>
          <cx:pt idx="1679">73</cx:pt>
          <cx:pt idx="1680">61</cx:pt>
          <cx:pt idx="1681">68</cx:pt>
          <cx:pt idx="1682">71</cx:pt>
          <cx:pt idx="1683">63</cx:pt>
          <cx:pt idx="1684">69</cx:pt>
          <cx:pt idx="1685">68</cx:pt>
          <cx:pt idx="1686">70</cx:pt>
          <cx:pt idx="1687">70</cx:pt>
          <cx:pt idx="1688">70</cx:pt>
          <cx:pt idx="1689">58</cx:pt>
          <cx:pt idx="1690">72</cx:pt>
          <cx:pt idx="1691">71</cx:pt>
          <cx:pt idx="1692">58</cx:pt>
          <cx:pt idx="1693">55</cx:pt>
          <cx:pt idx="1694">70</cx:pt>
          <cx:pt idx="1695">69</cx:pt>
          <cx:pt idx="1696">56</cx:pt>
          <cx:pt idx="1697">68</cx:pt>
          <cx:pt idx="1698">55</cx:pt>
          <cx:pt idx="1699">51</cx:pt>
          <cx:pt idx="1700">54</cx:pt>
          <cx:pt idx="1701">57</cx:pt>
          <cx:pt idx="1702">68</cx:pt>
          <cx:pt idx="1703">58</cx:pt>
          <cx:pt idx="1704">60</cx:pt>
          <cx:pt idx="1705">66</cx:pt>
          <cx:pt idx="1706">56</cx:pt>
          <cx:pt idx="1707">67</cx:pt>
          <cx:pt idx="1708">74</cx:pt>
          <cx:pt idx="1709">66</cx:pt>
          <cx:pt idx="1710">67</cx:pt>
          <cx:pt idx="1711">68</cx:pt>
          <cx:pt idx="1712">56</cx:pt>
          <cx:pt idx="1713">63</cx:pt>
          <cx:pt idx="1714">53</cx:pt>
          <cx:pt idx="1715">73</cx:pt>
          <cx:pt idx="1716">76</cx:pt>
          <cx:pt idx="1717">60</cx:pt>
          <cx:pt idx="1718">65</cx:pt>
          <cx:pt idx="1719">56</cx:pt>
          <cx:pt idx="1720">63</cx:pt>
          <cx:pt idx="1721">65</cx:pt>
          <cx:pt idx="1722">73</cx:pt>
          <cx:pt idx="1723">65</cx:pt>
          <cx:pt idx="1724">46</cx:pt>
          <cx:pt idx="1725">71</cx:pt>
          <cx:pt idx="1726">65</cx:pt>
          <cx:pt idx="1727">60</cx:pt>
          <cx:pt idx="1728">64</cx:pt>
          <cx:pt idx="1729">41</cx:pt>
          <cx:pt idx="1730">64</cx:pt>
          <cx:pt idx="1731">62</cx:pt>
          <cx:pt idx="1732">55</cx:pt>
          <cx:pt idx="1733">61</cx:pt>
          <cx:pt idx="1734">54</cx:pt>
          <cx:pt idx="1735">60</cx:pt>
          <cx:pt idx="1736">72</cx:pt>
          <cx:pt idx="1737">51</cx:pt>
          <cx:pt idx="1738">60</cx:pt>
          <cx:pt idx="1739">54</cx:pt>
          <cx:pt idx="1740">56</cx:pt>
          <cx:pt idx="1741">56</cx:pt>
          <cx:pt idx="1742">75</cx:pt>
          <cx:pt idx="1743">66</cx:pt>
          <cx:pt idx="1744">77</cx:pt>
          <cx:pt idx="1745">68</cx:pt>
          <cx:pt idx="1746">66</cx:pt>
          <cx:pt idx="1747">62</cx:pt>
          <cx:pt idx="1748">65</cx:pt>
          <cx:pt idx="1749">53</cx:pt>
          <cx:pt idx="1750">60</cx:pt>
          <cx:pt idx="1751">65</cx:pt>
          <cx:pt idx="1752">68</cx:pt>
          <cx:pt idx="1753">63</cx:pt>
          <cx:pt idx="1754">63</cx:pt>
          <cx:pt idx="1755">66</cx:pt>
          <cx:pt idx="1756">64</cx:pt>
          <cx:pt idx="1757">69</cx:pt>
          <cx:pt idx="1758">63</cx:pt>
          <cx:pt idx="1759">74</cx:pt>
          <cx:pt idx="1760">66</cx:pt>
          <cx:pt idx="1761">53</cx:pt>
          <cx:pt idx="1762">55</cx:pt>
          <cx:pt idx="1763">56</cx:pt>
          <cx:pt idx="1764">59</cx:pt>
          <cx:pt idx="1765">64</cx:pt>
          <cx:pt idx="1766">77</cx:pt>
          <cx:pt idx="1767">55</cx:pt>
          <cx:pt idx="1768">58</cx:pt>
          <cx:pt idx="1769">65</cx:pt>
          <cx:pt idx="1770">65</cx:pt>
          <cx:pt idx="1771">68</cx:pt>
          <cx:pt idx="1772">64</cx:pt>
          <cx:pt idx="1773">60</cx:pt>
          <cx:pt idx="1774">64</cx:pt>
          <cx:pt idx="1775">49</cx:pt>
          <cx:pt idx="1776">63</cx:pt>
          <cx:pt idx="1777">58</cx:pt>
          <cx:pt idx="1778">77</cx:pt>
          <cx:pt idx="1779">63</cx:pt>
          <cx:pt idx="1780">44</cx:pt>
          <cx:pt idx="1781">72</cx:pt>
          <cx:pt idx="1782">63</cx:pt>
          <cx:pt idx="1783">72</cx:pt>
          <cx:pt idx="1784">68</cx:pt>
          <cx:pt idx="1785">67</cx:pt>
          <cx:pt idx="1786">58</cx:pt>
          <cx:pt idx="1787">42</cx:pt>
          <cx:pt idx="1788">58</cx:pt>
          <cx:pt idx="1789">42</cx:pt>
          <cx:pt idx="1790">64</cx:pt>
          <cx:pt idx="1791">66</cx:pt>
          <cx:pt idx="1792">56</cx:pt>
          <cx:pt idx="1793">65</cx:pt>
          <cx:pt idx="1794">61</cx:pt>
          <cx:pt idx="1795">56</cx:pt>
          <cx:pt idx="1796">67</cx:pt>
          <cx:pt idx="1797">68</cx:pt>
          <cx:pt idx="1798">54</cx:pt>
          <cx:pt idx="1799">66</cx:pt>
          <cx:pt idx="1800">73</cx:pt>
          <cx:pt idx="1801">71</cx:pt>
          <cx:pt idx="1802">67</cx:pt>
          <cx:pt idx="1803">63</cx:pt>
          <cx:pt idx="1804">68</cx:pt>
          <cx:pt idx="1805">73</cx:pt>
          <cx:pt idx="1806">67</cx:pt>
          <cx:pt idx="1807">48</cx:pt>
          <cx:pt idx="1808">65</cx:pt>
          <cx:pt idx="1809">67</cx:pt>
          <cx:pt idx="1810">46</cx:pt>
          <cx:pt idx="1811">44</cx:pt>
          <cx:pt idx="1812">82</cx:pt>
          <cx:pt idx="1813">66</cx:pt>
          <cx:pt idx="1814">75</cx:pt>
          <cx:pt idx="1815">69</cx:pt>
          <cx:pt idx="1816">65</cx:pt>
          <cx:pt idx="1817">67</cx:pt>
          <cx:pt idx="1818">56</cx:pt>
          <cx:pt idx="1819">64</cx:pt>
          <cx:pt idx="1820">67</cx:pt>
          <cx:pt idx="1821">49</cx:pt>
          <cx:pt idx="1822">68</cx:pt>
          <cx:pt idx="1823">52</cx:pt>
          <cx:pt idx="1824">71</cx:pt>
          <cx:pt idx="1825">82</cx:pt>
          <cx:pt idx="1826">69</cx:pt>
          <cx:pt idx="1827">70</cx:pt>
          <cx:pt idx="1828">73</cx:pt>
          <cx:pt idx="1829">70</cx:pt>
          <cx:pt idx="1830">70</cx:pt>
          <cx:pt idx="1831">68</cx:pt>
          <cx:pt idx="1832">74</cx:pt>
          <cx:pt idx="1833">64</cx:pt>
          <cx:pt idx="1834">77</cx:pt>
          <cx:pt idx="1835">64</cx:pt>
          <cx:pt idx="1836">67</cx:pt>
          <cx:pt idx="1837">68</cx:pt>
          <cx:pt idx="1838">71</cx:pt>
          <cx:pt idx="1839">65</cx:pt>
          <cx:pt idx="1840">58</cx:pt>
          <cx:pt idx="1841">76</cx:pt>
          <cx:pt idx="1842">65</cx:pt>
          <cx:pt idx="1843">73</cx:pt>
          <cx:pt idx="1844">67</cx:pt>
          <cx:pt idx="1845">74</cx:pt>
          <cx:pt idx="1846">50</cx:pt>
          <cx:pt idx="1847">71</cx:pt>
          <cx:pt idx="1848">40</cx:pt>
          <cx:pt idx="1849">69</cx:pt>
          <cx:pt idx="1850">70</cx:pt>
          <cx:pt idx="1851">59</cx:pt>
          <cx:pt idx="1852">69</cx:pt>
          <cx:pt idx="1853">63</cx:pt>
          <cx:pt idx="1854">70</cx:pt>
          <cx:pt idx="1855">61</cx:pt>
          <cx:pt idx="1856">71</cx:pt>
          <cx:pt idx="1857">69</cx:pt>
          <cx:pt idx="1858">73</cx:pt>
          <cx:pt idx="1859">64</cx:pt>
          <cx:pt idx="1860">54</cx:pt>
          <cx:pt idx="1861">73</cx:pt>
          <cx:pt idx="1862">51</cx:pt>
          <cx:pt idx="1863">67</cx:pt>
          <cx:pt idx="1864">74</cx:pt>
          <cx:pt idx="1865">68</cx:pt>
          <cx:pt idx="1866">78</cx:pt>
          <cx:pt idx="1867">56</cx:pt>
          <cx:pt idx="1868">60</cx:pt>
          <cx:pt idx="1869">72</cx:pt>
          <cx:pt idx="1870">67</cx:pt>
          <cx:pt idx="1871">62</cx:pt>
          <cx:pt idx="1872">66</cx:pt>
          <cx:pt idx="1873">68</cx:pt>
          <cx:pt idx="1874">54</cx:pt>
          <cx:pt idx="1875">73</cx:pt>
          <cx:pt idx="1876">72</cx:pt>
          <cx:pt idx="1877">61</cx:pt>
          <cx:pt idx="1878">54</cx:pt>
          <cx:pt idx="1879">64</cx:pt>
          <cx:pt idx="1880">70</cx:pt>
          <cx:pt idx="1881">58</cx:pt>
          <cx:pt idx="1882">66</cx:pt>
          <cx:pt idx="1883">62</cx:pt>
          <cx:pt idx="1884">67</cx:pt>
          <cx:pt idx="1885">58</cx:pt>
          <cx:pt idx="1886">72</cx:pt>
          <cx:pt idx="1887">57</cx:pt>
          <cx:pt idx="1888">64</cx:pt>
          <cx:pt idx="1889">73</cx:pt>
          <cx:pt idx="1890">63</cx:pt>
          <cx:pt idx="1891">46</cx:pt>
          <cx:pt idx="1892">43</cx:pt>
          <cx:pt idx="1893">53</cx:pt>
          <cx:pt idx="1894">64</cx:pt>
          <cx:pt idx="1895">64</cx:pt>
          <cx:pt idx="1896">60</cx:pt>
          <cx:pt idx="1897">70</cx:pt>
          <cx:pt idx="1898">63</cx:pt>
          <cx:pt idx="1899">65</cx:pt>
          <cx:pt idx="1900">44</cx:pt>
          <cx:pt idx="1901">58</cx:pt>
          <cx:pt idx="1902">56</cx:pt>
          <cx:pt idx="1903">56</cx:pt>
          <cx:pt idx="1904">77</cx:pt>
          <cx:pt idx="1905">61</cx:pt>
          <cx:pt idx="1906">46</cx:pt>
          <cx:pt idx="1907">44</cx:pt>
          <cx:pt idx="1908">61</cx:pt>
          <cx:pt idx="1909">81</cx:pt>
          <cx:pt idx="1910">65</cx:pt>
          <cx:pt idx="1911">64</cx:pt>
          <cx:pt idx="1912">63</cx:pt>
          <cx:pt idx="1913">63</cx:pt>
          <cx:pt idx="1914">74</cx:pt>
          <cx:pt idx="1915">80</cx:pt>
          <cx:pt idx="1916">55</cx:pt>
          <cx:pt idx="1917">65</cx:pt>
          <cx:pt idx="1918">67</cx:pt>
          <cx:pt idx="1919">70</cx:pt>
          <cx:pt idx="1920">66</cx:pt>
          <cx:pt idx="1921">63</cx:pt>
          <cx:pt idx="1922">78</cx:pt>
          <cx:pt idx="1923">71</cx:pt>
          <cx:pt idx="1924">65</cx:pt>
          <cx:pt idx="1925">72</cx:pt>
          <cx:pt idx="1926">61</cx:pt>
          <cx:pt idx="1927">70</cx:pt>
          <cx:pt idx="1928">64</cx:pt>
          <cx:pt idx="1929">74</cx:pt>
          <cx:pt idx="1930">75</cx:pt>
          <cx:pt idx="1931">74</cx:pt>
          <cx:pt idx="1932">77</cx:pt>
          <cx:pt idx="1933">57</cx:pt>
          <cx:pt idx="1934">55</cx:pt>
          <cx:pt idx="1935">65</cx:pt>
          <cx:pt idx="1936">70</cx:pt>
          <cx:pt idx="1937">64</cx:pt>
          <cx:pt idx="1938">59</cx:pt>
          <cx:pt idx="1939">60</cx:pt>
          <cx:pt idx="1940">57</cx:pt>
          <cx:pt idx="1941">73</cx:pt>
          <cx:pt idx="1942">66</cx:pt>
          <cx:pt idx="1943">61</cx:pt>
          <cx:pt idx="1944">66</cx:pt>
          <cx:pt idx="1945">61</cx:pt>
          <cx:pt idx="1946">65</cx:pt>
          <cx:pt idx="1947">60</cx:pt>
          <cx:pt idx="1948">68</cx:pt>
          <cx:pt idx="1949">69</cx:pt>
          <cx:pt idx="1950">54</cx:pt>
          <cx:pt idx="1951">71</cx:pt>
          <cx:pt idx="1952">53</cx:pt>
          <cx:pt idx="1953">80</cx:pt>
          <cx:pt idx="1954">46</cx:pt>
          <cx:pt idx="1955">65</cx:pt>
          <cx:pt idx="1956">83</cx:pt>
          <cx:pt idx="1957">71</cx:pt>
          <cx:pt idx="1958">61</cx:pt>
          <cx:pt idx="1959">63</cx:pt>
          <cx:pt idx="1960">64</cx:pt>
          <cx:pt idx="1961">51</cx:pt>
          <cx:pt idx="1962">62</cx:pt>
          <cx:pt idx="1963">55</cx:pt>
          <cx:pt idx="1964">68</cx:pt>
          <cx:pt idx="1965">68</cx:pt>
          <cx:pt idx="1966">55</cx:pt>
          <cx:pt idx="1967">74</cx:pt>
          <cx:pt idx="1968">73</cx:pt>
          <cx:pt idx="1969">69</cx:pt>
          <cx:pt idx="1970">68</cx:pt>
          <cx:pt idx="1971">80</cx:pt>
          <cx:pt idx="1972">68</cx:pt>
          <cx:pt idx="1973">69</cx:pt>
          <cx:pt idx="1974">66</cx:pt>
          <cx:pt idx="1975">60</cx:pt>
          <cx:pt idx="1976">74</cx:pt>
          <cx:pt idx="1977">64</cx:pt>
          <cx:pt idx="1978">51</cx:pt>
          <cx:pt idx="1979">59</cx:pt>
          <cx:pt idx="1980">60</cx:pt>
          <cx:pt idx="1981">74</cx:pt>
          <cx:pt idx="1982">58</cx:pt>
          <cx:pt idx="1983">73</cx:pt>
          <cx:pt idx="1984">69</cx:pt>
          <cx:pt idx="1985">61</cx:pt>
          <cx:pt idx="1986">68</cx:pt>
          <cx:pt idx="1987">60</cx:pt>
          <cx:pt idx="1988">68</cx:pt>
          <cx:pt idx="1989">61</cx:pt>
          <cx:pt idx="1990">68</cx:pt>
          <cx:pt idx="1991">64</cx:pt>
          <cx:pt idx="1992">62</cx:pt>
          <cx:pt idx="1993">52</cx:pt>
          <cx:pt idx="1994">59</cx:pt>
          <cx:pt idx="1995">72</cx:pt>
          <cx:pt idx="1996">68</cx:pt>
          <cx:pt idx="1997">66</cx:pt>
          <cx:pt idx="1998">62</cx:pt>
          <cx:pt idx="1999">69</cx:pt>
          <cx:pt idx="2000">80</cx:pt>
          <cx:pt idx="2001">71</cx:pt>
          <cx:pt idx="2002">75</cx:pt>
          <cx:pt idx="2003">55</cx:pt>
          <cx:pt idx="2004">71</cx:pt>
          <cx:pt idx="2005">70</cx:pt>
          <cx:pt idx="2006">72</cx:pt>
          <cx:pt idx="2007">41</cx:pt>
          <cx:pt idx="2008">70</cx:pt>
          <cx:pt idx="2009">72</cx:pt>
          <cx:pt idx="2010">67</cx:pt>
          <cx:pt idx="2011">52</cx:pt>
          <cx:pt idx="2012">51</cx:pt>
          <cx:pt idx="2013">76</cx:pt>
          <cx:pt idx="2014">77</cx:pt>
          <cx:pt idx="2015">69</cx:pt>
          <cx:pt idx="2016">79</cx:pt>
          <cx:pt idx="2017">77</cx:pt>
          <cx:pt idx="2018">75</cx:pt>
          <cx:pt idx="2019">60</cx:pt>
          <cx:pt idx="2020">66</cx:pt>
          <cx:pt idx="2021">60</cx:pt>
          <cx:pt idx="2022">55</cx:pt>
          <cx:pt idx="2023">61</cx:pt>
          <cx:pt idx="2024">69</cx:pt>
          <cx:pt idx="2025">55</cx:pt>
          <cx:pt idx="2026">70</cx:pt>
          <cx:pt idx="2027">61</cx:pt>
          <cx:pt idx="2028">72</cx:pt>
          <cx:pt idx="2029">76</cx:pt>
          <cx:pt idx="2030">74</cx:pt>
          <cx:pt idx="2031">72</cx:pt>
          <cx:pt idx="2032">60</cx:pt>
          <cx:pt idx="2033">61</cx:pt>
          <cx:pt idx="2034">68</cx:pt>
          <cx:pt idx="2035">58</cx:pt>
          <cx:pt idx="2036">55</cx:pt>
          <cx:pt idx="2037">68</cx:pt>
          <cx:pt idx="2038">64</cx:pt>
          <cx:pt idx="2039">58</cx:pt>
          <cx:pt idx="2040">66</cx:pt>
          <cx:pt idx="2041">50</cx:pt>
          <cx:pt idx="2042">59</cx:pt>
          <cx:pt idx="2043">71</cx:pt>
          <cx:pt idx="2044">60</cx:pt>
          <cx:pt idx="2045">58</cx:pt>
          <cx:pt idx="2046">65</cx:pt>
          <cx:pt idx="2047">59</cx:pt>
          <cx:pt idx="2048">58</cx:pt>
          <cx:pt idx="2049">63</cx:pt>
          <cx:pt idx="2050">79</cx:pt>
          <cx:pt idx="2051">61</cx:pt>
          <cx:pt idx="2052">62</cx:pt>
          <cx:pt idx="2053">46</cx:pt>
          <cx:pt idx="2054">48</cx:pt>
          <cx:pt idx="2055">56</cx:pt>
          <cx:pt idx="2056">70</cx:pt>
          <cx:pt idx="2057">60</cx:pt>
          <cx:pt idx="2058">51</cx:pt>
          <cx:pt idx="2059">56</cx:pt>
          <cx:pt idx="2060">75</cx:pt>
          <cx:pt idx="2061">64</cx:pt>
          <cx:pt idx="2062">65</cx:pt>
          <cx:pt idx="2063">55</cx:pt>
          <cx:pt idx="2064">56</cx:pt>
          <cx:pt idx="2065">64</cx:pt>
          <cx:pt idx="2066">67</cx:pt>
          <cx:pt idx="2067">67</cx:pt>
          <cx:pt idx="2068">67</cx:pt>
          <cx:pt idx="2069">60</cx:pt>
          <cx:pt idx="2070">70</cx:pt>
          <cx:pt idx="2071">66</cx:pt>
          <cx:pt idx="2072">60</cx:pt>
          <cx:pt idx="2073">61</cx:pt>
          <cx:pt idx="2074">69</cx:pt>
          <cx:pt idx="2075">65</cx:pt>
          <cx:pt idx="2076">58</cx:pt>
          <cx:pt idx="2077">56</cx:pt>
          <cx:pt idx="2078">58</cx:pt>
          <cx:pt idx="2079">72</cx:pt>
          <cx:pt idx="2080">65</cx:pt>
          <cx:pt idx="2081">63</cx:pt>
          <cx:pt idx="2082">56</cx:pt>
          <cx:pt idx="2083">58</cx:pt>
          <cx:pt idx="2084">64</cx:pt>
          <cx:pt idx="2085">76</cx:pt>
          <cx:pt idx="2086">74</cx:pt>
          <cx:pt idx="2087">34</cx:pt>
          <cx:pt idx="2088">70</cx:pt>
          <cx:pt idx="2089">69</cx:pt>
          <cx:pt idx="2090">67</cx:pt>
          <cx:pt idx="2091">68</cx:pt>
          <cx:pt idx="2092">49</cx:pt>
          <cx:pt idx="2093">74</cx:pt>
          <cx:pt idx="2094">59</cx:pt>
          <cx:pt idx="2095">58</cx:pt>
          <cx:pt idx="2096">74</cx:pt>
          <cx:pt idx="2097">73</cx:pt>
          <cx:pt idx="2098">77</cx:pt>
          <cx:pt idx="2099">55</cx:pt>
          <cx:pt idx="2100">62</cx:pt>
          <cx:pt idx="2101">68</cx:pt>
          <cx:pt idx="2102">62</cx:pt>
          <cx:pt idx="2103">79</cx:pt>
          <cx:pt idx="2104">74</cx:pt>
          <cx:pt idx="2105">43</cx:pt>
          <cx:pt idx="2106">70</cx:pt>
          <cx:pt idx="2107">65</cx:pt>
          <cx:pt idx="2108">60</cx:pt>
          <cx:pt idx="2109">60</cx:pt>
          <cx:pt idx="2110">64</cx:pt>
          <cx:pt idx="2111">59</cx:pt>
          <cx:pt idx="2112">74</cx:pt>
          <cx:pt idx="2113">57</cx:pt>
          <cx:pt idx="2114">80</cx:pt>
          <cx:pt idx="2115">59</cx:pt>
          <cx:pt idx="2116">68</cx:pt>
          <cx:pt idx="2117">60</cx:pt>
          <cx:pt idx="2118">74</cx:pt>
          <cx:pt idx="2119">66</cx:pt>
          <cx:pt idx="2120">67</cx:pt>
          <cx:pt idx="2121">69</cx:pt>
          <cx:pt idx="2122">64</cx:pt>
          <cx:pt idx="2123">53</cx:pt>
          <cx:pt idx="2124">51</cx:pt>
          <cx:pt idx="2125">60</cx:pt>
          <cx:pt idx="2126">70</cx:pt>
          <cx:pt idx="2127">75</cx:pt>
          <cx:pt idx="2128">56</cx:pt>
          <cx:pt idx="2129">60</cx:pt>
          <cx:pt idx="2130">57</cx:pt>
          <cx:pt idx="2131">72</cx:pt>
          <cx:pt idx="2132">66</cx:pt>
          <cx:pt idx="2133">54</cx:pt>
          <cx:pt idx="2134">67</cx:pt>
          <cx:pt idx="2135">71</cx:pt>
          <cx:pt idx="2136">56</cx:pt>
          <cx:pt idx="2137">64</cx:pt>
          <cx:pt idx="2138">77</cx:pt>
          <cx:pt idx="2139">63</cx:pt>
          <cx:pt idx="2140">63</cx:pt>
          <cx:pt idx="2141">67</cx:pt>
          <cx:pt idx="2142">66</cx:pt>
          <cx:pt idx="2143">58</cx:pt>
          <cx:pt idx="2144">54</cx:pt>
          <cx:pt idx="2145">54</cx:pt>
          <cx:pt idx="2146">67</cx:pt>
          <cx:pt idx="2147">58</cx:pt>
          <cx:pt idx="2148">68</cx:pt>
          <cx:pt idx="2149">51</cx:pt>
          <cx:pt idx="2150">50</cx:pt>
          <cx:pt idx="2151">69</cx:pt>
          <cx:pt idx="2152">80</cx:pt>
          <cx:pt idx="2153">58</cx:pt>
          <cx:pt idx="2154">70</cx:pt>
          <cx:pt idx="2155">73</cx:pt>
          <cx:pt idx="2156">68</cx:pt>
          <cx:pt idx="2157">55</cx:pt>
          <cx:pt idx="2158">66</cx:pt>
          <cx:pt idx="2159">69</cx:pt>
          <cx:pt idx="2160">67</cx:pt>
          <cx:pt idx="2161">64</cx:pt>
          <cx:pt idx="2162">77</cx:pt>
          <cx:pt idx="2163">67</cx:pt>
          <cx:pt idx="2164">58</cx:pt>
          <cx:pt idx="2165">69</cx:pt>
          <cx:pt idx="2166">66</cx:pt>
          <cx:pt idx="2167">63</cx:pt>
          <cx:pt idx="2168">72</cx:pt>
          <cx:pt idx="2169">53</cx:pt>
          <cx:pt idx="2170">70</cx:pt>
          <cx:pt idx="2171">69</cx:pt>
          <cx:pt idx="2172">63</cx:pt>
          <cx:pt idx="2173">68</cx:pt>
          <cx:pt idx="2174">54</cx:pt>
          <cx:pt idx="2175">67</cx:pt>
          <cx:pt idx="2176">73</cx:pt>
          <cx:pt idx="2177">67</cx:pt>
          <cx:pt idx="2178">62</cx:pt>
          <cx:pt idx="2179">59</cx:pt>
          <cx:pt idx="2180">70</cx:pt>
          <cx:pt idx="2181">75</cx:pt>
          <cx:pt idx="2182">73</cx:pt>
          <cx:pt idx="2183">69</cx:pt>
          <cx:pt idx="2184">56</cx:pt>
          <cx:pt idx="2185">65</cx:pt>
          <cx:pt idx="2186">60</cx:pt>
          <cx:pt idx="2187">43</cx:pt>
          <cx:pt idx="2188">69</cx:pt>
          <cx:pt idx="2189">70</cx:pt>
          <cx:pt idx="2190">59</cx:pt>
          <cx:pt idx="2191">64</cx:pt>
          <cx:pt idx="2192">60</cx:pt>
          <cx:pt idx="2193">77</cx:pt>
          <cx:pt idx="2194">65</cx:pt>
          <cx:pt idx="2195">57</cx:pt>
          <cx:pt idx="2196">63</cx:pt>
          <cx:pt idx="2197">73</cx:pt>
          <cx:pt idx="2198">42</cx:pt>
          <cx:pt idx="2199">60</cx:pt>
          <cx:pt idx="2200">63</cx:pt>
          <cx:pt idx="2201">40</cx:pt>
          <cx:pt idx="2202">67</cx:pt>
          <cx:pt idx="2203">71</cx:pt>
          <cx:pt idx="2204">75</cx:pt>
          <cx:pt idx="2205">69</cx:pt>
          <cx:pt idx="2206">68</cx:pt>
          <cx:pt idx="2207">68</cx:pt>
          <cx:pt idx="2208">72</cx:pt>
          <cx:pt idx="2209">78</cx:pt>
          <cx:pt idx="2210">59</cx:pt>
          <cx:pt idx="2211">67</cx:pt>
          <cx:pt idx="2212">65</cx:pt>
          <cx:pt idx="2213">52</cx:pt>
          <cx:pt idx="2214">68</cx:pt>
          <cx:pt idx="2215">68</cx:pt>
          <cx:pt idx="2216">77</cx:pt>
          <cx:pt idx="2217">72</cx:pt>
          <cx:pt idx="2218">69</cx:pt>
          <cx:pt idx="2219">59</cx:pt>
          <cx:pt idx="2220">65</cx:pt>
          <cx:pt idx="2221">71</cx:pt>
          <cx:pt idx="2222">64</cx:pt>
          <cx:pt idx="2223">76</cx:pt>
          <cx:pt idx="2224">74</cx:pt>
          <cx:pt idx="2225">67</cx:pt>
          <cx:pt idx="2226">51</cx:pt>
          <cx:pt idx="2227">70</cx:pt>
          <cx:pt idx="2228">49</cx:pt>
          <cx:pt idx="2229">66</cx:pt>
          <cx:pt idx="2230">70</cx:pt>
          <cx:pt idx="2231">63</cx:pt>
          <cx:pt idx="2232">78</cx:pt>
          <cx:pt idx="2233">75</cx:pt>
          <cx:pt idx="2234">55</cx:pt>
          <cx:pt idx="2235">67</cx:pt>
          <cx:pt idx="2236">67</cx:pt>
          <cx:pt idx="2237">45</cx:pt>
          <cx:pt idx="2238">58</cx:pt>
          <cx:pt idx="2239">60</cx:pt>
          <cx:pt idx="2240">62</cx:pt>
          <cx:pt idx="2241">58</cx:pt>
          <cx:pt idx="2242">66</cx:pt>
          <cx:pt idx="2243">63</cx:pt>
          <cx:pt idx="2244">75</cx:pt>
          <cx:pt idx="2245">70</cx:pt>
          <cx:pt idx="2246">52</cx:pt>
          <cx:pt idx="2247">67</cx:pt>
          <cx:pt idx="2248">57</cx:pt>
          <cx:pt idx="2249">65</cx:pt>
          <cx:pt idx="2250">59</cx:pt>
          <cx:pt idx="2251">73</cx:pt>
          <cx:pt idx="2252">60</cx:pt>
          <cx:pt idx="2253">52</cx:pt>
          <cx:pt idx="2254">62</cx:pt>
          <cx:pt idx="2255">63</cx:pt>
          <cx:pt idx="2256">60</cx:pt>
          <cx:pt idx="2257">66</cx:pt>
          <cx:pt idx="2258">57</cx:pt>
          <cx:pt idx="2259">56</cx:pt>
          <cx:pt idx="2260">75</cx:pt>
          <cx:pt idx="2261">44</cx:pt>
          <cx:pt idx="2262">60</cx:pt>
          <cx:pt idx="2263">65</cx:pt>
          <cx:pt idx="2264">37</cx:pt>
          <cx:pt idx="2265">69</cx:pt>
          <cx:pt idx="2266">53</cx:pt>
          <cx:pt idx="2267">70</cx:pt>
          <cx:pt idx="2268">56</cx:pt>
          <cx:pt idx="2269">56</cx:pt>
          <cx:pt idx="2270">60</cx:pt>
          <cx:pt idx="2271">42</cx:pt>
          <cx:pt idx="2272">74</cx:pt>
          <cx:pt idx="2273">63</cx:pt>
          <cx:pt idx="2274">62</cx:pt>
          <cx:pt idx="2275">56</cx:pt>
          <cx:pt idx="2276">65</cx:pt>
          <cx:pt idx="2277">64</cx:pt>
          <cx:pt idx="2278">68</cx:pt>
          <cx:pt idx="2279">61</cx:pt>
          <cx:pt idx="2280">73</cx:pt>
          <cx:pt idx="2281">78</cx:pt>
          <cx:pt idx="2282">60</cx:pt>
          <cx:pt idx="2283">42</cx:pt>
          <cx:pt idx="2284">76</cx:pt>
          <cx:pt idx="2285">70</cx:pt>
          <cx:pt idx="2286">73</cx:pt>
          <cx:pt idx="2287">78</cx:pt>
          <cx:pt idx="2288">60</cx:pt>
          <cx:pt idx="2289">42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$50-100m</a:t>
            </a:r>
          </a:p>
          <a:p>
            <a:pPr algn="ctr" rtl="0">
              <a:defRPr/>
            </a:pPr>
            <a:endPara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rich>
      </cx:tx>
    </cx:title>
    <cx:plotArea>
      <cx:plotAreaRegion>
        <cx:series layoutId="boxWhisker" uniqueId="{C14CC7FE-9C36-4581-8166-6906AC7FF647}">
          <cx:tx>
            <cx:txData>
              <cx:f>'box plot range'!$L$1</cx:f>
              <cx:v>50-100</cx:v>
            </cx:txData>
          </cx:tx>
          <cx:dataLabels>
            <cx:dataLabel idx="2295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en-US" sz="900" b="0" i="0" u="none" strike="noStrike" baseline="0">
                      <a:solidFill>
                        <a:schemeClr val="bg1"/>
                      </a:solidFill>
                      <a:latin typeface="Calibri" panose="020F0502020204030204"/>
                    </a:rPr>
                    <a:t>64.8</a:t>
                  </a:r>
                </a:p>
              </cx:txPr>
            </cx:dataLabel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ax="120"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'box plot range'!$N$2:$N$2657</cx:f>
        <cx:lvl ptCount="2656" formatCode="General">
          <cx:pt idx="0">76</cx:pt>
          <cx:pt idx="1">80</cx:pt>
          <cx:pt idx="2">58</cx:pt>
          <cx:pt idx="3">57</cx:pt>
          <cx:pt idx="4">65</cx:pt>
          <cx:pt idx="5">64</cx:pt>
          <cx:pt idx="6">69</cx:pt>
          <cx:pt idx="7">62</cx:pt>
          <cx:pt idx="8">60</cx:pt>
          <cx:pt idx="9">54</cx:pt>
          <cx:pt idx="10">63</cx:pt>
          <cx:pt idx="11">60</cx:pt>
          <cx:pt idx="12">62</cx:pt>
          <cx:pt idx="13">58</cx:pt>
          <cx:pt idx="14">55</cx:pt>
          <cx:pt idx="15">76</cx:pt>
          <cx:pt idx="16">68</cx:pt>
          <cx:pt idx="17">73</cx:pt>
          <cx:pt idx="18">83</cx:pt>
          <cx:pt idx="19">65</cx:pt>
          <cx:pt idx="20">78</cx:pt>
          <cx:pt idx="21">47</cx:pt>
          <cx:pt idx="22">65</cx:pt>
          <cx:pt idx="23">79</cx:pt>
          <cx:pt idx="24">63</cx:pt>
          <cx:pt idx="25">61</cx:pt>
          <cx:pt idx="26">73</cx:pt>
          <cx:pt idx="27">64</cx:pt>
          <cx:pt idx="28">69</cx:pt>
          <cx:pt idx="29">65</cx:pt>
          <cx:pt idx="30">74</cx:pt>
          <cx:pt idx="31">58</cx:pt>
          <cx:pt idx="32">53</cx:pt>
          <cx:pt idx="33">47</cx:pt>
          <cx:pt idx="34">56</cx:pt>
          <cx:pt idx="35">65</cx:pt>
          <cx:pt idx="36">80</cx:pt>
          <cx:pt idx="37">63</cx:pt>
          <cx:pt idx="38">68</cx:pt>
          <cx:pt idx="39">75</cx:pt>
          <cx:pt idx="40">76</cx:pt>
          <cx:pt idx="41">57</cx:pt>
          <cx:pt idx="42">60</cx:pt>
          <cx:pt idx="43">71</cx:pt>
          <cx:pt idx="44">63</cx:pt>
          <cx:pt idx="45">65</cx:pt>
          <cx:pt idx="46">70</cx:pt>
          <cx:pt idx="47">79</cx:pt>
          <cx:pt idx="48">69</cx:pt>
          <cx:pt idx="49">67</cx:pt>
          <cx:pt idx="50">59</cx:pt>
          <cx:pt idx="51">62</cx:pt>
          <cx:pt idx="52">77</cx:pt>
          <cx:pt idx="53">71</cx:pt>
          <cx:pt idx="54">60</cx:pt>
          <cx:pt idx="55">59</cx:pt>
          <cx:pt idx="56">81</cx:pt>
          <cx:pt idx="57">60</cx:pt>
          <cx:pt idx="58">75</cx:pt>
          <cx:pt idx="59">77</cx:pt>
          <cx:pt idx="60">69</cx:pt>
          <cx:pt idx="61">69</cx:pt>
          <cx:pt idx="62">79</cx:pt>
          <cx:pt idx="63">66</cx:pt>
          <cx:pt idx="64">70</cx:pt>
          <cx:pt idx="65">64</cx:pt>
          <cx:pt idx="66">78</cx:pt>
          <cx:pt idx="67">69</cx:pt>
          <cx:pt idx="68">84</cx:pt>
          <cx:pt idx="69">59</cx:pt>
          <cx:pt idx="70">67</cx:pt>
          <cx:pt idx="71">69</cx:pt>
          <cx:pt idx="72">78</cx:pt>
          <cx:pt idx="73">63</cx:pt>
          <cx:pt idx="74">78</cx:pt>
          <cx:pt idx="75">66</cx:pt>
          <cx:pt idx="76">83</cx:pt>
          <cx:pt idx="77">61</cx:pt>
          <cx:pt idx="78">49</cx:pt>
          <cx:pt idx="79">65</cx:pt>
          <cx:pt idx="80">58</cx:pt>
          <cx:pt idx="81">66</cx:pt>
          <cx:pt idx="82">80</cx:pt>
          <cx:pt idx="83">78</cx:pt>
          <cx:pt idx="84">76</cx:pt>
          <cx:pt idx="85">80</cx:pt>
          <cx:pt idx="86">77</cx:pt>
          <cx:pt idx="87">70</cx:pt>
          <cx:pt idx="88">74</cx:pt>
          <cx:pt idx="89">65</cx:pt>
          <cx:pt idx="90">57</cx:pt>
          <cx:pt idx="91">81</cx:pt>
          <cx:pt idx="92">78</cx:pt>
          <cx:pt idx="93">67</cx:pt>
          <cx:pt idx="94">68</cx:pt>
          <cx:pt idx="95">77</cx:pt>
          <cx:pt idx="96">76</cx:pt>
          <cx:pt idx="97">71</cx:pt>
          <cx:pt idx="98">62</cx:pt>
          <cx:pt idx="99">76</cx:pt>
          <cx:pt idx="100">72</cx:pt>
          <cx:pt idx="101">68</cx:pt>
          <cx:pt idx="102">58</cx:pt>
          <cx:pt idx="103">57</cx:pt>
          <cx:pt idx="104">78</cx:pt>
          <cx:pt idx="105">69</cx:pt>
          <cx:pt idx="106">76</cx:pt>
          <cx:pt idx="107">76</cx:pt>
          <cx:pt idx="108">82</cx:pt>
          <cx:pt idx="109">75</cx:pt>
          <cx:pt idx="110">82</cx:pt>
          <cx:pt idx="111">68</cx:pt>
          <cx:pt idx="112">68</cx:pt>
          <cx:pt idx="113">52</cx:pt>
          <cx:pt idx="114">54</cx:pt>
          <cx:pt idx="115">65</cx:pt>
          <cx:pt idx="116">65</cx:pt>
          <cx:pt idx="117">66</cx:pt>
          <cx:pt idx="118">69</cx:pt>
          <cx:pt idx="119">71</cx:pt>
          <cx:pt idx="120">72</cx:pt>
          <cx:pt idx="121">61</cx:pt>
          <cx:pt idx="122">63</cx:pt>
          <cx:pt idx="123">86</cx:pt>
          <cx:pt idx="124">68</cx:pt>
          <cx:pt idx="125">72</cx:pt>
          <cx:pt idx="126">59</cx:pt>
          <cx:pt idx="127">60</cx:pt>
          <cx:pt idx="128">60</cx:pt>
          <cx:pt idx="129">77</cx:pt>
          <cx:pt idx="130">63</cx:pt>
          <cx:pt idx="131">76</cx:pt>
          <cx:pt idx="132">68</cx:pt>
          <cx:pt idx="133">62</cx:pt>
          <cx:pt idx="134">68</cx:pt>
          <cx:pt idx="135">82</cx:pt>
          <cx:pt idx="136">78</cx:pt>
          <cx:pt idx="137">68</cx:pt>
          <cx:pt idx="138">71</cx:pt>
          <cx:pt idx="139">76</cx:pt>
          <cx:pt idx="140">56</cx:pt>
          <cx:pt idx="141">71</cx:pt>
          <cx:pt idx="142">73</cx:pt>
          <cx:pt idx="143">63</cx:pt>
          <cx:pt idx="144">78</cx:pt>
          <cx:pt idx="145">49</cx:pt>
          <cx:pt idx="146">79</cx:pt>
          <cx:pt idx="147">68</cx:pt>
          <cx:pt idx="148">66</cx:pt>
          <cx:pt idx="149">66</cx:pt>
          <cx:pt idx="150">70</cx:pt>
          <cx:pt idx="151">65</cx:pt>
          <cx:pt idx="152">79</cx:pt>
          <cx:pt idx="153">54</cx:pt>
          <cx:pt idx="154">64</cx:pt>
          <cx:pt idx="155">65</cx:pt>
          <cx:pt idx="156">55</cx:pt>
          <cx:pt idx="157">50</cx:pt>
          <cx:pt idx="158">77</cx:pt>
          <cx:pt idx="159">71</cx:pt>
          <cx:pt idx="160">54</cx:pt>
          <cx:pt idx="161">77</cx:pt>
          <cx:pt idx="162">66</cx:pt>
          <cx:pt idx="163">79</cx:pt>
          <cx:pt idx="164">71</cx:pt>
          <cx:pt idx="165">66</cx:pt>
          <cx:pt idx="166">80</cx:pt>
          <cx:pt idx="167">67</cx:pt>
          <cx:pt idx="168">52</cx:pt>
          <cx:pt idx="169">69</cx:pt>
          <cx:pt idx="170">70</cx:pt>
          <cx:pt idx="171">69</cx:pt>
          <cx:pt idx="172">68</cx:pt>
          <cx:pt idx="173">49</cx:pt>
          <cx:pt idx="174">74</cx:pt>
          <cx:pt idx="175">68</cx:pt>
          <cx:pt idx="176">70</cx:pt>
          <cx:pt idx="177">78</cx:pt>
          <cx:pt idx="178">69</cx:pt>
          <cx:pt idx="179">71</cx:pt>
          <cx:pt idx="180">60</cx:pt>
          <cx:pt idx="181">58</cx:pt>
          <cx:pt idx="182">75</cx:pt>
          <cx:pt idx="183">70</cx:pt>
          <cx:pt idx="184">70</cx:pt>
          <cx:pt idx="185">72</cx:pt>
          <cx:pt idx="186">84</cx:pt>
          <cx:pt idx="187">72</cx:pt>
          <cx:pt idx="188">62</cx:pt>
          <cx:pt idx="189">61</cx:pt>
          <cx:pt idx="190">55</cx:pt>
          <cx:pt idx="191">77</cx:pt>
          <cx:pt idx="192">68</cx:pt>
          <cx:pt idx="193">79</cx:pt>
          <cx:pt idx="194">43</cx:pt>
          <cx:pt idx="195">74</cx:pt>
          <cx:pt idx="196">67</cx:pt>
          <cx:pt idx="197">76</cx:pt>
          <cx:pt idx="198">71</cx:pt>
          <cx:pt idx="199">78</cx:pt>
          <cx:pt idx="200">79</cx:pt>
          <cx:pt idx="201">79</cx:pt>
          <cx:pt idx="202">73</cx:pt>
          <cx:pt idx="203">54</cx:pt>
          <cx:pt idx="204">73</cx:pt>
          <cx:pt idx="205">60</cx:pt>
          <cx:pt idx="206">75</cx:pt>
          <cx:pt idx="207">62</cx:pt>
          <cx:pt idx="208">66</cx:pt>
          <cx:pt idx="209">65</cx:pt>
          <cx:pt idx="210">79</cx:pt>
          <cx:pt idx="211">71</cx:pt>
          <cx:pt idx="212">68</cx:pt>
          <cx:pt idx="213">67</cx:pt>
          <cx:pt idx="214">63</cx:pt>
          <cx:pt idx="215">50</cx:pt>
          <cx:pt idx="216">69</cx:pt>
          <cx:pt idx="217">74</cx:pt>
          <cx:pt idx="218">72</cx:pt>
          <cx:pt idx="219">70</cx:pt>
          <cx:pt idx="220">65</cx:pt>
          <cx:pt idx="221">82</cx:pt>
          <cx:pt idx="222">59</cx:pt>
          <cx:pt idx="223">65</cx:pt>
          <cx:pt idx="224">69</cx:pt>
          <cx:pt idx="225">85</cx:pt>
          <cx:pt idx="226">65</cx:pt>
          <cx:pt idx="227">70</cx:pt>
          <cx:pt idx="228">70</cx:pt>
          <cx:pt idx="229">72</cx:pt>
          <cx:pt idx="230">49</cx:pt>
          <cx:pt idx="231">60</cx:pt>
          <cx:pt idx="232">59</cx:pt>
          <cx:pt idx="233">68</cx:pt>
          <cx:pt idx="234">57</cx:pt>
          <cx:pt idx="235">65</cx:pt>
          <cx:pt idx="236">72</cx:pt>
          <cx:pt idx="237">70</cx:pt>
          <cx:pt idx="238">76</cx:pt>
          <cx:pt idx="239">59</cx:pt>
          <cx:pt idx="240">70</cx:pt>
          <cx:pt idx="241">75</cx:pt>
          <cx:pt idx="242">69</cx:pt>
          <cx:pt idx="243">57</cx:pt>
          <cx:pt idx="244">73</cx:pt>
          <cx:pt idx="245">77</cx:pt>
          <cx:pt idx="246">59</cx:pt>
          <cx:pt idx="247">73</cx:pt>
          <cx:pt idx="248">71</cx:pt>
          <cx:pt idx="249">66</cx:pt>
          <cx:pt idx="250">68</cx:pt>
          <cx:pt idx="251">70</cx:pt>
          <cx:pt idx="252">61</cx:pt>
          <cx:pt idx="253">78</cx:pt>
          <cx:pt idx="254">69</cx:pt>
          <cx:pt idx="255">70</cx:pt>
          <cx:pt idx="256">72</cx:pt>
          <cx:pt idx="257">74</cx:pt>
          <cx:pt idx="258">74</cx:pt>
          <cx:pt idx="259">62</cx:pt>
          <cx:pt idx="260">53</cx:pt>
          <cx:pt idx="261">71</cx:pt>
          <cx:pt idx="262">73</cx:pt>
          <cx:pt idx="263">80</cx:pt>
          <cx:pt idx="264">74</cx:pt>
          <cx:pt idx="265">62</cx:pt>
          <cx:pt idx="266">62</cx:pt>
          <cx:pt idx="267">79</cx:pt>
          <cx:pt idx="268">66</cx:pt>
          <cx:pt idx="269">62</cx:pt>
          <cx:pt idx="270">57</cx:pt>
          <cx:pt idx="271">58</cx:pt>
          <cx:pt idx="272">58</cx:pt>
          <cx:pt idx="273">56</cx:pt>
          <cx:pt idx="274">69</cx:pt>
          <cx:pt idx="275">71</cx:pt>
          <cx:pt idx="276">59</cx:pt>
          <cx:pt idx="277">81</cx:pt>
          <cx:pt idx="278">83</cx:pt>
          <cx:pt idx="279">60</cx:pt>
          <cx:pt idx="280">69</cx:pt>
          <cx:pt idx="281">72</cx:pt>
          <cx:pt idx="282">70</cx:pt>
          <cx:pt idx="283">73</cx:pt>
          <cx:pt idx="284">76</cx:pt>
          <cx:pt idx="285">63</cx:pt>
          <cx:pt idx="286">56</cx:pt>
          <cx:pt idx="287">75</cx:pt>
          <cx:pt idx="288">60</cx:pt>
          <cx:pt idx="289">76</cx:pt>
          <cx:pt idx="290">77</cx:pt>
          <cx:pt idx="291">67</cx:pt>
          <cx:pt idx="292">72</cx:pt>
          <cx:pt idx="293">64</cx:pt>
          <cx:pt idx="294">77</cx:pt>
          <cx:pt idx="295">82</cx:pt>
          <cx:pt idx="296">69</cx:pt>
          <cx:pt idx="297">68</cx:pt>
          <cx:pt idx="298">78</cx:pt>
          <cx:pt idx="299">65</cx:pt>
          <cx:pt idx="300">70</cx:pt>
          <cx:pt idx="301">63</cx:pt>
          <cx:pt idx="302">66</cx:pt>
          <cx:pt idx="303">82</cx:pt>
          <cx:pt idx="304">74</cx:pt>
          <cx:pt idx="305">71</cx:pt>
          <cx:pt idx="306">82</cx:pt>
          <cx:pt idx="307">79</cx:pt>
          <cx:pt idx="308">78</cx:pt>
          <cx:pt idx="309">69</cx:pt>
          <cx:pt idx="310">82</cx:pt>
          <cx:pt idx="311">80</cx:pt>
          <cx:pt idx="312">69</cx:pt>
          <cx:pt idx="313">60</cx:pt>
          <cx:pt idx="314">74</cx:pt>
          <cx:pt idx="315">71</cx:pt>
          <cx:pt idx="316">73</cx:pt>
          <cx:pt idx="317">78</cx:pt>
          <cx:pt idx="318">81</cx:pt>
          <cx:pt idx="319">44</cx:pt>
          <cx:pt idx="320">75</cx:pt>
          <cx:pt idx="321">71</cx:pt>
          <cx:pt idx="322">73</cx:pt>
          <cx:pt idx="323">80</cx:pt>
          <cx:pt idx="324">53</cx:pt>
          <cx:pt idx="325">58</cx:pt>
          <cx:pt idx="326">69</cx:pt>
          <cx:pt idx="327">72</cx:pt>
          <cx:pt idx="328">65</cx:pt>
          <cx:pt idx="329">65</cx:pt>
          <cx:pt idx="330">66</cx:pt>
          <cx:pt idx="331">69</cx:pt>
          <cx:pt idx="332">77</cx:pt>
          <cx:pt idx="333">69</cx:pt>
          <cx:pt idx="334">67</cx:pt>
          <cx:pt idx="335">56</cx:pt>
          <cx:pt idx="336">60</cx:pt>
          <cx:pt idx="337">64</cx:pt>
          <cx:pt idx="338">45</cx:pt>
          <cx:pt idx="339">61</cx:pt>
          <cx:pt idx="340">74</cx:pt>
          <cx:pt idx="341">69</cx:pt>
          <cx:pt idx="342">68</cx:pt>
          <cx:pt idx="343">60</cx:pt>
          <cx:pt idx="344">64</cx:pt>
          <cx:pt idx="345">70</cx:pt>
          <cx:pt idx="346">63</cx:pt>
          <cx:pt idx="347">67</cx:pt>
          <cx:pt idx="348">71</cx:pt>
          <cx:pt idx="349">61</cx:pt>
          <cx:pt idx="350">60</cx:pt>
          <cx:pt idx="351">58</cx:pt>
          <cx:pt idx="352">76</cx:pt>
          <cx:pt idx="353">65</cx:pt>
          <cx:pt idx="354">47</cx:pt>
          <cx:pt idx="355">74</cx:pt>
          <cx:pt idx="356">75</cx:pt>
          <cx:pt idx="357">65</cx:pt>
          <cx:pt idx="358">60</cx:pt>
          <cx:pt idx="359">68</cx:pt>
          <cx:pt idx="360">65</cx:pt>
          <cx:pt idx="361">44</cx:pt>
          <cx:pt idx="362">69</cx:pt>
          <cx:pt idx="363">81</cx:pt>
          <cx:pt idx="364">58</cx:pt>
          <cx:pt idx="365">55</cx:pt>
          <cx:pt idx="366">55</cx:pt>
          <cx:pt idx="367">62</cx:pt>
          <cx:pt idx="368">66</cx:pt>
          <cx:pt idx="369">66</cx:pt>
          <cx:pt idx="370">80</cx:pt>
          <cx:pt idx="371">78</cx:pt>
          <cx:pt idx="372">59</cx:pt>
          <cx:pt idx="373">76</cx:pt>
          <cx:pt idx="374">50</cx:pt>
          <cx:pt idx="375">51</cx:pt>
          <cx:pt idx="376">76</cx:pt>
          <cx:pt idx="377">72</cx:pt>
          <cx:pt idx="378">56</cx:pt>
          <cx:pt idx="379">69</cx:pt>
          <cx:pt idx="380">56</cx:pt>
          <cx:pt idx="381">50</cx:pt>
          <cx:pt idx="382">56</cx:pt>
          <cx:pt idx="383">77</cx:pt>
          <cx:pt idx="384">65</cx:pt>
          <cx:pt idx="385">79</cx:pt>
          <cx:pt idx="386">63</cx:pt>
          <cx:pt idx="387">72</cx:pt>
          <cx:pt idx="388">66</cx:pt>
          <cx:pt idx="389">65</cx:pt>
          <cx:pt idx="390">58</cx:pt>
          <cx:pt idx="391">75</cx:pt>
          <cx:pt idx="392">75</cx:pt>
          <cx:pt idx="393">50</cx:pt>
          <cx:pt idx="394">70</cx:pt>
          <cx:pt idx="395">74</cx:pt>
          <cx:pt idx="396">64</cx:pt>
          <cx:pt idx="397">70</cx:pt>
          <cx:pt idx="398">62</cx:pt>
          <cx:pt idx="399">70</cx:pt>
          <cx:pt idx="400">71</cx:pt>
          <cx:pt idx="401">60</cx:pt>
          <cx:pt idx="402">67</cx:pt>
          <cx:pt idx="403">57</cx:pt>
          <cx:pt idx="404">77</cx:pt>
          <cx:pt idx="405">66</cx:pt>
          <cx:pt idx="406">72</cx:pt>
          <cx:pt idx="407">51</cx:pt>
          <cx:pt idx="408">61</cx:pt>
          <cx:pt idx="409">59</cx:pt>
          <cx:pt idx="410">69</cx:pt>
          <cx:pt idx="411">72</cx:pt>
          <cx:pt idx="412">56</cx:pt>
          <cx:pt idx="413">64</cx:pt>
          <cx:pt idx="414">69</cx:pt>
          <cx:pt idx="415">65</cx:pt>
          <cx:pt idx="416">71</cx:pt>
          <cx:pt idx="417">78</cx:pt>
          <cx:pt idx="418">71</cx:pt>
          <cx:pt idx="419">57</cx:pt>
          <cx:pt idx="420">66</cx:pt>
          <cx:pt idx="421">72</cx:pt>
          <cx:pt idx="422">54</cx:pt>
          <cx:pt idx="423">82</cx:pt>
          <cx:pt idx="424">61</cx:pt>
          <cx:pt idx="425">64</cx:pt>
          <cx:pt idx="426">73</cx:pt>
          <cx:pt idx="427">67</cx:pt>
          <cx:pt idx="428">84</cx:pt>
          <cx:pt idx="429">62</cx:pt>
          <cx:pt idx="430">67</cx:pt>
          <cx:pt idx="431">70</cx:pt>
          <cx:pt idx="432">61</cx:pt>
          <cx:pt idx="433">73</cx:pt>
          <cx:pt idx="434">51</cx:pt>
          <cx:pt idx="435">56</cx:pt>
          <cx:pt idx="436">49</cx:pt>
          <cx:pt idx="437">68</cx:pt>
          <cx:pt idx="438">69</cx:pt>
          <cx:pt idx="439">65</cx:pt>
          <cx:pt idx="440">67</cx:pt>
          <cx:pt idx="441">65</cx:pt>
          <cx:pt idx="442">72</cx:pt>
          <cx:pt idx="443">76</cx:pt>
          <cx:pt idx="444">68</cx:pt>
          <cx:pt idx="445">64</cx:pt>
          <cx:pt idx="446">40</cx:pt>
          <cx:pt idx="447">60</cx:pt>
          <cx:pt idx="448">70</cx:pt>
          <cx:pt idx="449">68</cx:pt>
          <cx:pt idx="450">53</cx:pt>
          <cx:pt idx="451">50</cx:pt>
          <cx:pt idx="452">68</cx:pt>
          <cx:pt idx="453">54</cx:pt>
          <cx:pt idx="454">71</cx:pt>
          <cx:pt idx="455">75</cx:pt>
          <cx:pt idx="456">51</cx:pt>
          <cx:pt idx="457">63</cx:pt>
          <cx:pt idx="458">63</cx:pt>
          <cx:pt idx="459">50</cx:pt>
          <cx:pt idx="460">48</cx:pt>
          <cx:pt idx="461">67</cx:pt>
          <cx:pt idx="462">74</cx:pt>
          <cx:pt idx="463">69</cx:pt>
          <cx:pt idx="464">76</cx:pt>
          <cx:pt idx="465">73</cx:pt>
          <cx:pt idx="466">53</cx:pt>
          <cx:pt idx="467">59</cx:pt>
          <cx:pt idx="468">54</cx:pt>
          <cx:pt idx="469">69</cx:pt>
          <cx:pt idx="470">55</cx:pt>
          <cx:pt idx="471">67</cx:pt>
          <cx:pt idx="472">50</cx:pt>
          <cx:pt idx="473">60</cx:pt>
          <cx:pt idx="474">65</cx:pt>
          <cx:pt idx="475">66</cx:pt>
          <cx:pt idx="476">60</cx:pt>
          <cx:pt idx="477">63</cx:pt>
          <cx:pt idx="478">74</cx:pt>
          <cx:pt idx="479">62</cx:pt>
          <cx:pt idx="480">49</cx:pt>
          <cx:pt idx="481">50</cx:pt>
          <cx:pt idx="482">72</cx:pt>
          <cx:pt idx="483">75</cx:pt>
          <cx:pt idx="484">81</cx:pt>
          <cx:pt idx="485">59</cx:pt>
          <cx:pt idx="486">78</cx:pt>
          <cx:pt idx="487">48</cx:pt>
          <cx:pt idx="488">68</cx:pt>
          <cx:pt idx="489">66</cx:pt>
          <cx:pt idx="490">68</cx:pt>
          <cx:pt idx="491">67</cx:pt>
          <cx:pt idx="492">79</cx:pt>
          <cx:pt idx="493">40</cx:pt>
          <cx:pt idx="494">55</cx:pt>
          <cx:pt idx="495">42</cx:pt>
          <cx:pt idx="496">48</cx:pt>
          <cx:pt idx="497">75</cx:pt>
          <cx:pt idx="498">75</cx:pt>
          <cx:pt idx="499">53</cx:pt>
          <cx:pt idx="500">65</cx:pt>
          <cx:pt idx="501">67</cx:pt>
          <cx:pt idx="502">57</cx:pt>
          <cx:pt idx="503">80</cx:pt>
          <cx:pt idx="504">59</cx:pt>
          <cx:pt idx="505">79</cx:pt>
          <cx:pt idx="506">54</cx:pt>
          <cx:pt idx="507">77</cx:pt>
          <cx:pt idx="508">67</cx:pt>
          <cx:pt idx="509">64</cx:pt>
          <cx:pt idx="510">55</cx:pt>
          <cx:pt idx="511">64</cx:pt>
          <cx:pt idx="512">50</cx:pt>
          <cx:pt idx="513">59</cx:pt>
          <cx:pt idx="514">44</cx:pt>
          <cx:pt idx="515">78</cx:pt>
          <cx:pt idx="516">56</cx:pt>
          <cx:pt idx="517">69</cx:pt>
          <cx:pt idx="518">73</cx:pt>
          <cx:pt idx="519">70</cx:pt>
          <cx:pt idx="520">66</cx:pt>
          <cx:pt idx="521">70</cx:pt>
          <cx:pt idx="522">54</cx:pt>
          <cx:pt idx="523">77</cx:pt>
          <cx:pt idx="524">50</cx:pt>
          <cx:pt idx="525">61</cx:pt>
          <cx:pt idx="526">59</cx:pt>
          <cx:pt idx="527">63</cx:pt>
          <cx:pt idx="528">66</cx:pt>
          <cx:pt idx="529">53</cx:pt>
          <cx:pt idx="530">83</cx:pt>
          <cx:pt idx="531">58</cx:pt>
          <cx:pt idx="532">66</cx:pt>
          <cx:pt idx="533">58</cx:pt>
          <cx:pt idx="534">67</cx:pt>
          <cx:pt idx="535">64</cx:pt>
          <cx:pt idx="536">77</cx:pt>
          <cx:pt idx="537">50</cx:pt>
          <cx:pt idx="538">66</cx:pt>
          <cx:pt idx="539">74</cx:pt>
          <cx:pt idx="540">69</cx:pt>
          <cx:pt idx="541">75</cx:pt>
          <cx:pt idx="542">48</cx:pt>
          <cx:pt idx="543">74</cx:pt>
          <cx:pt idx="544">62</cx:pt>
          <cx:pt idx="545">74</cx:pt>
          <cx:pt idx="546">40</cx:pt>
          <cx:pt idx="547">62</cx:pt>
          <cx:pt idx="548">59</cx:pt>
          <cx:pt idx="549">67</cx:pt>
          <cx:pt idx="550">43</cx:pt>
          <cx:pt idx="551">44</cx:pt>
          <cx:pt idx="552">77</cx:pt>
          <cx:pt idx="553">54</cx:pt>
          <cx:pt idx="554">59</cx:pt>
          <cx:pt idx="555">57</cx:pt>
          <cx:pt idx="556">56</cx:pt>
          <cx:pt idx="557">84</cx:pt>
          <cx:pt idx="558">52</cx:pt>
          <cx:pt idx="559">74</cx:pt>
          <cx:pt idx="560">71</cx:pt>
          <cx:pt idx="561">69</cx:pt>
          <cx:pt idx="562">63</cx:pt>
          <cx:pt idx="563">76</cx:pt>
          <cx:pt idx="564">66</cx:pt>
          <cx:pt idx="565">67</cx:pt>
          <cx:pt idx="566">50</cx:pt>
          <cx:pt idx="567">60</cx:pt>
          <cx:pt idx="568">60</cx:pt>
          <cx:pt idx="569">72</cx:pt>
          <cx:pt idx="570">49</cx:pt>
          <cx:pt idx="571">77</cx:pt>
          <cx:pt idx="572">65</cx:pt>
          <cx:pt idx="573">62</cx:pt>
          <cx:pt idx="574">56</cx:pt>
          <cx:pt idx="575">66</cx:pt>
          <cx:pt idx="576">68</cx:pt>
          <cx:pt idx="577">71</cx:pt>
          <cx:pt idx="578">86</cx:pt>
          <cx:pt idx="579">67</cx:pt>
          <cx:pt idx="580">61</cx:pt>
          <cx:pt idx="581">69</cx:pt>
          <cx:pt idx="582">59</cx:pt>
          <cx:pt idx="583">60</cx:pt>
          <cx:pt idx="584">55</cx:pt>
          <cx:pt idx="585">62</cx:pt>
          <cx:pt idx="586">58</cx:pt>
          <cx:pt idx="587">63</cx:pt>
          <cx:pt idx="588">76</cx:pt>
          <cx:pt idx="589">61</cx:pt>
          <cx:pt idx="590">53</cx:pt>
          <cx:pt idx="591">49</cx:pt>
          <cx:pt idx="592">56</cx:pt>
          <cx:pt idx="593">82</cx:pt>
          <cx:pt idx="594">69</cx:pt>
          <cx:pt idx="595">67</cx:pt>
          <cx:pt idx="596">57</cx:pt>
          <cx:pt idx="597">56</cx:pt>
          <cx:pt idx="598">70</cx:pt>
          <cx:pt idx="599">72</cx:pt>
          <cx:pt idx="600">73</cx:pt>
          <cx:pt idx="601">61</cx:pt>
          <cx:pt idx="602">73</cx:pt>
          <cx:pt idx="603">62</cx:pt>
          <cx:pt idx="604">74</cx:pt>
          <cx:pt idx="605">78</cx:pt>
          <cx:pt idx="606">57</cx:pt>
          <cx:pt idx="607">60</cx:pt>
          <cx:pt idx="608">62</cx:pt>
          <cx:pt idx="609">79</cx:pt>
          <cx:pt idx="610">62</cx:pt>
          <cx:pt idx="611">71</cx:pt>
          <cx:pt idx="612">65</cx:pt>
          <cx:pt idx="613">69</cx:pt>
          <cx:pt idx="614">77</cx:pt>
          <cx:pt idx="615">63</cx:pt>
          <cx:pt idx="616">66</cx:pt>
          <cx:pt idx="617">68</cx:pt>
          <cx:pt idx="618">69</cx:pt>
          <cx:pt idx="619">69</cx:pt>
          <cx:pt idx="620">64</cx:pt>
          <cx:pt idx="621">60</cx:pt>
          <cx:pt idx="622">59</cx:pt>
          <cx:pt idx="623">70</cx:pt>
          <cx:pt idx="624">60</cx:pt>
          <cx:pt idx="625">70</cx:pt>
          <cx:pt idx="626">67</cx:pt>
          <cx:pt idx="627">53</cx:pt>
          <cx:pt idx="628">74</cx:pt>
          <cx:pt idx="629">62</cx:pt>
          <cx:pt idx="630">61</cx:pt>
          <cx:pt idx="631">76</cx:pt>
          <cx:pt idx="632">64</cx:pt>
          <cx:pt idx="633">53</cx:pt>
          <cx:pt idx="634">76</cx:pt>
          <cx:pt idx="635">61</cx:pt>
          <cx:pt idx="636">63</cx:pt>
          <cx:pt idx="637">70</cx:pt>
          <cx:pt idx="638">56</cx:pt>
          <cx:pt idx="639">70</cx:pt>
          <cx:pt idx="640">40</cx:pt>
          <cx:pt idx="641">72</cx:pt>
          <cx:pt idx="642">61</cx:pt>
          <cx:pt idx="643">79</cx:pt>
          <cx:pt idx="644">52</cx:pt>
          <cx:pt idx="645">63</cx:pt>
          <cx:pt idx="646">55</cx:pt>
          <cx:pt idx="647">47</cx:pt>
          <cx:pt idx="648">69</cx:pt>
          <cx:pt idx="649">50</cx:pt>
          <cx:pt idx="650">64</cx:pt>
          <cx:pt idx="651">57</cx:pt>
          <cx:pt idx="652">65</cx:pt>
          <cx:pt idx="653">48</cx:pt>
          <cx:pt idx="654">52</cx:pt>
          <cx:pt idx="655">60</cx:pt>
          <cx:pt idx="656">55</cx:pt>
          <cx:pt idx="657">61</cx:pt>
          <cx:pt idx="658">72</cx:pt>
          <cx:pt idx="659">55</cx:pt>
          <cx:pt idx="660">57</cx:pt>
          <cx:pt idx="661">72</cx:pt>
          <cx:pt idx="662">76</cx:pt>
          <cx:pt idx="663">73</cx:pt>
          <cx:pt idx="664">58</cx:pt>
          <cx:pt idx="665">54</cx:pt>
          <cx:pt idx="666">77</cx:pt>
          <cx:pt idx="667">61</cx:pt>
          <cx:pt idx="668">58</cx:pt>
          <cx:pt idx="669">73</cx:pt>
          <cx:pt idx="670">68</cx:pt>
          <cx:pt idx="671">75</cx:pt>
          <cx:pt idx="672">71</cx:pt>
          <cx:pt idx="673">70</cx:pt>
          <cx:pt idx="674">60</cx:pt>
          <cx:pt idx="675">60</cx:pt>
          <cx:pt idx="676">63</cx:pt>
          <cx:pt idx="677">50</cx:pt>
          <cx:pt idx="678">72</cx:pt>
          <cx:pt idx="679">47</cx:pt>
          <cx:pt idx="680">70</cx:pt>
          <cx:pt idx="681">65</cx:pt>
          <cx:pt idx="682">44</cx:pt>
          <cx:pt idx="683">63</cx:pt>
          <cx:pt idx="684">53</cx:pt>
          <cx:pt idx="685">49</cx:pt>
          <cx:pt idx="686">67</cx:pt>
          <cx:pt idx="687">74</cx:pt>
          <cx:pt idx="688">66</cx:pt>
          <cx:pt idx="689">70</cx:pt>
          <cx:pt idx="690">78</cx:pt>
          <cx:pt idx="691">65</cx:pt>
          <cx:pt idx="692">75</cx:pt>
          <cx:pt idx="693">75</cx:pt>
          <cx:pt idx="694">47</cx:pt>
          <cx:pt idx="695">50</cx:pt>
          <cx:pt idx="696">59</cx:pt>
          <cx:pt idx="697">55</cx:pt>
          <cx:pt idx="698">69</cx:pt>
          <cx:pt idx="699">66</cx:pt>
          <cx:pt idx="700">54</cx:pt>
          <cx:pt idx="701">58</cx:pt>
          <cx:pt idx="702">73</cx:pt>
          <cx:pt idx="703">72</cx:pt>
          <cx:pt idx="704">74</cx:pt>
          <cx:pt idx="705">67</cx:pt>
          <cx:pt idx="706">72</cx:pt>
          <cx:pt idx="707">54</cx:pt>
          <cx:pt idx="708">52</cx:pt>
          <cx:pt idx="709">62</cx:pt>
          <cx:pt idx="710">59</cx:pt>
          <cx:pt idx="711">67</cx:pt>
          <cx:pt idx="712">64</cx:pt>
          <cx:pt idx="713">74</cx:pt>
          <cx:pt idx="714">51</cx:pt>
          <cx:pt idx="715">68</cx:pt>
          <cx:pt idx="716">66</cx:pt>
          <cx:pt idx="717">67</cx:pt>
          <cx:pt idx="718">71</cx:pt>
          <cx:pt idx="719">83</cx:pt>
          <cx:pt idx="720">50</cx:pt>
          <cx:pt idx="721">75</cx:pt>
          <cx:pt idx="722">54</cx:pt>
          <cx:pt idx="723">69</cx:pt>
          <cx:pt idx="724">71</cx:pt>
          <cx:pt idx="725">71</cx:pt>
          <cx:pt idx="726">40</cx:pt>
          <cx:pt idx="727">68</cx:pt>
          <cx:pt idx="728">65</cx:pt>
          <cx:pt idx="729">76</cx:pt>
          <cx:pt idx="730">67</cx:pt>
          <cx:pt idx="731">77</cx:pt>
          <cx:pt idx="732">55</cx:pt>
          <cx:pt idx="733">51</cx:pt>
          <cx:pt idx="734">79</cx:pt>
          <cx:pt idx="735">48</cx:pt>
          <cx:pt idx="736">75</cx:pt>
          <cx:pt idx="737">53</cx:pt>
          <cx:pt idx="738">62</cx:pt>
          <cx:pt idx="739">74</cx:pt>
          <cx:pt idx="740">75</cx:pt>
          <cx:pt idx="741">75</cx:pt>
          <cx:pt idx="742">58</cx:pt>
          <cx:pt idx="743">70</cx:pt>
          <cx:pt idx="744">59</cx:pt>
          <cx:pt idx="745">57</cx:pt>
          <cx:pt idx="746">69</cx:pt>
          <cx:pt idx="747">66</cx:pt>
          <cx:pt idx="748">67</cx:pt>
          <cx:pt idx="749">72</cx:pt>
          <cx:pt idx="750">71</cx:pt>
          <cx:pt idx="751">71</cx:pt>
          <cx:pt idx="752">56</cx:pt>
          <cx:pt idx="753">56</cx:pt>
          <cx:pt idx="754">58</cx:pt>
          <cx:pt idx="755">73</cx:pt>
          <cx:pt idx="756">80</cx:pt>
          <cx:pt idx="757">62</cx:pt>
          <cx:pt idx="758">65</cx:pt>
          <cx:pt idx="759">60</cx:pt>
          <cx:pt idx="760">63</cx:pt>
          <cx:pt idx="761">68</cx:pt>
          <cx:pt idx="762">66</cx:pt>
          <cx:pt idx="763">50</cx:pt>
          <cx:pt idx="764">57</cx:pt>
          <cx:pt idx="765">66</cx:pt>
          <cx:pt idx="766">60</cx:pt>
          <cx:pt idx="767">57</cx:pt>
          <cx:pt idx="768">65</cx:pt>
          <cx:pt idx="769">73</cx:pt>
          <cx:pt idx="770">67</cx:pt>
          <cx:pt idx="771">63</cx:pt>
          <cx:pt idx="772">67</cx:pt>
          <cx:pt idx="773">72</cx:pt>
          <cx:pt idx="774">66</cx:pt>
          <cx:pt idx="775">62</cx:pt>
          <cx:pt idx="776">62</cx:pt>
          <cx:pt idx="777">70</cx:pt>
          <cx:pt idx="778">43</cx:pt>
          <cx:pt idx="779">54</cx:pt>
          <cx:pt idx="780">63</cx:pt>
          <cx:pt idx="781">75</cx:pt>
          <cx:pt idx="782">60</cx:pt>
          <cx:pt idx="783">43</cx:pt>
          <cx:pt idx="784">59</cx:pt>
          <cx:pt idx="785">56</cx:pt>
          <cx:pt idx="786">59</cx:pt>
          <cx:pt idx="787">68</cx:pt>
          <cx:pt idx="788">50</cx:pt>
          <cx:pt idx="789">78</cx:pt>
          <cx:pt idx="790">62</cx:pt>
          <cx:pt idx="791">72</cx:pt>
          <cx:pt idx="792">48</cx:pt>
          <cx:pt idx="793">71</cx:pt>
          <cx:pt idx="794">53</cx:pt>
          <cx:pt idx="795">65</cx:pt>
          <cx:pt idx="796">74</cx:pt>
          <cx:pt idx="797">73</cx:pt>
          <cx:pt idx="798">61</cx:pt>
          <cx:pt idx="799">52</cx:pt>
          <cx:pt idx="800">76</cx:pt>
          <cx:pt idx="801">78</cx:pt>
          <cx:pt idx="802">63</cx:pt>
          <cx:pt idx="803">79</cx:pt>
          <cx:pt idx="804">74</cx:pt>
          <cx:pt idx="805">63</cx:pt>
          <cx:pt idx="806">76</cx:pt>
          <cx:pt idx="807">69</cx:pt>
          <cx:pt idx="808">77</cx:pt>
          <cx:pt idx="809">52</cx:pt>
          <cx:pt idx="810">66</cx:pt>
          <cx:pt idx="811">59</cx:pt>
          <cx:pt idx="812">57</cx:pt>
          <cx:pt idx="813">50</cx:pt>
          <cx:pt idx="814">41</cx:pt>
          <cx:pt idx="815">59</cx:pt>
          <cx:pt idx="816">75</cx:pt>
          <cx:pt idx="817">59</cx:pt>
          <cx:pt idx="818">70</cx:pt>
          <cx:pt idx="819">68</cx:pt>
          <cx:pt idx="820">78</cx:pt>
          <cx:pt idx="821">75</cx:pt>
          <cx:pt idx="822">58</cx:pt>
          <cx:pt idx="823">67</cx:pt>
          <cx:pt idx="824">69</cx:pt>
          <cx:pt idx="825">87</cx:pt>
          <cx:pt idx="826">56</cx:pt>
          <cx:pt idx="827">53</cx:pt>
          <cx:pt idx="828">65</cx:pt>
          <cx:pt idx="829">61</cx:pt>
          <cx:pt idx="830">73</cx:pt>
          <cx:pt idx="831">59</cx:pt>
          <cx:pt idx="832">67</cx:pt>
          <cx:pt idx="833">62</cx:pt>
          <cx:pt idx="834">62</cx:pt>
          <cx:pt idx="835">71</cx:pt>
          <cx:pt idx="836">77</cx:pt>
          <cx:pt idx="837">78</cx:pt>
          <cx:pt idx="838">54</cx:pt>
          <cx:pt idx="839">72</cx:pt>
          <cx:pt idx="840">51</cx:pt>
          <cx:pt idx="841">75</cx:pt>
          <cx:pt idx="842">58</cx:pt>
          <cx:pt idx="843">59</cx:pt>
          <cx:pt idx="844">56</cx:pt>
          <cx:pt idx="845">56</cx:pt>
          <cx:pt idx="846">67</cx:pt>
          <cx:pt idx="847">69</cx:pt>
          <cx:pt idx="848">46</cx:pt>
          <cx:pt idx="849">54</cx:pt>
          <cx:pt idx="850">73</cx:pt>
          <cx:pt idx="851">69</cx:pt>
          <cx:pt idx="852">74</cx:pt>
          <cx:pt idx="853">49</cx:pt>
          <cx:pt idx="854">63</cx:pt>
          <cx:pt idx="855">55</cx:pt>
          <cx:pt idx="856">69</cx:pt>
          <cx:pt idx="857">65</cx:pt>
          <cx:pt idx="858">76</cx:pt>
          <cx:pt idx="859">60</cx:pt>
          <cx:pt idx="860">66</cx:pt>
          <cx:pt idx="861">65</cx:pt>
          <cx:pt idx="862">62</cx:pt>
          <cx:pt idx="863">82</cx:pt>
          <cx:pt idx="864">65</cx:pt>
          <cx:pt idx="865">83</cx:pt>
          <cx:pt idx="866">81</cx:pt>
          <cx:pt idx="867">55</cx:pt>
          <cx:pt idx="868">63</cx:pt>
          <cx:pt idx="869">63</cx:pt>
          <cx:pt idx="870">62</cx:pt>
          <cx:pt idx="871">47</cx:pt>
          <cx:pt idx="872">71</cx:pt>
          <cx:pt idx="873">49</cx:pt>
          <cx:pt idx="874">72</cx:pt>
          <cx:pt idx="875">72</cx:pt>
          <cx:pt idx="876">74</cx:pt>
          <cx:pt idx="877">69</cx:pt>
          <cx:pt idx="878">76</cx:pt>
          <cx:pt idx="879">59</cx:pt>
          <cx:pt idx="880">75</cx:pt>
          <cx:pt idx="881">59</cx:pt>
          <cx:pt idx="882">69</cx:pt>
          <cx:pt idx="883">66</cx:pt>
          <cx:pt idx="884">57</cx:pt>
          <cx:pt idx="885">67</cx:pt>
          <cx:pt idx="886">63</cx:pt>
          <cx:pt idx="887">85</cx:pt>
          <cx:pt idx="888">59</cx:pt>
          <cx:pt idx="889">55</cx:pt>
          <cx:pt idx="890">68</cx:pt>
          <cx:pt idx="891">63</cx:pt>
          <cx:pt idx="892">59</cx:pt>
          <cx:pt idx="893">46</cx:pt>
          <cx:pt idx="894">90</cx:pt>
          <cx:pt idx="895">58</cx:pt>
          <cx:pt idx="896">59</cx:pt>
          <cx:pt idx="897">70</cx:pt>
          <cx:pt idx="898">76</cx:pt>
          <cx:pt idx="899">57</cx:pt>
          <cx:pt idx="900">60</cx:pt>
          <cx:pt idx="901">61</cx:pt>
          <cx:pt idx="902">74</cx:pt>
          <cx:pt idx="903">71</cx:pt>
          <cx:pt idx="904">69</cx:pt>
          <cx:pt idx="905">70</cx:pt>
          <cx:pt idx="906">77</cx:pt>
          <cx:pt idx="907">70</cx:pt>
          <cx:pt idx="908">84</cx:pt>
          <cx:pt idx="909">55</cx:pt>
          <cx:pt idx="910">77</cx:pt>
          <cx:pt idx="911">49</cx:pt>
          <cx:pt idx="912">62</cx:pt>
          <cx:pt idx="913">64</cx:pt>
          <cx:pt idx="914">81</cx:pt>
          <cx:pt idx="915">76</cx:pt>
          <cx:pt idx="916">40</cx:pt>
          <cx:pt idx="917">51</cx:pt>
          <cx:pt idx="918">54</cx:pt>
          <cx:pt idx="919">45</cx:pt>
          <cx:pt idx="920">65</cx:pt>
          <cx:pt idx="921">49</cx:pt>
          <cx:pt idx="922">52</cx:pt>
          <cx:pt idx="923">63</cx:pt>
          <cx:pt idx="924">40</cx:pt>
          <cx:pt idx="925">63</cx:pt>
          <cx:pt idx="926">78</cx:pt>
          <cx:pt idx="927">71</cx:pt>
          <cx:pt idx="928">70</cx:pt>
          <cx:pt idx="929">57</cx:pt>
          <cx:pt idx="930">63</cx:pt>
          <cx:pt idx="931">61</cx:pt>
          <cx:pt idx="932">42</cx:pt>
          <cx:pt idx="933">81</cx:pt>
          <cx:pt idx="934">69</cx:pt>
          <cx:pt idx="935">60</cx:pt>
          <cx:pt idx="936">74</cx:pt>
          <cx:pt idx="937">70</cx:pt>
          <cx:pt idx="938">72</cx:pt>
          <cx:pt idx="939">47</cx:pt>
          <cx:pt idx="940">64</cx:pt>
          <cx:pt idx="941">62</cx:pt>
          <cx:pt idx="942">55</cx:pt>
          <cx:pt idx="943">60</cx:pt>
          <cx:pt idx="944">67</cx:pt>
          <cx:pt idx="945">50</cx:pt>
          <cx:pt idx="946">55</cx:pt>
          <cx:pt idx="947">64</cx:pt>
          <cx:pt idx="948">60</cx:pt>
          <cx:pt idx="949">66</cx:pt>
          <cx:pt idx="950">62</cx:pt>
          <cx:pt idx="951">46</cx:pt>
          <cx:pt idx="952">60</cx:pt>
          <cx:pt idx="953">66</cx:pt>
          <cx:pt idx="954">54</cx:pt>
          <cx:pt idx="955">56</cx:pt>
          <cx:pt idx="956">59</cx:pt>
          <cx:pt idx="957">58</cx:pt>
          <cx:pt idx="958">46</cx:pt>
          <cx:pt idx="959">74</cx:pt>
          <cx:pt idx="960">67</cx:pt>
          <cx:pt idx="961">64</cx:pt>
          <cx:pt idx="962">60</cx:pt>
          <cx:pt idx="963">75</cx:pt>
          <cx:pt idx="964">66</cx:pt>
          <cx:pt idx="965">42</cx:pt>
          <cx:pt idx="966">71</cx:pt>
          <cx:pt idx="967">48</cx:pt>
          <cx:pt idx="968">66</cx:pt>
          <cx:pt idx="969">67</cx:pt>
          <cx:pt idx="970">58</cx:pt>
          <cx:pt idx="971">69</cx:pt>
          <cx:pt idx="972">60</cx:pt>
          <cx:pt idx="973">57</cx:pt>
          <cx:pt idx="974">55</cx:pt>
          <cx:pt idx="975">59</cx:pt>
          <cx:pt idx="976">67</cx:pt>
          <cx:pt idx="977">63</cx:pt>
          <cx:pt idx="978">54</cx:pt>
          <cx:pt idx="979">75</cx:pt>
          <cx:pt idx="980">64</cx:pt>
          <cx:pt idx="981">63</cx:pt>
          <cx:pt idx="982">74</cx:pt>
          <cx:pt idx="983">63</cx:pt>
          <cx:pt idx="984">67</cx:pt>
          <cx:pt idx="985">54</cx:pt>
          <cx:pt idx="986">71</cx:pt>
          <cx:pt idx="987">74</cx:pt>
          <cx:pt idx="988">54</cx:pt>
          <cx:pt idx="989">69</cx:pt>
          <cx:pt idx="990">64</cx:pt>
          <cx:pt idx="991">61</cx:pt>
          <cx:pt idx="992">75</cx:pt>
          <cx:pt idx="993">51</cx:pt>
          <cx:pt idx="994">83</cx:pt>
          <cx:pt idx="995">63</cx:pt>
          <cx:pt idx="996">73</cx:pt>
          <cx:pt idx="997">69</cx:pt>
          <cx:pt idx="998">73</cx:pt>
          <cx:pt idx="999">67</cx:pt>
          <cx:pt idx="1000">55</cx:pt>
          <cx:pt idx="1001">43</cx:pt>
          <cx:pt idx="1002">43</cx:pt>
          <cx:pt idx="1003">57</cx:pt>
          <cx:pt idx="1004">63</cx:pt>
          <cx:pt idx="1005">50</cx:pt>
          <cx:pt idx="1006">65</cx:pt>
          <cx:pt idx="1007">79</cx:pt>
          <cx:pt idx="1008">47</cx:pt>
          <cx:pt idx="1009">60</cx:pt>
          <cx:pt idx="1010">44</cx:pt>
          <cx:pt idx="1011">61</cx:pt>
          <cx:pt idx="1012">67</cx:pt>
          <cx:pt idx="1013">63</cx:pt>
          <cx:pt idx="1014">72</cx:pt>
          <cx:pt idx="1015">62</cx:pt>
          <cx:pt idx="1016">55</cx:pt>
          <cx:pt idx="1017">65</cx:pt>
          <cx:pt idx="1018">81</cx:pt>
          <cx:pt idx="1019">64</cx:pt>
          <cx:pt idx="1020">53</cx:pt>
          <cx:pt idx="1021">62</cx:pt>
          <cx:pt idx="1022">65</cx:pt>
          <cx:pt idx="1023">61</cx:pt>
          <cx:pt idx="1024">68</cx:pt>
          <cx:pt idx="1025">54</cx:pt>
          <cx:pt idx="1026">45</cx:pt>
          <cx:pt idx="1027">66</cx:pt>
          <cx:pt idx="1028">64</cx:pt>
          <cx:pt idx="1029">62</cx:pt>
          <cx:pt idx="1030">53</cx:pt>
          <cx:pt idx="1031">53</cx:pt>
          <cx:pt idx="1032">54</cx:pt>
          <cx:pt idx="1033">63</cx:pt>
          <cx:pt idx="1034">61</cx:pt>
          <cx:pt idx="1035">44</cx:pt>
          <cx:pt idx="1036">61</cx:pt>
          <cx:pt idx="1037">61</cx:pt>
          <cx:pt idx="1038">69</cx:pt>
          <cx:pt idx="1039">83</cx:pt>
          <cx:pt idx="1040">62</cx:pt>
          <cx:pt idx="1041">76</cx:pt>
          <cx:pt idx="1042">63</cx:pt>
          <cx:pt idx="1043">61</cx:pt>
          <cx:pt idx="1044">74</cx:pt>
          <cx:pt idx="1045">62</cx:pt>
          <cx:pt idx="1046">15</cx:pt>
          <cx:pt idx="1047">66</cx:pt>
          <cx:pt idx="1048">70</cx:pt>
          <cx:pt idx="1049">43</cx:pt>
          <cx:pt idx="1050">69</cx:pt>
          <cx:pt idx="1051">55</cx:pt>
          <cx:pt idx="1052">42</cx:pt>
          <cx:pt idx="1053">59</cx:pt>
          <cx:pt idx="1054">62</cx:pt>
          <cx:pt idx="1055">43</cx:pt>
          <cx:pt idx="1056">62</cx:pt>
          <cx:pt idx="1057">45</cx:pt>
          <cx:pt idx="1058">66</cx:pt>
          <cx:pt idx="1059">66</cx:pt>
          <cx:pt idx="1060">81</cx:pt>
          <cx:pt idx="1061">62</cx:pt>
          <cx:pt idx="1062">67</cx:pt>
          <cx:pt idx="1063">58</cx:pt>
          <cx:pt idx="1064">50</cx:pt>
          <cx:pt idx="1065">45</cx:pt>
          <cx:pt idx="1066">48</cx:pt>
          <cx:pt idx="1067">69</cx:pt>
          <cx:pt idx="1068">55</cx:pt>
          <cx:pt idx="1069">65</cx:pt>
          <cx:pt idx="1070">68</cx:pt>
          <cx:pt idx="1071">60</cx:pt>
          <cx:pt idx="1072">73</cx:pt>
          <cx:pt idx="1073">70</cx:pt>
          <cx:pt idx="1074">53</cx:pt>
          <cx:pt idx="1075">77</cx:pt>
          <cx:pt idx="1076">41</cx:pt>
          <cx:pt idx="1077">54</cx:pt>
          <cx:pt idx="1078">53</cx:pt>
          <cx:pt idx="1079">60</cx:pt>
          <cx:pt idx="1080">52</cx:pt>
          <cx:pt idx="1081">48</cx:pt>
          <cx:pt idx="1082">72</cx:pt>
          <cx:pt idx="1083">69</cx:pt>
          <cx:pt idx="1084">59</cx:pt>
          <cx:pt idx="1085">77</cx:pt>
          <cx:pt idx="1086">48</cx:pt>
          <cx:pt idx="1087">64</cx:pt>
          <cx:pt idx="1088">68</cx:pt>
          <cx:pt idx="1089">56</cx:pt>
          <cx:pt idx="1090">66</cx:pt>
          <cx:pt idx="1091">47</cx:pt>
          <cx:pt idx="1092">85</cx:pt>
          <cx:pt idx="1093">67</cx:pt>
          <cx:pt idx="1094">66</cx:pt>
          <cx:pt idx="1095">65</cx:pt>
          <cx:pt idx="1096">75</cx:pt>
          <cx:pt idx="1097">62</cx:pt>
          <cx:pt idx="1098">62</cx:pt>
          <cx:pt idx="1099">58</cx:pt>
          <cx:pt idx="1100">63</cx:pt>
          <cx:pt idx="1101">60</cx:pt>
          <cx:pt idx="1102">58</cx:pt>
          <cx:pt idx="1103">59</cx:pt>
          <cx:pt idx="1104">60</cx:pt>
          <cx:pt idx="1105">68</cx:pt>
          <cx:pt idx="1106">49</cx:pt>
          <cx:pt idx="1107">72</cx:pt>
          <cx:pt idx="1108">41</cx:pt>
          <cx:pt idx="1109">47</cx:pt>
          <cx:pt idx="1110">72</cx:pt>
          <cx:pt idx="1111">62</cx:pt>
          <cx:pt idx="1112">74</cx:pt>
          <cx:pt idx="1113">61</cx:pt>
          <cx:pt idx="1114">74</cx:pt>
          <cx:pt idx="1115">63</cx:pt>
          <cx:pt idx="1116">71</cx:pt>
          <cx:pt idx="1117">61</cx:pt>
          <cx:pt idx="1118">60</cx:pt>
          <cx:pt idx="1119">85</cx:pt>
          <cx:pt idx="1120">67</cx:pt>
          <cx:pt idx="1121">46</cx:pt>
          <cx:pt idx="1122">66</cx:pt>
          <cx:pt idx="1123">54</cx:pt>
          <cx:pt idx="1124">64</cx:pt>
          <cx:pt idx="1125">65</cx:pt>
          <cx:pt idx="1126">53</cx:pt>
          <cx:pt idx="1127">44</cx:pt>
          <cx:pt idx="1128">46</cx:pt>
          <cx:pt idx="1129">60</cx:pt>
          <cx:pt idx="1130">77</cx:pt>
          <cx:pt idx="1131">72</cx:pt>
          <cx:pt idx="1132">73</cx:pt>
          <cx:pt idx="1133">56</cx:pt>
          <cx:pt idx="1134">71</cx:pt>
          <cx:pt idx="1135">70</cx:pt>
          <cx:pt idx="1136">77</cx:pt>
          <cx:pt idx="1137">58</cx:pt>
          <cx:pt idx="1138">71</cx:pt>
          <cx:pt idx="1139">56</cx:pt>
          <cx:pt idx="1140">65</cx:pt>
          <cx:pt idx="1141">47</cx:pt>
          <cx:pt idx="1142">65</cx:pt>
          <cx:pt idx="1143">80</cx:pt>
          <cx:pt idx="1144">56</cx:pt>
          <cx:pt idx="1145">52</cx:pt>
          <cx:pt idx="1146">70</cx:pt>
          <cx:pt idx="1147">74</cx:pt>
          <cx:pt idx="1148">58</cx:pt>
          <cx:pt idx="1149">63</cx:pt>
          <cx:pt idx="1150">67</cx:pt>
          <cx:pt idx="1151">61</cx:pt>
          <cx:pt idx="1152">50</cx:pt>
          <cx:pt idx="1153">54</cx:pt>
          <cx:pt idx="1154">69</cx:pt>
          <cx:pt idx="1155">73</cx:pt>
          <cx:pt idx="1156">72</cx:pt>
          <cx:pt idx="1157">70</cx:pt>
          <cx:pt idx="1158">49</cx:pt>
          <cx:pt idx="1159">74</cx:pt>
          <cx:pt idx="1160">64</cx:pt>
          <cx:pt idx="1161">68</cx:pt>
          <cx:pt idx="1162">71</cx:pt>
          <cx:pt idx="1163">66</cx:pt>
          <cx:pt idx="1164">70</cx:pt>
          <cx:pt idx="1165">59</cx:pt>
          <cx:pt idx="1166">60</cx:pt>
          <cx:pt idx="1167">63</cx:pt>
          <cx:pt idx="1168">66</cx:pt>
          <cx:pt idx="1169">57</cx:pt>
          <cx:pt idx="1170">63</cx:pt>
          <cx:pt idx="1171">46</cx:pt>
          <cx:pt idx="1172">72</cx:pt>
          <cx:pt idx="1173">78</cx:pt>
          <cx:pt idx="1174">79</cx:pt>
          <cx:pt idx="1175">69</cx:pt>
          <cx:pt idx="1176">67</cx:pt>
          <cx:pt idx="1177">75</cx:pt>
          <cx:pt idx="1178">72</cx:pt>
          <cx:pt idx="1179">64</cx:pt>
          <cx:pt idx="1180">62</cx:pt>
          <cx:pt idx="1181">43</cx:pt>
          <cx:pt idx="1182">51</cx:pt>
          <cx:pt idx="1183">68</cx:pt>
          <cx:pt idx="1184">64</cx:pt>
          <cx:pt idx="1185">67</cx:pt>
          <cx:pt idx="1186">65</cx:pt>
          <cx:pt idx="1187">72</cx:pt>
          <cx:pt idx="1188">41</cx:pt>
          <cx:pt idx="1189">52</cx:pt>
          <cx:pt idx="1190">61</cx:pt>
          <cx:pt idx="1191">47</cx:pt>
          <cx:pt idx="1192">50</cx:pt>
          <cx:pt idx="1193">53</cx:pt>
          <cx:pt idx="1194">63</cx:pt>
          <cx:pt idx="1195">57</cx:pt>
          <cx:pt idx="1196">60</cx:pt>
          <cx:pt idx="1197">60</cx:pt>
          <cx:pt idx="1198">63</cx:pt>
          <cx:pt idx="1199">65</cx:pt>
          <cx:pt idx="1200">56</cx:pt>
          <cx:pt idx="1201">63</cx:pt>
          <cx:pt idx="1202">77</cx:pt>
          <cx:pt idx="1203">70</cx:pt>
          <cx:pt idx="1204">77</cx:pt>
          <cx:pt idx="1205">45</cx:pt>
          <cx:pt idx="1206">69</cx:pt>
          <cx:pt idx="1207">73</cx:pt>
          <cx:pt idx="1208">83</cx:pt>
          <cx:pt idx="1209">76</cx:pt>
          <cx:pt idx="1210">61</cx:pt>
          <cx:pt idx="1211">78</cx:pt>
          <cx:pt idx="1212">71</cx:pt>
          <cx:pt idx="1213">65</cx:pt>
          <cx:pt idx="1214">78</cx:pt>
          <cx:pt idx="1215">65</cx:pt>
          <cx:pt idx="1216">71</cx:pt>
          <cx:pt idx="1217">51</cx:pt>
          <cx:pt idx="1218">62</cx:pt>
          <cx:pt idx="1219">62</cx:pt>
          <cx:pt idx="1220">84</cx:pt>
          <cx:pt idx="1221">56</cx:pt>
          <cx:pt idx="1222">77</cx:pt>
          <cx:pt idx="1223">84</cx:pt>
          <cx:pt idx="1224">10</cx:pt>
          <cx:pt idx="1225">53</cx:pt>
          <cx:pt idx="1226">62</cx:pt>
          <cx:pt idx="1227">70</cx:pt>
          <cx:pt idx="1228">15</cx:pt>
          <cx:pt idx="1229">80</cx:pt>
          <cx:pt idx="1230">80</cx:pt>
          <cx:pt idx="1231">60</cx:pt>
          <cx:pt idx="1232">64</cx:pt>
          <cx:pt idx="1233">52</cx:pt>
          <cx:pt idx="1234">55</cx:pt>
          <cx:pt idx="1235">73</cx:pt>
          <cx:pt idx="1236">68</cx:pt>
          <cx:pt idx="1237">50</cx:pt>
          <cx:pt idx="1238">61</cx:pt>
          <cx:pt idx="1239">85</cx:pt>
          <cx:pt idx="1240">84</cx:pt>
          <cx:pt idx="1241">61</cx:pt>
          <cx:pt idx="1242">64</cx:pt>
          <cx:pt idx="1243">57</cx:pt>
          <cx:pt idx="1244">48</cx:pt>
          <cx:pt idx="1245">68</cx:pt>
          <cx:pt idx="1246">66</cx:pt>
          <cx:pt idx="1247">60</cx:pt>
          <cx:pt idx="1248">62</cx:pt>
          <cx:pt idx="1249">71</cx:pt>
          <cx:pt idx="1250">73</cx:pt>
          <cx:pt idx="1251">48</cx:pt>
          <cx:pt idx="1252">60</cx:pt>
          <cx:pt idx="1253">59</cx:pt>
          <cx:pt idx="1254">72</cx:pt>
          <cx:pt idx="1255">51</cx:pt>
          <cx:pt idx="1256">58</cx:pt>
          <cx:pt idx="1257">39</cx:pt>
          <cx:pt idx="1258">91</cx:pt>
          <cx:pt idx="1259">67</cx:pt>
          <cx:pt idx="1260">73</cx:pt>
          <cx:pt idx="1261">51</cx:pt>
          <cx:pt idx="1262">58</cx:pt>
          <cx:pt idx="1263">51</cx:pt>
          <cx:pt idx="1264">63</cx:pt>
          <cx:pt idx="1265">68</cx:pt>
          <cx:pt idx="1266">69</cx:pt>
          <cx:pt idx="1267">55</cx:pt>
          <cx:pt idx="1268">82</cx:pt>
          <cx:pt idx="1269">41</cx:pt>
          <cx:pt idx="1270">63</cx:pt>
          <cx:pt idx="1271">80</cx:pt>
          <cx:pt idx="1272">72</cx:pt>
          <cx:pt idx="1273">50</cx:pt>
          <cx:pt idx="1274">63</cx:pt>
          <cx:pt idx="1275">73</cx:pt>
          <cx:pt idx="1276">77</cx:pt>
          <cx:pt idx="1277">68</cx:pt>
          <cx:pt idx="1278">70</cx:pt>
          <cx:pt idx="1279">62</cx:pt>
          <cx:pt idx="1280">75</cx:pt>
          <cx:pt idx="1281">59</cx:pt>
          <cx:pt idx="1282">48</cx:pt>
          <cx:pt idx="1283">58</cx:pt>
          <cx:pt idx="1284">53</cx:pt>
          <cx:pt idx="1285">59</cx:pt>
          <cx:pt idx="1286">62</cx:pt>
          <cx:pt idx="1287">71</cx:pt>
          <cx:pt idx="1288">40</cx:pt>
          <cx:pt idx="1289">57</cx:pt>
          <cx:pt idx="1290">72</cx:pt>
          <cx:pt idx="1291">68</cx:pt>
          <cx:pt idx="1292">66</cx:pt>
          <cx:pt idx="1293">57</cx:pt>
          <cx:pt idx="1294">55</cx:pt>
          <cx:pt idx="1295">40</cx:pt>
          <cx:pt idx="1296">79</cx:pt>
          <cx:pt idx="1297">60</cx:pt>
          <cx:pt idx="1298">68</cx:pt>
          <cx:pt idx="1299">62</cx:pt>
          <cx:pt idx="1300">71</cx:pt>
          <cx:pt idx="1301">65</cx:pt>
          <cx:pt idx="1302">71</cx:pt>
          <cx:pt idx="1303">65</cx:pt>
          <cx:pt idx="1304">65</cx:pt>
          <cx:pt idx="1305">48</cx:pt>
          <cx:pt idx="1306">71</cx:pt>
          <cx:pt idx="1307">67</cx:pt>
          <cx:pt idx="1308">55</cx:pt>
          <cx:pt idx="1309">61</cx:pt>
          <cx:pt idx="1310">70</cx:pt>
          <cx:pt idx="1311">71</cx:pt>
          <cx:pt idx="1312">71</cx:pt>
          <cx:pt idx="1313">57</cx:pt>
          <cx:pt idx="1314">82</cx:pt>
          <cx:pt idx="1315">57</cx:pt>
          <cx:pt idx="1316">82</cx:pt>
          <cx:pt idx="1317">52</cx:pt>
          <cx:pt idx="1318">10</cx:pt>
          <cx:pt idx="1319">59</cx:pt>
          <cx:pt idx="1320">71</cx:pt>
          <cx:pt idx="1321">85</cx:pt>
          <cx:pt idx="1322">74</cx:pt>
          <cx:pt idx="1323">58</cx:pt>
          <cx:pt idx="1324">69</cx:pt>
          <cx:pt idx="1325">71</cx:pt>
          <cx:pt idx="1326">64</cx:pt>
          <cx:pt idx="1327">55</cx:pt>
          <cx:pt idx="1328">80</cx:pt>
          <cx:pt idx="1329">50</cx:pt>
          <cx:pt idx="1330">49</cx:pt>
          <cx:pt idx="1331">75</cx:pt>
          <cx:pt idx="1332">52</cx:pt>
          <cx:pt idx="1333">58</cx:pt>
          <cx:pt idx="1334">60</cx:pt>
          <cx:pt idx="1335">48</cx:pt>
          <cx:pt idx="1336">73</cx:pt>
          <cx:pt idx="1337">48</cx:pt>
          <cx:pt idx="1338">55</cx:pt>
          <cx:pt idx="1339">52</cx:pt>
          <cx:pt idx="1340">44</cx:pt>
          <cx:pt idx="1341">55</cx:pt>
          <cx:pt idx="1342">61</cx:pt>
          <cx:pt idx="1343">70</cx:pt>
          <cx:pt idx="1344">76</cx:pt>
          <cx:pt idx="1345">63</cx:pt>
          <cx:pt idx="1346">61</cx:pt>
          <cx:pt idx="1347">58</cx:pt>
          <cx:pt idx="1348">72</cx:pt>
          <cx:pt idx="1349">67</cx:pt>
          <cx:pt idx="1350">75</cx:pt>
          <cx:pt idx="1351">56</cx:pt>
          <cx:pt idx="1352">47</cx:pt>
          <cx:pt idx="1353">56</cx:pt>
          <cx:pt idx="1354">61</cx:pt>
          <cx:pt idx="1355">60</cx:pt>
          <cx:pt idx="1356">59</cx:pt>
          <cx:pt idx="1357">72</cx:pt>
          <cx:pt idx="1358">64</cx:pt>
          <cx:pt idx="1359">66</cx:pt>
          <cx:pt idx="1360">65</cx:pt>
          <cx:pt idx="1361">68</cx:pt>
          <cx:pt idx="1362">56</cx:pt>
          <cx:pt idx="1363">52</cx:pt>
          <cx:pt idx="1364">51</cx:pt>
          <cx:pt idx="1365">63</cx:pt>
          <cx:pt idx="1366">71</cx:pt>
          <cx:pt idx="1367">64</cx:pt>
          <cx:pt idx="1368">75</cx:pt>
          <cx:pt idx="1369">57</cx:pt>
          <cx:pt idx="1370">41</cx:pt>
          <cx:pt idx="1371">69</cx:pt>
          <cx:pt idx="1372">74</cx:pt>
          <cx:pt idx="1373">57</cx:pt>
          <cx:pt idx="1374">60</cx:pt>
          <cx:pt idx="1375">82</cx:pt>
          <cx:pt idx="1376">73</cx:pt>
          <cx:pt idx="1377">48</cx:pt>
          <cx:pt idx="1378">71</cx:pt>
          <cx:pt idx="1379">68</cx:pt>
          <cx:pt idx="1380">50</cx:pt>
          <cx:pt idx="1381">53</cx:pt>
          <cx:pt idx="1382">49</cx:pt>
          <cx:pt idx="1383">59</cx:pt>
          <cx:pt idx="1384">61</cx:pt>
          <cx:pt idx="1385">74</cx:pt>
          <cx:pt idx="1386">10</cx:pt>
          <cx:pt idx="1387">77</cx:pt>
          <cx:pt idx="1388">63</cx:pt>
          <cx:pt idx="1389">60</cx:pt>
          <cx:pt idx="1390">62</cx:pt>
          <cx:pt idx="1391">76</cx:pt>
          <cx:pt idx="1392">67</cx:pt>
          <cx:pt idx="1393">67</cx:pt>
          <cx:pt idx="1394">73</cx:pt>
          <cx:pt idx="1395">44</cx:pt>
          <cx:pt idx="1396">47</cx:pt>
          <cx:pt idx="1397">63</cx:pt>
          <cx:pt idx="1398">47</cx:pt>
          <cx:pt idx="1399">53</cx:pt>
          <cx:pt idx="1400">68</cx:pt>
          <cx:pt idx="1401">66</cx:pt>
          <cx:pt idx="1402">64</cx:pt>
          <cx:pt idx="1403">59</cx:pt>
          <cx:pt idx="1404">67</cx:pt>
          <cx:pt idx="1405">68</cx:pt>
          <cx:pt idx="1406">54</cx:pt>
          <cx:pt idx="1407">44</cx:pt>
          <cx:pt idx="1408">52</cx:pt>
          <cx:pt idx="1409">57</cx:pt>
          <cx:pt idx="1410">72</cx:pt>
          <cx:pt idx="1411">53</cx:pt>
          <cx:pt idx="1412">54</cx:pt>
          <cx:pt idx="1413">63</cx:pt>
          <cx:pt idx="1414">63</cx:pt>
          <cx:pt idx="1415">69</cx:pt>
          <cx:pt idx="1416">77</cx:pt>
          <cx:pt idx="1417">71</cx:pt>
          <cx:pt idx="1418">60</cx:pt>
          <cx:pt idx="1419">54</cx:pt>
          <cx:pt idx="1420">64</cx:pt>
          <cx:pt idx="1421">62</cx:pt>
          <cx:pt idx="1422">50</cx:pt>
          <cx:pt idx="1423">48</cx:pt>
          <cx:pt idx="1424">69</cx:pt>
          <cx:pt idx="1425">70</cx:pt>
          <cx:pt idx="1426">83</cx:pt>
          <cx:pt idx="1427">53</cx:pt>
          <cx:pt idx="1428">67</cx:pt>
          <cx:pt idx="1429">71</cx:pt>
          <cx:pt idx="1430">67</cx:pt>
          <cx:pt idx="1431">65</cx:pt>
          <cx:pt idx="1432">52</cx:pt>
          <cx:pt idx="1433">71</cx:pt>
          <cx:pt idx="1434">77</cx:pt>
          <cx:pt idx="1435">46</cx:pt>
          <cx:pt idx="1436">73</cx:pt>
          <cx:pt idx="1437">73</cx:pt>
          <cx:pt idx="1438">49</cx:pt>
          <cx:pt idx="1439">66</cx:pt>
          <cx:pt idx="1440">56</cx:pt>
          <cx:pt idx="1441">74</cx:pt>
          <cx:pt idx="1442">77</cx:pt>
          <cx:pt idx="1443">63</cx:pt>
          <cx:pt idx="1444">64</cx:pt>
          <cx:pt idx="1445">50</cx:pt>
          <cx:pt idx="1446">56</cx:pt>
          <cx:pt idx="1447">71</cx:pt>
          <cx:pt idx="1448">80</cx:pt>
          <cx:pt idx="1449">56</cx:pt>
          <cx:pt idx="1450">70</cx:pt>
          <cx:pt idx="1451">51</cx:pt>
          <cx:pt idx="1452">63</cx:pt>
          <cx:pt idx="1453">65</cx:pt>
          <cx:pt idx="1454">66</cx:pt>
          <cx:pt idx="1455">67</cx:pt>
          <cx:pt idx="1456">51</cx:pt>
          <cx:pt idx="1457">57</cx:pt>
          <cx:pt idx="1458">64</cx:pt>
          <cx:pt idx="1459">52</cx:pt>
          <cx:pt idx="1460">46</cx:pt>
          <cx:pt idx="1461">61</cx:pt>
          <cx:pt idx="1462">55</cx:pt>
          <cx:pt idx="1463">53</cx:pt>
          <cx:pt idx="1464">80</cx:pt>
          <cx:pt idx="1465">60</cx:pt>
          <cx:pt idx="1466">78</cx:pt>
          <cx:pt idx="1467">66</cx:pt>
          <cx:pt idx="1468">67</cx:pt>
          <cx:pt idx="1469">83</cx:pt>
          <cx:pt idx="1470">10</cx:pt>
          <cx:pt idx="1471">83</cx:pt>
          <cx:pt idx="1472">69</cx:pt>
          <cx:pt idx="1473">61</cx:pt>
          <cx:pt idx="1474">75</cx:pt>
          <cx:pt idx="1475">82</cx:pt>
          <cx:pt idx="1476">80</cx:pt>
          <cx:pt idx="1477">59</cx:pt>
          <cx:pt idx="1478">53</cx:pt>
          <cx:pt idx="1479">51</cx:pt>
          <cx:pt idx="1480">62</cx:pt>
          <cx:pt idx="1481">68</cx:pt>
          <cx:pt idx="1482">69</cx:pt>
          <cx:pt idx="1483">59</cx:pt>
          <cx:pt idx="1484">71</cx:pt>
          <cx:pt idx="1485">72</cx:pt>
          <cx:pt idx="1486">63</cx:pt>
          <cx:pt idx="1487">70</cx:pt>
          <cx:pt idx="1488">66</cx:pt>
          <cx:pt idx="1489">71</cx:pt>
          <cx:pt idx="1490">75</cx:pt>
          <cx:pt idx="1491">73</cx:pt>
          <cx:pt idx="1492">81</cx:pt>
          <cx:pt idx="1493">56</cx:pt>
          <cx:pt idx="1494">66</cx:pt>
          <cx:pt idx="1495">53</cx:pt>
          <cx:pt idx="1496">63</cx:pt>
          <cx:pt idx="1497">78</cx:pt>
          <cx:pt idx="1498">60</cx:pt>
          <cx:pt idx="1499">47</cx:pt>
          <cx:pt idx="1500">58</cx:pt>
          <cx:pt idx="1501">50</cx:pt>
          <cx:pt idx="1502">57</cx:pt>
          <cx:pt idx="1503">54</cx:pt>
          <cx:pt idx="1504">55</cx:pt>
          <cx:pt idx="1505">62</cx:pt>
          <cx:pt idx="1506">77</cx:pt>
          <cx:pt idx="1507">70</cx:pt>
          <cx:pt idx="1508">66</cx:pt>
          <cx:pt idx="1509">62</cx:pt>
          <cx:pt idx="1510">71</cx:pt>
          <cx:pt idx="1511">55</cx:pt>
          <cx:pt idx="1512">71</cx:pt>
          <cx:pt idx="1513">78</cx:pt>
          <cx:pt idx="1514">72</cx:pt>
          <cx:pt idx="1515">68</cx:pt>
          <cx:pt idx="1516">62</cx:pt>
          <cx:pt idx="1517">56</cx:pt>
          <cx:pt idx="1518">82</cx:pt>
          <cx:pt idx="1519">48</cx:pt>
          <cx:pt idx="1520">77</cx:pt>
          <cx:pt idx="1521">51</cx:pt>
          <cx:pt idx="1522">84</cx:pt>
          <cx:pt idx="1523">74</cx:pt>
          <cx:pt idx="1524">59</cx:pt>
          <cx:pt idx="1525">69</cx:pt>
          <cx:pt idx="1526">59</cx:pt>
          <cx:pt idx="1527">61</cx:pt>
          <cx:pt idx="1528">70</cx:pt>
          <cx:pt idx="1529">65</cx:pt>
          <cx:pt idx="1530">59</cx:pt>
          <cx:pt idx="1531">59</cx:pt>
          <cx:pt idx="1532">76</cx:pt>
          <cx:pt idx="1533">57</cx:pt>
          <cx:pt idx="1534">69</cx:pt>
          <cx:pt idx="1535">65</cx:pt>
          <cx:pt idx="1536">72</cx:pt>
          <cx:pt idx="1537">85</cx:pt>
          <cx:pt idx="1538">53</cx:pt>
          <cx:pt idx="1539">57</cx:pt>
          <cx:pt idx="1540">55</cx:pt>
          <cx:pt idx="1541">60</cx:pt>
          <cx:pt idx="1542">69</cx:pt>
          <cx:pt idx="1543">66</cx:pt>
          <cx:pt idx="1544">47</cx:pt>
          <cx:pt idx="1545">58</cx:pt>
          <cx:pt idx="1546">60</cx:pt>
          <cx:pt idx="1547">53</cx:pt>
          <cx:pt idx="1548">70</cx:pt>
          <cx:pt idx="1549">64</cx:pt>
          <cx:pt idx="1550">46</cx:pt>
          <cx:pt idx="1551">72</cx:pt>
          <cx:pt idx="1552">68</cx:pt>
          <cx:pt idx="1553">48</cx:pt>
          <cx:pt idx="1554">67</cx:pt>
          <cx:pt idx="1555">70</cx:pt>
          <cx:pt idx="1556">61</cx:pt>
          <cx:pt idx="1557">61</cx:pt>
          <cx:pt idx="1558">61</cx:pt>
          <cx:pt idx="1559">68</cx:pt>
          <cx:pt idx="1560">71</cx:pt>
          <cx:pt idx="1561">85</cx:pt>
          <cx:pt idx="1562">40</cx:pt>
          <cx:pt idx="1563">68</cx:pt>
          <cx:pt idx="1564">73</cx:pt>
          <cx:pt idx="1565">76</cx:pt>
          <cx:pt idx="1566">51</cx:pt>
          <cx:pt idx="1567">73</cx:pt>
          <cx:pt idx="1568">76</cx:pt>
          <cx:pt idx="1569">67</cx:pt>
          <cx:pt idx="1570">56</cx:pt>
          <cx:pt idx="1571">79</cx:pt>
          <cx:pt idx="1572">71</cx:pt>
          <cx:pt idx="1573">78</cx:pt>
          <cx:pt idx="1574">66</cx:pt>
          <cx:pt idx="1575">47</cx:pt>
          <cx:pt idx="1576">62</cx:pt>
          <cx:pt idx="1577">77</cx:pt>
          <cx:pt idx="1578">57</cx:pt>
          <cx:pt idx="1579">67</cx:pt>
          <cx:pt idx="1580">63</cx:pt>
          <cx:pt idx="1581">55</cx:pt>
          <cx:pt idx="1582">60</cx:pt>
          <cx:pt idx="1583">47</cx:pt>
          <cx:pt idx="1584">69</cx:pt>
          <cx:pt idx="1585">66</cx:pt>
          <cx:pt idx="1586">72</cx:pt>
          <cx:pt idx="1587">52</cx:pt>
          <cx:pt idx="1588">55</cx:pt>
          <cx:pt idx="1589">67</cx:pt>
          <cx:pt idx="1590">77</cx:pt>
          <cx:pt idx="1591">75</cx:pt>
          <cx:pt idx="1592">51</cx:pt>
          <cx:pt idx="1593">60</cx:pt>
          <cx:pt idx="1594">58</cx:pt>
          <cx:pt idx="1595">73</cx:pt>
          <cx:pt idx="1596">60</cx:pt>
          <cx:pt idx="1597">72</cx:pt>
          <cx:pt idx="1598">59</cx:pt>
          <cx:pt idx="1599">69</cx:pt>
          <cx:pt idx="1600">68</cx:pt>
          <cx:pt idx="1601">68</cx:pt>
          <cx:pt idx="1602">56</cx:pt>
          <cx:pt idx="1603">48</cx:pt>
          <cx:pt idx="1604">71</cx:pt>
          <cx:pt idx="1605">77</cx:pt>
          <cx:pt idx="1606">65</cx:pt>
          <cx:pt idx="1607">71</cx:pt>
          <cx:pt idx="1608">53</cx:pt>
          <cx:pt idx="1609">50</cx:pt>
          <cx:pt idx="1610">71</cx:pt>
          <cx:pt idx="1611">64</cx:pt>
          <cx:pt idx="1612">68</cx:pt>
          <cx:pt idx="1613">51</cx:pt>
          <cx:pt idx="1614">70</cx:pt>
          <cx:pt idx="1615">55</cx:pt>
          <cx:pt idx="1616">74</cx:pt>
          <cx:pt idx="1617">53</cx:pt>
          <cx:pt idx="1618">45</cx:pt>
          <cx:pt idx="1619">77</cx:pt>
          <cx:pt idx="1620">77</cx:pt>
          <cx:pt idx="1621">44</cx:pt>
          <cx:pt idx="1622">46</cx:pt>
          <cx:pt idx="1623">76</cx:pt>
          <cx:pt idx="1624">63</cx:pt>
          <cx:pt idx="1625">69</cx:pt>
          <cx:pt idx="1626">75</cx:pt>
          <cx:pt idx="1627">72</cx:pt>
          <cx:pt idx="1628">54</cx:pt>
          <cx:pt idx="1629">66</cx:pt>
          <cx:pt idx="1630">68</cx:pt>
          <cx:pt idx="1631">57</cx:pt>
          <cx:pt idx="1632">62</cx:pt>
          <cx:pt idx="1633">67</cx:pt>
          <cx:pt idx="1634">62</cx:pt>
          <cx:pt idx="1635">63</cx:pt>
          <cx:pt idx="1636">64</cx:pt>
          <cx:pt idx="1637">66</cx:pt>
          <cx:pt idx="1638">72</cx:pt>
          <cx:pt idx="1639">66</cx:pt>
          <cx:pt idx="1640">47</cx:pt>
          <cx:pt idx="1641">80</cx:pt>
          <cx:pt idx="1642">62</cx:pt>
          <cx:pt idx="1643">74</cx:pt>
          <cx:pt idx="1644">78</cx:pt>
          <cx:pt idx="1645">71</cx:pt>
          <cx:pt idx="1646">47</cx:pt>
          <cx:pt idx="1647">77</cx:pt>
          <cx:pt idx="1648">57</cx:pt>
          <cx:pt idx="1649">54</cx:pt>
          <cx:pt idx="1650">61</cx:pt>
          <cx:pt idx="1651">50</cx:pt>
          <cx:pt idx="1652">76</cx:pt>
          <cx:pt idx="1653">60</cx:pt>
          <cx:pt idx="1654">62</cx:pt>
          <cx:pt idx="1655">51</cx:pt>
          <cx:pt idx="1656">63</cx:pt>
          <cx:pt idx="1657">68</cx:pt>
          <cx:pt idx="1658">62</cx:pt>
          <cx:pt idx="1659">81</cx:pt>
          <cx:pt idx="1660">63</cx:pt>
          <cx:pt idx="1661">55</cx:pt>
          <cx:pt idx="1662">60</cx:pt>
          <cx:pt idx="1663">46</cx:pt>
          <cx:pt idx="1664">56</cx:pt>
          <cx:pt idx="1665">76</cx:pt>
          <cx:pt idx="1666">64</cx:pt>
          <cx:pt idx="1667">72</cx:pt>
          <cx:pt idx="1668">13</cx:pt>
          <cx:pt idx="1669">57</cx:pt>
          <cx:pt idx="1670">73</cx:pt>
          <cx:pt idx="1671">68</cx:pt>
          <cx:pt idx="1672">74</cx:pt>
          <cx:pt idx="1673">61</cx:pt>
          <cx:pt idx="1674">70</cx:pt>
          <cx:pt idx="1675">67</cx:pt>
          <cx:pt idx="1676">57</cx:pt>
          <cx:pt idx="1677">53</cx:pt>
          <cx:pt idx="1678">69</cx:pt>
          <cx:pt idx="1679">70</cx:pt>
          <cx:pt idx="1680">67</cx:pt>
          <cx:pt idx="1681">65</cx:pt>
          <cx:pt idx="1682">64</cx:pt>
          <cx:pt idx="1683">54</cx:pt>
          <cx:pt idx="1684">54</cx:pt>
          <cx:pt idx="1685">77</cx:pt>
          <cx:pt idx="1686">58</cx:pt>
          <cx:pt idx="1687">66</cx:pt>
          <cx:pt idx="1688">67</cx:pt>
          <cx:pt idx="1689">50</cx:pt>
          <cx:pt idx="1690">78</cx:pt>
          <cx:pt idx="1691">40</cx:pt>
          <cx:pt idx="1692">67</cx:pt>
          <cx:pt idx="1693">58</cx:pt>
          <cx:pt idx="1694">77</cx:pt>
          <cx:pt idx="1695">68</cx:pt>
          <cx:pt idx="1696">56</cx:pt>
          <cx:pt idx="1697">66</cx:pt>
          <cx:pt idx="1698">47</cx:pt>
          <cx:pt idx="1699">70</cx:pt>
          <cx:pt idx="1700">63</cx:pt>
          <cx:pt idx="1701">76</cx:pt>
          <cx:pt idx="1702">90</cx:pt>
          <cx:pt idx="1703">74</cx:pt>
          <cx:pt idx="1704">62</cx:pt>
          <cx:pt idx="1705">57</cx:pt>
          <cx:pt idx="1706">80</cx:pt>
          <cx:pt idx="1707">79</cx:pt>
          <cx:pt idx="1708">62</cx:pt>
          <cx:pt idx="1709">78</cx:pt>
          <cx:pt idx="1710">60</cx:pt>
          <cx:pt idx="1711">65</cx:pt>
          <cx:pt idx="1712">76</cx:pt>
          <cx:pt idx="1713">70</cx:pt>
          <cx:pt idx="1714">63</cx:pt>
          <cx:pt idx="1715">80</cx:pt>
          <cx:pt idx="1716">90</cx:pt>
          <cx:pt idx="1717">78</cx:pt>
          <cx:pt idx="1718">57</cx:pt>
          <cx:pt idx="1719">51</cx:pt>
          <cx:pt idx="1720">76</cx:pt>
          <cx:pt idx="1721">68</cx:pt>
          <cx:pt idx="1722">67</cx:pt>
          <cx:pt idx="1723">73</cx:pt>
          <cx:pt idx="1724">51</cx:pt>
          <cx:pt idx="1725">56</cx:pt>
          <cx:pt idx="1726">67</cx:pt>
          <cx:pt idx="1727">72</cx:pt>
          <cx:pt idx="1728">71</cx:pt>
          <cx:pt idx="1729">66</cx:pt>
          <cx:pt idx="1730">65</cx:pt>
          <cx:pt idx="1731">79</cx:pt>
          <cx:pt idx="1732">47</cx:pt>
          <cx:pt idx="1733">52</cx:pt>
          <cx:pt idx="1734">70</cx:pt>
          <cx:pt idx="1735">69</cx:pt>
          <cx:pt idx="1736">66</cx:pt>
          <cx:pt idx="1737">69</cx:pt>
          <cx:pt idx="1738">50</cx:pt>
          <cx:pt idx="1739">81</cx:pt>
          <cx:pt idx="1740">58</cx:pt>
          <cx:pt idx="1741">69</cx:pt>
          <cx:pt idx="1742">75</cx:pt>
          <cx:pt idx="1743">70</cx:pt>
          <cx:pt idx="1744">64</cx:pt>
          <cx:pt idx="1745">58</cx:pt>
          <cx:pt idx="1746">58</cx:pt>
          <cx:pt idx="1747">78</cx:pt>
          <cx:pt idx="1748">46</cx:pt>
          <cx:pt idx="1749">68</cx:pt>
          <cx:pt idx="1750">50</cx:pt>
          <cx:pt idx="1751">71</cx:pt>
          <cx:pt idx="1752">51</cx:pt>
          <cx:pt idx="1753">50</cx:pt>
          <cx:pt idx="1754">66</cx:pt>
          <cx:pt idx="1755">72</cx:pt>
          <cx:pt idx="1756">54</cx:pt>
          <cx:pt idx="1757">68</cx:pt>
          <cx:pt idx="1758">57</cx:pt>
          <cx:pt idx="1759">70</cx:pt>
          <cx:pt idx="1760">65</cx:pt>
          <cx:pt idx="1761">51</cx:pt>
          <cx:pt idx="1762">54</cx:pt>
          <cx:pt idx="1763">42</cx:pt>
          <cx:pt idx="1764">69</cx:pt>
          <cx:pt idx="1765">75</cx:pt>
          <cx:pt idx="1766">63</cx:pt>
          <cx:pt idx="1767">60</cx:pt>
          <cx:pt idx="1768">72</cx:pt>
          <cx:pt idx="1769">69</cx:pt>
          <cx:pt idx="1770">65</cx:pt>
          <cx:pt idx="1771">64</cx:pt>
          <cx:pt idx="1772">54</cx:pt>
          <cx:pt idx="1773">53</cx:pt>
          <cx:pt idx="1774">55</cx:pt>
          <cx:pt idx="1775">78</cx:pt>
          <cx:pt idx="1776">69</cx:pt>
          <cx:pt idx="1777">47</cx:pt>
          <cx:pt idx="1778">67</cx:pt>
          <cx:pt idx="1779">69</cx:pt>
          <cx:pt idx="1780">79</cx:pt>
          <cx:pt idx="1781">64</cx:pt>
          <cx:pt idx="1782">58</cx:pt>
          <cx:pt idx="1783">40</cx:pt>
          <cx:pt idx="1784">40</cx:pt>
          <cx:pt idx="1785">73</cx:pt>
          <cx:pt idx="1786">57</cx:pt>
          <cx:pt idx="1787">70</cx:pt>
          <cx:pt idx="1788">59</cx:pt>
          <cx:pt idx="1789">85</cx:pt>
          <cx:pt idx="1790">67</cx:pt>
          <cx:pt idx="1791">79</cx:pt>
          <cx:pt idx="1792">71</cx:pt>
          <cx:pt idx="1793">67</cx:pt>
          <cx:pt idx="1794">80</cx:pt>
          <cx:pt idx="1795">78</cx:pt>
          <cx:pt idx="1796">62</cx:pt>
          <cx:pt idx="1797">56</cx:pt>
          <cx:pt idx="1798">66</cx:pt>
          <cx:pt idx="1799">73</cx:pt>
          <cx:pt idx="1800">65</cx:pt>
          <cx:pt idx="1801">60</cx:pt>
          <cx:pt idx="1802">58</cx:pt>
          <cx:pt idx="1803">69</cx:pt>
          <cx:pt idx="1804">56</cx:pt>
          <cx:pt idx="1805">61</cx:pt>
          <cx:pt idx="1806">57</cx:pt>
          <cx:pt idx="1807">62</cx:pt>
          <cx:pt idx="1808">74</cx:pt>
          <cx:pt idx="1809">57</cx:pt>
          <cx:pt idx="1810">59</cx:pt>
          <cx:pt idx="1811">45</cx:pt>
          <cx:pt idx="1812">70</cx:pt>
          <cx:pt idx="1813">59</cx:pt>
          <cx:pt idx="1814">68</cx:pt>
          <cx:pt idx="1815">65</cx:pt>
          <cx:pt idx="1816">71</cx:pt>
          <cx:pt idx="1817">66</cx:pt>
          <cx:pt idx="1818">60</cx:pt>
          <cx:pt idx="1819">64</cx:pt>
          <cx:pt idx="1820">81</cx:pt>
          <cx:pt idx="1821">74</cx:pt>
          <cx:pt idx="1822">63</cx:pt>
          <cx:pt idx="1823">52</cx:pt>
          <cx:pt idx="1824">74</cx:pt>
          <cx:pt idx="1825">59</cx:pt>
          <cx:pt idx="1826">44</cx:pt>
          <cx:pt idx="1827">57</cx:pt>
          <cx:pt idx="1828">70</cx:pt>
          <cx:pt idx="1829">45</cx:pt>
          <cx:pt idx="1830">66</cx:pt>
          <cx:pt idx="1831">67</cx:pt>
          <cx:pt idx="1832">84</cx:pt>
          <cx:pt idx="1833">63</cx:pt>
          <cx:pt idx="1834">60</cx:pt>
          <cx:pt idx="1835">69</cx:pt>
          <cx:pt idx="1836">78</cx:pt>
          <cx:pt idx="1837">65</cx:pt>
          <cx:pt idx="1838">46</cx:pt>
          <cx:pt idx="1839">47</cx:pt>
          <cx:pt idx="1840">59</cx:pt>
          <cx:pt idx="1841">49</cx:pt>
          <cx:pt idx="1842">50</cx:pt>
          <cx:pt idx="1843">62</cx:pt>
          <cx:pt idx="1844">59</cx:pt>
          <cx:pt idx="1845">50</cx:pt>
          <cx:pt idx="1846">57</cx:pt>
          <cx:pt idx="1847">48</cx:pt>
          <cx:pt idx="1848">60</cx:pt>
          <cx:pt idx="1849">53</cx:pt>
          <cx:pt idx="1850">41</cx:pt>
          <cx:pt idx="1851">40</cx:pt>
          <cx:pt idx="1852">63</cx:pt>
          <cx:pt idx="1853">83</cx:pt>
          <cx:pt idx="1854">74</cx:pt>
          <cx:pt idx="1855">46</cx:pt>
          <cx:pt idx="1856">66</cx:pt>
          <cx:pt idx="1857">76</cx:pt>
          <cx:pt idx="1858">75</cx:pt>
          <cx:pt idx="1859">67</cx:pt>
          <cx:pt idx="1860">49</cx:pt>
          <cx:pt idx="1861">41</cx:pt>
          <cx:pt idx="1862">58</cx:pt>
          <cx:pt idx="1863">50</cx:pt>
          <cx:pt idx="1864">81</cx:pt>
          <cx:pt idx="1865">59</cx:pt>
          <cx:pt idx="1866">70</cx:pt>
          <cx:pt idx="1867">69</cx:pt>
          <cx:pt idx="1868">68</cx:pt>
          <cx:pt idx="1869">70</cx:pt>
          <cx:pt idx="1870">57</cx:pt>
          <cx:pt idx="1871">40</cx:pt>
          <cx:pt idx="1872">47</cx:pt>
          <cx:pt idx="1873">50</cx:pt>
          <cx:pt idx="1874">44</cx:pt>
          <cx:pt idx="1875">50</cx:pt>
          <cx:pt idx="1876">50</cx:pt>
          <cx:pt idx="1877">62</cx:pt>
          <cx:pt idx="1878">68</cx:pt>
          <cx:pt idx="1879">76</cx:pt>
          <cx:pt idx="1880">76</cx:pt>
          <cx:pt idx="1881">78</cx:pt>
          <cx:pt idx="1882">57</cx:pt>
          <cx:pt idx="1883">63</cx:pt>
          <cx:pt idx="1884">84</cx:pt>
          <cx:pt idx="1885">71</cx:pt>
          <cx:pt idx="1886">62</cx:pt>
          <cx:pt idx="1887">73</cx:pt>
          <cx:pt idx="1888">58</cx:pt>
          <cx:pt idx="1889">76</cx:pt>
          <cx:pt idx="1890">78</cx:pt>
          <cx:pt idx="1891">68</cx:pt>
          <cx:pt idx="1892">58</cx:pt>
          <cx:pt idx="1893">74</cx:pt>
          <cx:pt idx="1894">74</cx:pt>
          <cx:pt idx="1895">66</cx:pt>
          <cx:pt idx="1896">65</cx:pt>
          <cx:pt idx="1897">47</cx:pt>
          <cx:pt idx="1898">74</cx:pt>
          <cx:pt idx="1899">67</cx:pt>
          <cx:pt idx="1900">66</cx:pt>
          <cx:pt idx="1901">64</cx:pt>
          <cx:pt idx="1902">79</cx:pt>
          <cx:pt idx="1903">72</cx:pt>
          <cx:pt idx="1904">63</cx:pt>
          <cx:pt idx="1905">48</cx:pt>
          <cx:pt idx="1906">53</cx:pt>
          <cx:pt idx="1907">52</cx:pt>
          <cx:pt idx="1908">77</cx:pt>
          <cx:pt idx="1909">68</cx:pt>
          <cx:pt idx="1910">77</cx:pt>
          <cx:pt idx="1911">59</cx:pt>
          <cx:pt idx="1912">76</cx:pt>
          <cx:pt idx="1913">49</cx:pt>
          <cx:pt idx="1914">57</cx:pt>
          <cx:pt idx="1915">61</cx:pt>
          <cx:pt idx="1916">73</cx:pt>
          <cx:pt idx="1917">63</cx:pt>
          <cx:pt idx="1918">70</cx:pt>
          <cx:pt idx="1919">81</cx:pt>
          <cx:pt idx="1920">73</cx:pt>
          <cx:pt idx="1921">67</cx:pt>
          <cx:pt idx="1922">68</cx:pt>
          <cx:pt idx="1923">50</cx:pt>
          <cx:pt idx="1924">60</cx:pt>
          <cx:pt idx="1925">52</cx:pt>
          <cx:pt idx="1926">76</cx:pt>
          <cx:pt idx="1927">62</cx:pt>
          <cx:pt idx="1928">73</cx:pt>
          <cx:pt idx="1929">81</cx:pt>
          <cx:pt idx="1930">57</cx:pt>
          <cx:pt idx="1931">76</cx:pt>
          <cx:pt idx="1932">74</cx:pt>
          <cx:pt idx="1933">57</cx:pt>
          <cx:pt idx="1934">67</cx:pt>
          <cx:pt idx="1935">81</cx:pt>
          <cx:pt idx="1936">74</cx:pt>
          <cx:pt idx="1937">50</cx:pt>
          <cx:pt idx="1938">63</cx:pt>
          <cx:pt idx="1939">43</cx:pt>
          <cx:pt idx="1940">69</cx:pt>
          <cx:pt idx="1941">50</cx:pt>
          <cx:pt idx="1942">74</cx:pt>
          <cx:pt idx="1943">60</cx:pt>
          <cx:pt idx="1944">65</cx:pt>
          <cx:pt idx="1945">69</cx:pt>
          <cx:pt idx="1946">68</cx:pt>
          <cx:pt idx="1947">69</cx:pt>
          <cx:pt idx="1948">74</cx:pt>
          <cx:pt idx="1949">73</cx:pt>
          <cx:pt idx="1950">64</cx:pt>
          <cx:pt idx="1951">53</cx:pt>
          <cx:pt idx="1952">47</cx:pt>
          <cx:pt idx="1953">69</cx:pt>
          <cx:pt idx="1954">54</cx:pt>
          <cx:pt idx="1955">65</cx:pt>
          <cx:pt idx="1956">59</cx:pt>
          <cx:pt idx="1957">69</cx:pt>
          <cx:pt idx="1958">64</cx:pt>
          <cx:pt idx="1959">43</cx:pt>
          <cx:pt idx="1960">61</cx:pt>
          <cx:pt idx="1961">71</cx:pt>
          <cx:pt idx="1962">65</cx:pt>
          <cx:pt idx="1963">47</cx:pt>
          <cx:pt idx="1964">62</cx:pt>
          <cx:pt idx="1965">52</cx:pt>
          <cx:pt idx="1966">65</cx:pt>
          <cx:pt idx="1967">53</cx:pt>
          <cx:pt idx="1968">60</cx:pt>
          <cx:pt idx="1969">66</cx:pt>
          <cx:pt idx="1970">58</cx:pt>
          <cx:pt idx="1971">75</cx:pt>
          <cx:pt idx="1972">56</cx:pt>
          <cx:pt idx="1973">72</cx:pt>
          <cx:pt idx="1974">86</cx:pt>
          <cx:pt idx="1975">65</cx:pt>
          <cx:pt idx="1976">69</cx:pt>
          <cx:pt idx="1977">73</cx:pt>
          <cx:pt idx="1978">78</cx:pt>
          <cx:pt idx="1979">52</cx:pt>
          <cx:pt idx="1980">58</cx:pt>
          <cx:pt idx="1981">70</cx:pt>
          <cx:pt idx="1982">78</cx:pt>
          <cx:pt idx="1983">80</cx:pt>
          <cx:pt idx="1984">59</cx:pt>
          <cx:pt idx="1985">72</cx:pt>
          <cx:pt idx="1986">66</cx:pt>
          <cx:pt idx="1987">79</cx:pt>
          <cx:pt idx="1988">63</cx:pt>
          <cx:pt idx="1989">62</cx:pt>
          <cx:pt idx="1990">49</cx:pt>
          <cx:pt idx="1991">81</cx:pt>
          <cx:pt idx="1992">62</cx:pt>
          <cx:pt idx="1993">84</cx:pt>
          <cx:pt idx="1994">42</cx:pt>
          <cx:pt idx="1995">54</cx:pt>
          <cx:pt idx="1996">76</cx:pt>
          <cx:pt idx="1997">53</cx:pt>
          <cx:pt idx="1998">80</cx:pt>
          <cx:pt idx="1999">69</cx:pt>
          <cx:pt idx="2000">62</cx:pt>
          <cx:pt idx="2001">41</cx:pt>
          <cx:pt idx="2002">67</cx:pt>
          <cx:pt idx="2003">60</cx:pt>
          <cx:pt idx="2004">60</cx:pt>
          <cx:pt idx="2005">61</cx:pt>
          <cx:pt idx="2006">63</cx:pt>
          <cx:pt idx="2007">54</cx:pt>
          <cx:pt idx="2008">71</cx:pt>
          <cx:pt idx="2009">70</cx:pt>
          <cx:pt idx="2010">64</cx:pt>
          <cx:pt idx="2011">72</cx:pt>
          <cx:pt idx="2012">48</cx:pt>
          <cx:pt idx="2013">74</cx:pt>
          <cx:pt idx="2014">63</cx:pt>
          <cx:pt idx="2015">40</cx:pt>
          <cx:pt idx="2016">71</cx:pt>
          <cx:pt idx="2017">46</cx:pt>
          <cx:pt idx="2018">68</cx:pt>
          <cx:pt idx="2019">63</cx:pt>
          <cx:pt idx="2020">78</cx:pt>
          <cx:pt idx="2021">57</cx:pt>
          <cx:pt idx="2022">65</cx:pt>
          <cx:pt idx="2023">69</cx:pt>
          <cx:pt idx="2024">69</cx:pt>
          <cx:pt idx="2025">53</cx:pt>
          <cx:pt idx="2026">68</cx:pt>
          <cx:pt idx="2027">68</cx:pt>
          <cx:pt idx="2028">59</cx:pt>
          <cx:pt idx="2029">60</cx:pt>
          <cx:pt idx="2030">73</cx:pt>
          <cx:pt idx="2031">51</cx:pt>
          <cx:pt idx="2032">42</cx:pt>
          <cx:pt idx="2033">79</cx:pt>
          <cx:pt idx="2034">79</cx:pt>
          <cx:pt idx="2035">57</cx:pt>
          <cx:pt idx="2036">40</cx:pt>
          <cx:pt idx="2037">60</cx:pt>
          <cx:pt idx="2038">70</cx:pt>
          <cx:pt idx="2039">69</cx:pt>
          <cx:pt idx="2040">66</cx:pt>
          <cx:pt idx="2041">45</cx:pt>
          <cx:pt idx="2042">75</cx:pt>
          <cx:pt idx="2043">79</cx:pt>
          <cx:pt idx="2044">50</cx:pt>
          <cx:pt idx="2045">60</cx:pt>
          <cx:pt idx="2046">69</cx:pt>
          <cx:pt idx="2047">68</cx:pt>
          <cx:pt idx="2048">75</cx:pt>
          <cx:pt idx="2049">54</cx:pt>
          <cx:pt idx="2050">61</cx:pt>
          <cx:pt idx="2051">57</cx:pt>
          <cx:pt idx="2052">65</cx:pt>
          <cx:pt idx="2053">64</cx:pt>
          <cx:pt idx="2054">49</cx:pt>
          <cx:pt idx="2055">79</cx:pt>
          <cx:pt idx="2056">58</cx:pt>
          <cx:pt idx="2057">40</cx:pt>
          <cx:pt idx="2058">71</cx:pt>
          <cx:pt idx="2059">69</cx:pt>
          <cx:pt idx="2060">73</cx:pt>
          <cx:pt idx="2061">56</cx:pt>
          <cx:pt idx="2062">63</cx:pt>
          <cx:pt idx="2063">75</cx:pt>
          <cx:pt idx="2064">56</cx:pt>
          <cx:pt idx="2065">47</cx:pt>
          <cx:pt idx="2066">54</cx:pt>
          <cx:pt idx="2067">39</cx:pt>
          <cx:pt idx="2068">56</cx:pt>
          <cx:pt idx="2069">52</cx:pt>
          <cx:pt idx="2070">66</cx:pt>
          <cx:pt idx="2071">65</cx:pt>
          <cx:pt idx="2072">52</cx:pt>
          <cx:pt idx="2073">71</cx:pt>
          <cx:pt idx="2074">78</cx:pt>
          <cx:pt idx="2075">65</cx:pt>
          <cx:pt idx="2076">70</cx:pt>
          <cx:pt idx="2077">70</cx:pt>
          <cx:pt idx="2078">84</cx:pt>
          <cx:pt idx="2079">73</cx:pt>
          <cx:pt idx="2080">67</cx:pt>
          <cx:pt idx="2081">71</cx:pt>
          <cx:pt idx="2082">66</cx:pt>
          <cx:pt idx="2083">77</cx:pt>
          <cx:pt idx="2084">53</cx:pt>
          <cx:pt idx="2085">66</cx:pt>
          <cx:pt idx="2086">60</cx:pt>
          <cx:pt idx="2087">78</cx:pt>
          <cx:pt idx="2088">62</cx:pt>
          <cx:pt idx="2089">68</cx:pt>
          <cx:pt idx="2090">76</cx:pt>
          <cx:pt idx="2091">65</cx:pt>
          <cx:pt idx="2092">54</cx:pt>
          <cx:pt idx="2093">76</cx:pt>
          <cx:pt idx="2094">53</cx:pt>
          <cx:pt idx="2095">70</cx:pt>
          <cx:pt idx="2096">59</cx:pt>
          <cx:pt idx="2097">78</cx:pt>
          <cx:pt idx="2098">72</cx:pt>
          <cx:pt idx="2099">58</cx:pt>
          <cx:pt idx="2100">69</cx:pt>
          <cx:pt idx="2101">50</cx:pt>
          <cx:pt idx="2102">45</cx:pt>
          <cx:pt idx="2103">69</cx:pt>
          <cx:pt idx="2104">40</cx:pt>
          <cx:pt idx="2105">57</cx:pt>
          <cx:pt idx="2106">62</cx:pt>
          <cx:pt idx="2107">73</cx:pt>
          <cx:pt idx="2108">67</cx:pt>
          <cx:pt idx="2109">70</cx:pt>
          <cx:pt idx="2110">69</cx:pt>
          <cx:pt idx="2111">73</cx:pt>
          <cx:pt idx="2112">57</cx:pt>
          <cx:pt idx="2113">53</cx:pt>
          <cx:pt idx="2114">71</cx:pt>
          <cx:pt idx="2115">67</cx:pt>
          <cx:pt idx="2116">44</cx:pt>
          <cx:pt idx="2117">63</cx:pt>
          <cx:pt idx="2118">44</cx:pt>
          <cx:pt idx="2119">57</cx:pt>
          <cx:pt idx="2120">60</cx:pt>
          <cx:pt idx="2121">70</cx:pt>
          <cx:pt idx="2122">62</cx:pt>
          <cx:pt idx="2123">60</cx:pt>
          <cx:pt idx="2124">62</cx:pt>
          <cx:pt idx="2125">49</cx:pt>
          <cx:pt idx="2126">70</cx:pt>
          <cx:pt idx="2127">76</cx:pt>
          <cx:pt idx="2128">63</cx:pt>
          <cx:pt idx="2129">69</cx:pt>
          <cx:pt idx="2130">72</cx:pt>
          <cx:pt idx="2131">60</cx:pt>
          <cx:pt idx="2132">66</cx:pt>
          <cx:pt idx="2133">49</cx:pt>
          <cx:pt idx="2134">75</cx:pt>
          <cx:pt idx="2135">68</cx:pt>
          <cx:pt idx="2136">67</cx:pt>
          <cx:pt idx="2137">45</cx:pt>
          <cx:pt idx="2138">61</cx:pt>
          <cx:pt idx="2139">48</cx:pt>
          <cx:pt idx="2140">41</cx:pt>
          <cx:pt idx="2141">80</cx:pt>
          <cx:pt idx="2142">72</cx:pt>
          <cx:pt idx="2143">75</cx:pt>
          <cx:pt idx="2144">69</cx:pt>
          <cx:pt idx="2145">62</cx:pt>
          <cx:pt idx="2146">54</cx:pt>
          <cx:pt idx="2147">40</cx:pt>
          <cx:pt idx="2148">62</cx:pt>
          <cx:pt idx="2149">61</cx:pt>
          <cx:pt idx="2150">55</cx:pt>
          <cx:pt idx="2151">71</cx:pt>
          <cx:pt idx="2152">70</cx:pt>
          <cx:pt idx="2153">56</cx:pt>
          <cx:pt idx="2154">79</cx:pt>
          <cx:pt idx="2155">75</cx:pt>
          <cx:pt idx="2156">59</cx:pt>
          <cx:pt idx="2157">55</cx:pt>
          <cx:pt idx="2158">48</cx:pt>
          <cx:pt idx="2159">57</cx:pt>
          <cx:pt idx="2160">68</cx:pt>
          <cx:pt idx="2161">67</cx:pt>
          <cx:pt idx="2162">47</cx:pt>
          <cx:pt idx="2163">76</cx:pt>
          <cx:pt idx="2164">41</cx:pt>
          <cx:pt idx="2165">57</cx:pt>
          <cx:pt idx="2166">62</cx:pt>
          <cx:pt idx="2167">48</cx:pt>
          <cx:pt idx="2168">64</cx:pt>
          <cx:pt idx="2169">40</cx:pt>
          <cx:pt idx="2170">57</cx:pt>
          <cx:pt idx="2171">61</cx:pt>
          <cx:pt idx="2172">51</cx:pt>
          <cx:pt idx="2173">68</cx:pt>
          <cx:pt idx="2174">55</cx:pt>
          <cx:pt idx="2175">73</cx:pt>
          <cx:pt idx="2176">76</cx:pt>
          <cx:pt idx="2177">40</cx:pt>
          <cx:pt idx="2178">49</cx:pt>
          <cx:pt idx="2179">57</cx:pt>
          <cx:pt idx="2180">78</cx:pt>
          <cx:pt idx="2181">70</cx:pt>
          <cx:pt idx="2182">56</cx:pt>
          <cx:pt idx="2183">79</cx:pt>
          <cx:pt idx="2184">68</cx:pt>
          <cx:pt idx="2185">71</cx:pt>
          <cx:pt idx="2186">83</cx:pt>
          <cx:pt idx="2187">61</cx:pt>
          <cx:pt idx="2188">80</cx:pt>
          <cx:pt idx="2189">44</cx:pt>
          <cx:pt idx="2190">75</cx:pt>
          <cx:pt idx="2191">80</cx:pt>
          <cx:pt idx="2192">63</cx:pt>
          <cx:pt idx="2193">64</cx:pt>
          <cx:pt idx="2194">67</cx:pt>
          <cx:pt idx="2195">70</cx:pt>
          <cx:pt idx="2196">55</cx:pt>
          <cx:pt idx="2197">79</cx:pt>
          <cx:pt idx="2198">63</cx:pt>
          <cx:pt idx="2199">43</cx:pt>
          <cx:pt idx="2200">68</cx:pt>
          <cx:pt idx="2201">39</cx:pt>
          <cx:pt idx="2202">71</cx:pt>
          <cx:pt idx="2203">59</cx:pt>
          <cx:pt idx="2204">40</cx:pt>
          <cx:pt idx="2205">57</cx:pt>
          <cx:pt idx="2206">68</cx:pt>
          <cx:pt idx="2207">68</cx:pt>
          <cx:pt idx="2208">70</cx:pt>
          <cx:pt idx="2209">65</cx:pt>
          <cx:pt idx="2210">63</cx:pt>
          <cx:pt idx="2211">75</cx:pt>
          <cx:pt idx="2212">44</cx:pt>
          <cx:pt idx="2213">40</cx:pt>
          <cx:pt idx="2214">70</cx:pt>
          <cx:pt idx="2215">69</cx:pt>
          <cx:pt idx="2216">69</cx:pt>
          <cx:pt idx="2217">76</cx:pt>
          <cx:pt idx="2218">64</cx:pt>
          <cx:pt idx="2219">70</cx:pt>
          <cx:pt idx="2220">46</cx:pt>
          <cx:pt idx="2221">74</cx:pt>
          <cx:pt idx="2222">59</cx:pt>
          <cx:pt idx="2223">54</cx:pt>
          <cx:pt idx="2224">71</cx:pt>
          <cx:pt idx="2225">58</cx:pt>
          <cx:pt idx="2226">50</cx:pt>
          <cx:pt idx="2227">73</cx:pt>
          <cx:pt idx="2228">75</cx:pt>
          <cx:pt idx="2229">75</cx:pt>
          <cx:pt idx="2230">48</cx:pt>
          <cx:pt idx="2231">56</cx:pt>
          <cx:pt idx="2232">56</cx:pt>
          <cx:pt idx="2233">58</cx:pt>
          <cx:pt idx="2234">41</cx:pt>
          <cx:pt idx="2235">61</cx:pt>
          <cx:pt idx="2236">63</cx:pt>
          <cx:pt idx="2237">51</cx:pt>
          <cx:pt idx="2238">85</cx:pt>
          <cx:pt idx="2239">61</cx:pt>
          <cx:pt idx="2240">67</cx:pt>
          <cx:pt idx="2241">79</cx:pt>
          <cx:pt idx="2242">64</cx:pt>
          <cx:pt idx="2243">73</cx:pt>
          <cx:pt idx="2244">61</cx:pt>
          <cx:pt idx="2245">67</cx:pt>
          <cx:pt idx="2246">71</cx:pt>
          <cx:pt idx="2247">46</cx:pt>
          <cx:pt idx="2248">54</cx:pt>
          <cx:pt idx="2249">59</cx:pt>
          <cx:pt idx="2250">54</cx:pt>
          <cx:pt idx="2251">67</cx:pt>
          <cx:pt idx="2252">63</cx:pt>
          <cx:pt idx="2253">78</cx:pt>
          <cx:pt idx="2254">80</cx:pt>
          <cx:pt idx="2255">53</cx:pt>
          <cx:pt idx="2256">56</cx:pt>
          <cx:pt idx="2257">64</cx:pt>
          <cx:pt idx="2258">62</cx:pt>
          <cx:pt idx="2259">61</cx:pt>
          <cx:pt idx="2260">64</cx:pt>
          <cx:pt idx="2261">71</cx:pt>
          <cx:pt idx="2262">60</cx:pt>
          <cx:pt idx="2263">69</cx:pt>
          <cx:pt idx="2264">66</cx:pt>
          <cx:pt idx="2265">51</cx:pt>
          <cx:pt idx="2266">40</cx:pt>
          <cx:pt idx="2267">45</cx:pt>
          <cx:pt idx="2268">72</cx:pt>
          <cx:pt idx="2269">70</cx:pt>
          <cx:pt idx="2270">61</cx:pt>
          <cx:pt idx="2271">50</cx:pt>
          <cx:pt idx="2272">50</cx:pt>
          <cx:pt idx="2273">54</cx:pt>
          <cx:pt idx="2274">60</cx:pt>
          <cx:pt idx="2275">54</cx:pt>
          <cx:pt idx="2276">55</cx:pt>
          <cx:pt idx="2277">78</cx:pt>
          <cx:pt idx="2278">61</cx:pt>
          <cx:pt idx="2279">77</cx:pt>
          <cx:pt idx="2280">59</cx:pt>
          <cx:pt idx="2281">79</cx:pt>
          <cx:pt idx="2282">60</cx:pt>
          <cx:pt idx="2283">71</cx:pt>
          <cx:pt idx="2284">71</cx:pt>
          <cx:pt idx="2285">69</cx:pt>
          <cx:pt idx="2286">64</cx:pt>
          <cx:pt idx="2287">69</cx:pt>
          <cx:pt idx="2288">63</cx:pt>
          <cx:pt idx="2289">80</cx:pt>
          <cx:pt idx="2290">69</cx:pt>
          <cx:pt idx="2291">53</cx:pt>
          <cx:pt idx="2292">60</cx:pt>
          <cx:pt idx="2293">74</cx:pt>
          <cx:pt idx="2294">57</cx:pt>
          <cx:pt idx="2295">63</cx:pt>
          <cx:pt idx="2296">74</cx:pt>
          <cx:pt idx="2297">59</cx:pt>
          <cx:pt idx="2298">71</cx:pt>
          <cx:pt idx="2299">70</cx:pt>
          <cx:pt idx="2300">67</cx:pt>
          <cx:pt idx="2301">54</cx:pt>
          <cx:pt idx="2302">63</cx:pt>
          <cx:pt idx="2303">50</cx:pt>
          <cx:pt idx="2304">66</cx:pt>
          <cx:pt idx="2305">83</cx:pt>
          <cx:pt idx="2306">60</cx:pt>
          <cx:pt idx="2307">60</cx:pt>
          <cx:pt idx="2308">48</cx:pt>
          <cx:pt idx="2309">60</cx:pt>
          <cx:pt idx="2310">63</cx:pt>
          <cx:pt idx="2311">50</cx:pt>
          <cx:pt idx="2312">74</cx:pt>
          <cx:pt idx="2313">70</cx:pt>
          <cx:pt idx="2314">61</cx:pt>
          <cx:pt idx="2315">51</cx:pt>
          <cx:pt idx="2316">62</cx:pt>
          <cx:pt idx="2317">59</cx:pt>
          <cx:pt idx="2318">65</cx:pt>
          <cx:pt idx="2319">68</cx:pt>
          <cx:pt idx="2320">68</cx:pt>
          <cx:pt idx="2321">48</cx:pt>
          <cx:pt idx="2322">61</cx:pt>
          <cx:pt idx="2323">68</cx:pt>
          <cx:pt idx="2324">75</cx:pt>
          <cx:pt idx="2325">61</cx:pt>
          <cx:pt idx="2326">60</cx:pt>
          <cx:pt idx="2327">72</cx:pt>
          <cx:pt idx="2328">77</cx:pt>
          <cx:pt idx="2329">48</cx:pt>
          <cx:pt idx="2330">69</cx:pt>
          <cx:pt idx="2331">45</cx:pt>
          <cx:pt idx="2332">58</cx:pt>
          <cx:pt idx="2333">57</cx:pt>
          <cx:pt idx="2334">51</cx:pt>
          <cx:pt idx="2335">82</cx:pt>
          <cx:pt idx="2336">45</cx:pt>
          <cx:pt idx="2337">73</cx:pt>
          <cx:pt idx="2338">53</cx:pt>
          <cx:pt idx="2339">58</cx:pt>
          <cx:pt idx="2340">54</cx:pt>
          <cx:pt idx="2341">67</cx:pt>
          <cx:pt idx="2342">75</cx:pt>
          <cx:pt idx="2343">61</cx:pt>
          <cx:pt idx="2344">78</cx:pt>
          <cx:pt idx="2345">68</cx:pt>
          <cx:pt idx="2346">70</cx:pt>
          <cx:pt idx="2347">69</cx:pt>
          <cx:pt idx="2348">75</cx:pt>
          <cx:pt idx="2349">69</cx:pt>
          <cx:pt idx="2350">81</cx:pt>
          <cx:pt idx="2351">70</cx:pt>
          <cx:pt idx="2352">65</cx:pt>
          <cx:pt idx="2353">63</cx:pt>
          <cx:pt idx="2354">61</cx:pt>
          <cx:pt idx="2355">65</cx:pt>
          <cx:pt idx="2356">73</cx:pt>
          <cx:pt idx="2357">75</cx:pt>
          <cx:pt idx="2358">61</cx:pt>
          <cx:pt idx="2359">74</cx:pt>
          <cx:pt idx="2360">75</cx:pt>
          <cx:pt idx="2361">73</cx:pt>
          <cx:pt idx="2362">82</cx:pt>
          <cx:pt idx="2363">62</cx:pt>
          <cx:pt idx="2364">59</cx:pt>
          <cx:pt idx="2365">58</cx:pt>
          <cx:pt idx="2366">62</cx:pt>
          <cx:pt idx="2367">78</cx:pt>
          <cx:pt idx="2368">64</cx:pt>
          <cx:pt idx="2369">45</cx:pt>
          <cx:pt idx="2370">58</cx:pt>
          <cx:pt idx="2371">82</cx:pt>
          <cx:pt idx="2372">68</cx:pt>
          <cx:pt idx="2373">47</cx:pt>
          <cx:pt idx="2374">69</cx:pt>
          <cx:pt idx="2375">47</cx:pt>
          <cx:pt idx="2376">71</cx:pt>
          <cx:pt idx="2377">77</cx:pt>
          <cx:pt idx="2378">56</cx:pt>
          <cx:pt idx="2379">74</cx:pt>
          <cx:pt idx="2380">72</cx:pt>
          <cx:pt idx="2381">78</cx:pt>
          <cx:pt idx="2382">69</cx:pt>
          <cx:pt idx="2383">66</cx:pt>
          <cx:pt idx="2384">46</cx:pt>
          <cx:pt idx="2385">73</cx:pt>
          <cx:pt idx="2386">55</cx:pt>
          <cx:pt idx="2387">65</cx:pt>
          <cx:pt idx="2388">56</cx:pt>
          <cx:pt idx="2389">77</cx:pt>
          <cx:pt idx="2390">40</cx:pt>
          <cx:pt idx="2391">62</cx:pt>
          <cx:pt idx="2392">40</cx:pt>
          <cx:pt idx="2393">63</cx:pt>
          <cx:pt idx="2394">81</cx:pt>
          <cx:pt idx="2395">62</cx:pt>
          <cx:pt idx="2396">45</cx:pt>
          <cx:pt idx="2397">70</cx:pt>
          <cx:pt idx="2398">62</cx:pt>
          <cx:pt idx="2399">58</cx:pt>
          <cx:pt idx="2400">76</cx:pt>
          <cx:pt idx="2401">59</cx:pt>
          <cx:pt idx="2402">59</cx:pt>
          <cx:pt idx="2403">76</cx:pt>
          <cx:pt idx="2404">58</cx:pt>
          <cx:pt idx="2405">61</cx:pt>
          <cx:pt idx="2406">62</cx:pt>
          <cx:pt idx="2407">67</cx:pt>
          <cx:pt idx="2408">40</cx:pt>
          <cx:pt idx="2409">79</cx:pt>
          <cx:pt idx="2410">63</cx:pt>
          <cx:pt idx="2411">58</cx:pt>
          <cx:pt idx="2412">54</cx:pt>
          <cx:pt idx="2413">66</cx:pt>
          <cx:pt idx="2414">53</cx:pt>
          <cx:pt idx="2415">61</cx:pt>
          <cx:pt idx="2416">76</cx:pt>
          <cx:pt idx="2417">55</cx:pt>
          <cx:pt idx="2418">66</cx:pt>
          <cx:pt idx="2419">50</cx:pt>
          <cx:pt idx="2420">53</cx:pt>
          <cx:pt idx="2421">53</cx:pt>
          <cx:pt idx="2422">71</cx:pt>
          <cx:pt idx="2423">60</cx:pt>
          <cx:pt idx="2424">73</cx:pt>
          <cx:pt idx="2425">61</cx:pt>
          <cx:pt idx="2426">62</cx:pt>
          <cx:pt idx="2427">62</cx:pt>
          <cx:pt idx="2428">78</cx:pt>
          <cx:pt idx="2429">69</cx:pt>
          <cx:pt idx="2430">73</cx:pt>
          <cx:pt idx="2431">62</cx:pt>
          <cx:pt idx="2432">58</cx:pt>
          <cx:pt idx="2433">67</cx:pt>
          <cx:pt idx="2434">43</cx:pt>
          <cx:pt idx="2435">67</cx:pt>
          <cx:pt idx="2436">40</cx:pt>
          <cx:pt idx="2437">61</cx:pt>
          <cx:pt idx="2438">76</cx:pt>
          <cx:pt idx="2439">56</cx:pt>
          <cx:pt idx="2440">75</cx:pt>
          <cx:pt idx="2441">56</cx:pt>
          <cx:pt idx="2442">82</cx:pt>
          <cx:pt idx="2443">62</cx:pt>
          <cx:pt idx="2444">53</cx:pt>
          <cx:pt idx="2445">70</cx:pt>
          <cx:pt idx="2446">65</cx:pt>
          <cx:pt idx="2447">44</cx:pt>
          <cx:pt idx="2448">39</cx:pt>
          <cx:pt idx="2449">58</cx:pt>
          <cx:pt idx="2450">73</cx:pt>
          <cx:pt idx="2451">60</cx:pt>
          <cx:pt idx="2452">71</cx:pt>
          <cx:pt idx="2453">53</cx:pt>
          <cx:pt idx="2454">78</cx:pt>
          <cx:pt idx="2455">68</cx:pt>
          <cx:pt idx="2456">44</cx:pt>
          <cx:pt idx="2457">62</cx:pt>
          <cx:pt idx="2458">71</cx:pt>
          <cx:pt idx="2459">81</cx:pt>
          <cx:pt idx="2460">63</cx:pt>
          <cx:pt idx="2461">61</cx:pt>
          <cx:pt idx="2462">54</cx:pt>
          <cx:pt idx="2463">75</cx:pt>
          <cx:pt idx="2464">49</cx:pt>
          <cx:pt idx="2465">59</cx:pt>
          <cx:pt idx="2466">70</cx:pt>
          <cx:pt idx="2467">59</cx:pt>
          <cx:pt idx="2468">57</cx:pt>
          <cx:pt idx="2469">73</cx:pt>
          <cx:pt idx="2470">49</cx:pt>
          <cx:pt idx="2471">61</cx:pt>
          <cx:pt idx="2472">73</cx:pt>
          <cx:pt idx="2473">70</cx:pt>
          <cx:pt idx="2474">50</cx:pt>
          <cx:pt idx="2475">44</cx:pt>
          <cx:pt idx="2476">76</cx:pt>
          <cx:pt idx="2477">50</cx:pt>
          <cx:pt idx="2478">60</cx:pt>
          <cx:pt idx="2479">45</cx:pt>
          <cx:pt idx="2480">53</cx:pt>
          <cx:pt idx="2481">50</cx:pt>
          <cx:pt idx="2482">39</cx:pt>
          <cx:pt idx="2483">62</cx:pt>
          <cx:pt idx="2484">64</cx:pt>
          <cx:pt idx="2485">73</cx:pt>
          <cx:pt idx="2486">55</cx:pt>
          <cx:pt idx="2487">62</cx:pt>
          <cx:pt idx="2488">76</cx:pt>
          <cx:pt idx="2489">64</cx:pt>
          <cx:pt idx="2490">53</cx:pt>
          <cx:pt idx="2491">59</cx:pt>
          <cx:pt idx="2492">45</cx:pt>
          <cx:pt idx="2493">72</cx:pt>
          <cx:pt idx="2494">50</cx:pt>
          <cx:pt idx="2495">59</cx:pt>
          <cx:pt idx="2496">83</cx:pt>
          <cx:pt idx="2497">58</cx:pt>
          <cx:pt idx="2498">68</cx:pt>
          <cx:pt idx="2499">57</cx:pt>
          <cx:pt idx="2500">72</cx:pt>
          <cx:pt idx="2501">58</cx:pt>
          <cx:pt idx="2502">77</cx:pt>
          <cx:pt idx="2503">67</cx:pt>
          <cx:pt idx="2504">66</cx:pt>
          <cx:pt idx="2505">68</cx:pt>
          <cx:pt idx="2506">66</cx:pt>
          <cx:pt idx="2507">51</cx:pt>
          <cx:pt idx="2508">70</cx:pt>
          <cx:pt idx="2509">56</cx:pt>
          <cx:pt idx="2510">70</cx:pt>
          <cx:pt idx="2511">49</cx:pt>
          <cx:pt idx="2512">73</cx:pt>
          <cx:pt idx="2513">44</cx:pt>
          <cx:pt idx="2514">77</cx:pt>
          <cx:pt idx="2515">60</cx:pt>
          <cx:pt idx="2516">68</cx:pt>
          <cx:pt idx="2517">66</cx:pt>
          <cx:pt idx="2518">67</cx:pt>
          <cx:pt idx="2519">42</cx:pt>
          <cx:pt idx="2520">70</cx:pt>
          <cx:pt idx="2521">51</cx:pt>
          <cx:pt idx="2522">69</cx:pt>
          <cx:pt idx="2523">69</cx:pt>
          <cx:pt idx="2524">57</cx:pt>
          <cx:pt idx="2525">64</cx:pt>
          <cx:pt idx="2526">57</cx:pt>
          <cx:pt idx="2527">44</cx:pt>
          <cx:pt idx="2528">61</cx:pt>
          <cx:pt idx="2529">55</cx:pt>
          <cx:pt idx="2530">64</cx:pt>
          <cx:pt idx="2531">71</cx:pt>
          <cx:pt idx="2532">79</cx:pt>
          <cx:pt idx="2533">62</cx:pt>
          <cx:pt idx="2534">75</cx:pt>
          <cx:pt idx="2535">55</cx:pt>
        </cx:lvl>
      </cx:numDim>
    </cx:data>
  </cx:chartData>
  <cx:chart>
    <cx:title pos="t" align="ctr" overlay="0">
      <cx:tx>
        <cx:txData>
          <cx:v>$100-200m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$100-200m</a:t>
          </a:r>
        </a:p>
      </cx:txPr>
    </cx:title>
    <cx:plotArea>
      <cx:plotAreaRegion>
        <cx:series layoutId="boxWhisker" uniqueId="{7AF70289-B9E9-44B1-A8C5-763EC5C54995}">
          <cx:tx>
            <cx:txData>
              <cx:f>'box plot range'!$N$1</cx:f>
              <cx:v>100-200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/>
                </a:pPr>
                <a:endParaRPr lang="en-US" sz="900" b="1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endParaRPr>
              </a:p>
            </cx:txPr>
            <cx:dataLabel idx="2659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en-US" sz="900" b="1" i="0" u="none" strike="noStrike" baseline="0">
                      <a:solidFill>
                        <a:schemeClr val="bg1"/>
                      </a:solidFill>
                      <a:latin typeface="Calibri" panose="020F0502020204030204"/>
                    </a:rPr>
                    <a:t>63.98225552</a:t>
                  </a:r>
                </a:p>
              </cx:txPr>
            </cx:dataLabel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ax="120"/>
        <cx:majorGridlines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'box plot range'!$P$2:$P$159</cx:f>
        <cx:lvl ptCount="158" formatCode="General">
          <cx:pt idx="0">73</cx:pt>
          <cx:pt idx="1">71</cx:pt>
          <cx:pt idx="2">63</cx:pt>
          <cx:pt idx="3">76</cx:pt>
          <cx:pt idx="4">66</cx:pt>
          <cx:pt idx="5">80</cx:pt>
          <cx:pt idx="6">74</cx:pt>
          <cx:pt idx="7">77</cx:pt>
          <cx:pt idx="8">68</cx:pt>
          <cx:pt idx="9">77</cx:pt>
          <cx:pt idx="10">77</cx:pt>
          <cx:pt idx="11">72</cx:pt>
          <cx:pt idx="12">61</cx:pt>
          <cx:pt idx="13">76</cx:pt>
          <cx:pt idx="14">71</cx:pt>
          <cx:pt idx="15">69</cx:pt>
          <cx:pt idx="16">78</cx:pt>
          <cx:pt idx="17">100</cx:pt>
          <cx:pt idx="18">70</cx:pt>
          <cx:pt idx="19">81</cx:pt>
          <cx:pt idx="20">79</cx:pt>
          <cx:pt idx="21">83</cx:pt>
          <cx:pt idx="22">79</cx:pt>
          <cx:pt idx="23">73</cx:pt>
          <cx:pt idx="24">69</cx:pt>
          <cx:pt idx="25">73</cx:pt>
          <cx:pt idx="26">79</cx:pt>
          <cx:pt idx="27">69</cx:pt>
          <cx:pt idx="28">70</cx:pt>
          <cx:pt idx="29">79</cx:pt>
          <cx:pt idx="30">67</cx:pt>
          <cx:pt idx="31">100</cx:pt>
          <cx:pt idx="32">71</cx:pt>
          <cx:pt idx="33">75</cx:pt>
          <cx:pt idx="34">74</cx:pt>
          <cx:pt idx="35">74</cx:pt>
          <cx:pt idx="36">59</cx:pt>
          <cx:pt idx="37">66</cx:pt>
          <cx:pt idx="38">65</cx:pt>
          <cx:pt idx="39">75</cx:pt>
          <cx:pt idx="40">69</cx:pt>
          <cx:pt idx="41">78</cx:pt>
          <cx:pt idx="42">69</cx:pt>
          <cx:pt idx="43">76</cx:pt>
          <cx:pt idx="44">74</cx:pt>
          <cx:pt idx="45">70</cx:pt>
          <cx:pt idx="46">73</cx:pt>
          <cx:pt idx="47">58</cx:pt>
          <cx:pt idx="48">74</cx:pt>
          <cx:pt idx="49">59</cx:pt>
          <cx:pt idx="50">67</cx:pt>
          <cx:pt idx="51">75</cx:pt>
          <cx:pt idx="52">61</cx:pt>
          <cx:pt idx="53">65</cx:pt>
          <cx:pt idx="54">76</cx:pt>
          <cx:pt idx="55">66</cx:pt>
          <cx:pt idx="56">78</cx:pt>
          <cx:pt idx="57">64</cx:pt>
          <cx:pt idx="58">100</cx:pt>
          <cx:pt idx="59">73</cx:pt>
          <cx:pt idx="60">63</cx:pt>
          <cx:pt idx="61">66</cx:pt>
          <cx:pt idx="62">75</cx:pt>
          <cx:pt idx="63">64</cx:pt>
          <cx:pt idx="64">66</cx:pt>
          <cx:pt idx="65">72</cx:pt>
          <cx:pt idx="66">72</cx:pt>
          <cx:pt idx="67">60</cx:pt>
          <cx:pt idx="68">10</cx:pt>
          <cx:pt idx="69">68</cx:pt>
          <cx:pt idx="70">81</cx:pt>
          <cx:pt idx="71">60</cx:pt>
          <cx:pt idx="72">90</cx:pt>
          <cx:pt idx="73">81</cx:pt>
          <cx:pt idx="74">58</cx:pt>
          <cx:pt idx="75">52</cx:pt>
          <cx:pt idx="76">63</cx:pt>
          <cx:pt idx="77">70</cx:pt>
          <cx:pt idx="78">10</cx:pt>
          <cx:pt idx="79">77</cx:pt>
          <cx:pt idx="80">69</cx:pt>
          <cx:pt idx="81">100</cx:pt>
          <cx:pt idx="82">60</cx:pt>
          <cx:pt idx="83">65</cx:pt>
          <cx:pt idx="84">72</cx:pt>
          <cx:pt idx="85">69</cx:pt>
          <cx:pt idx="86">64</cx:pt>
          <cx:pt idx="87">59</cx:pt>
          <cx:pt idx="88">66</cx:pt>
          <cx:pt idx="89">75</cx:pt>
          <cx:pt idx="90">92</cx:pt>
          <cx:pt idx="91">73</cx:pt>
          <cx:pt idx="92">10</cx:pt>
          <cx:pt idx="93">61</cx:pt>
          <cx:pt idx="94">10</cx:pt>
          <cx:pt idx="95">58</cx:pt>
          <cx:pt idx="96">10</cx:pt>
          <cx:pt idx="97">72</cx:pt>
          <cx:pt idx="98">82</cx:pt>
          <cx:pt idx="99">62</cx:pt>
          <cx:pt idx="100">69</cx:pt>
          <cx:pt idx="101">60</cx:pt>
          <cx:pt idx="102">63</cx:pt>
          <cx:pt idx="103">59</cx:pt>
          <cx:pt idx="104">60</cx:pt>
          <cx:pt idx="105">44</cx:pt>
          <cx:pt idx="106">10</cx:pt>
          <cx:pt idx="107">57</cx:pt>
          <cx:pt idx="108">70</cx:pt>
          <cx:pt idx="109">10</cx:pt>
          <cx:pt idx="110">61</cx:pt>
          <cx:pt idx="111">10</cx:pt>
          <cx:pt idx="112">62</cx:pt>
          <cx:pt idx="113">93</cx:pt>
          <cx:pt idx="114">73</cx:pt>
          <cx:pt idx="115">100</cx:pt>
          <cx:pt idx="116">10</cx:pt>
          <cx:pt idx="117">76</cx:pt>
          <cx:pt idx="118">100</cx:pt>
          <cx:pt idx="119">61</cx:pt>
          <cx:pt idx="120">95</cx:pt>
          <cx:pt idx="121">58</cx:pt>
          <cx:pt idx="122">10</cx:pt>
          <cx:pt idx="123">10</cx:pt>
          <cx:pt idx="124">75</cx:pt>
          <cx:pt idx="125">61</cx:pt>
          <cx:pt idx="126">10</cx:pt>
          <cx:pt idx="127">10</cx:pt>
          <cx:pt idx="128">82</cx:pt>
          <cx:pt idx="129">90</cx:pt>
          <cx:pt idx="130">78</cx:pt>
          <cx:pt idx="131">100</cx:pt>
          <cx:pt idx="132">10</cx:pt>
          <cx:pt idx="133">10</cx:pt>
          <cx:pt idx="134">59</cx:pt>
          <cx:pt idx="135">66</cx:pt>
          <cx:pt idx="136">85</cx:pt>
          <cx:pt idx="137">80</cx:pt>
          <cx:pt idx="138">59</cx:pt>
          <cx:pt idx="139">56</cx:pt>
          <cx:pt idx="140">10</cx:pt>
          <cx:pt idx="141">10</cx:pt>
          <cx:pt idx="142">57</cx:pt>
          <cx:pt idx="143">82</cx:pt>
          <cx:pt idx="144">100</cx:pt>
          <cx:pt idx="145">10</cx:pt>
          <cx:pt idx="146">81</cx:pt>
          <cx:pt idx="147">78</cx:pt>
          <cx:pt idx="148">59</cx:pt>
          <cx:pt idx="149">10</cx:pt>
          <cx:pt idx="150">90</cx:pt>
          <cx:pt idx="151">63</cx:pt>
          <cx:pt idx="152">73</cx:pt>
          <cx:pt idx="153">86</cx:pt>
          <cx:pt idx="154">100</cx:pt>
          <cx:pt idx="155">82</cx:pt>
          <cx:pt idx="156">58</cx:pt>
          <cx:pt idx="157">10</cx:pt>
        </cx:lvl>
      </cx:numDim>
    </cx:data>
  </cx:chartData>
  <cx:chart>
    <cx:title pos="t" align="ctr" overlay="0">
      <cx:tx>
        <cx:txData>
          <cx:v>$200-300m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$200-300m</a:t>
          </a:r>
        </a:p>
      </cx:txPr>
    </cx:title>
    <cx:plotArea>
      <cx:plotAreaRegion>
        <cx:series layoutId="boxWhisker" uniqueId="{697D7D99-6FB1-44C5-A740-524834B9096D}">
          <cx:tx>
            <cx:txData>
              <cx:f>'box plot range'!$P$1</cx:f>
              <cx:v>200-300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/>
                </a:pPr>
                <a:endParaRPr lang="en-US" sz="900" b="1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endParaRPr>
              </a:p>
            </cx:txPr>
            <cx:dataLabel idx="16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>
                      <a:solidFill>
                        <a:schemeClr val="bg1"/>
                      </a:solidFill>
                    </a:defRPr>
                  </a:pPr>
                  <a:r>
                    <a:rPr lang="en-US" sz="900" b="1" i="0" u="none" strike="noStrike" baseline="0">
                      <a:solidFill>
                        <a:schemeClr val="bg1"/>
                      </a:solidFill>
                      <a:latin typeface="Calibri" panose="020F0502020204030204"/>
                    </a:rPr>
                    <a:t>64.44303797</a:t>
                  </a:r>
                </a:p>
              </cx:txPr>
            </cx:dataLabel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'box plot range'!$R$2:$R$9</cx:f>
        <cx:lvl ptCount="8" formatCode="General">
          <cx:pt idx="0">78</cx:pt>
          <cx:pt idx="1">83</cx:pt>
          <cx:pt idx="2">83</cx:pt>
          <cx:pt idx="3">72</cx:pt>
          <cx:pt idx="4">65</cx:pt>
          <cx:pt idx="5">73</cx:pt>
          <cx:pt idx="6">61</cx:pt>
          <cx:pt idx="7">65</cx:pt>
        </cx:lvl>
      </cx:numDim>
    </cx:data>
  </cx:chartData>
  <cx:chart>
    <cx:title pos="t" align="ctr" overlay="0">
      <cx:tx>
        <cx:txData>
          <cx:v>$300m+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$300m+</a:t>
          </a:r>
        </a:p>
      </cx:txPr>
    </cx:title>
    <cx:plotArea>
      <cx:plotAreaRegion>
        <cx:series layoutId="boxWhisker" uniqueId="{29C0C6FB-53BC-493D-ADDD-B6776BB685D0}">
          <cx:tx>
            <cx:txData>
              <cx:f>'box plot range'!$R$1</cx:f>
              <cx:v>300+</cx:v>
            </cx:txData>
          </cx:tx>
          <cx:dataLabels>
            <cx:dataLabel idx="1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>
                      <a:solidFill>
                        <a:schemeClr val="bg1"/>
                      </a:solidFill>
                    </a:defRPr>
                  </a:pPr>
                  <a:r>
                    <a:rPr lang="en-US" sz="900" b="1" i="0" u="none" strike="noStrike" baseline="0">
                      <a:solidFill>
                        <a:schemeClr val="bg1"/>
                      </a:solidFill>
                      <a:latin typeface="Calibri" panose="020F0502020204030204"/>
                    </a:rPr>
                    <a:t>72.5</a:t>
                  </a:r>
                </a:p>
              </cx:txPr>
            </cx:dataLabel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ax="120" min="0"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DE35D-0BDE-453A-80C2-58FC2A9C3BAB}" type="doc">
      <dgm:prSet loTypeId="urn:microsoft.com/office/officeart/2005/8/layout/process1" loCatId="process" qsTypeId="urn:microsoft.com/office/officeart/2005/8/quickstyle/simple3" qsCatId="simple" csTypeId="urn:microsoft.com/office/officeart/2005/8/colors/accent4_4" csCatId="accent4" phldr="1"/>
      <dgm:spPr/>
    </dgm:pt>
    <dgm:pt modelId="{53A43EC4-DB1A-4008-AE8F-911FDFEED0C9}">
      <dgm:prSet phldrT="[Text]" custT="1"/>
      <dgm:spPr/>
      <dgm:t>
        <a:bodyPr/>
        <a:lstStyle/>
        <a:p>
          <a:r>
            <a:rPr lang="en-GB" sz="2400" dirty="0"/>
            <a:t>Higher budget</a:t>
          </a:r>
        </a:p>
      </dgm:t>
    </dgm:pt>
    <dgm:pt modelId="{6B11D796-3694-4A98-9A13-B54FB8125518}" type="parTrans" cxnId="{678D7407-B550-4CB6-BEFA-A32CB7CB2F9E}">
      <dgm:prSet/>
      <dgm:spPr/>
      <dgm:t>
        <a:bodyPr/>
        <a:lstStyle/>
        <a:p>
          <a:endParaRPr lang="en-GB"/>
        </a:p>
      </dgm:t>
    </dgm:pt>
    <dgm:pt modelId="{EE519067-D121-4D4C-8FDB-B46158FAD0F0}" type="sibTrans" cxnId="{678D7407-B550-4CB6-BEFA-A32CB7CB2F9E}">
      <dgm:prSet/>
      <dgm:spPr/>
      <dgm:t>
        <a:bodyPr/>
        <a:lstStyle/>
        <a:p>
          <a:endParaRPr lang="en-GB"/>
        </a:p>
      </dgm:t>
    </dgm:pt>
    <dgm:pt modelId="{656958E8-7381-4E7A-B041-3A251C21DBA8}">
      <dgm:prSet phldrT="[Text]" custT="1"/>
      <dgm:spPr/>
      <dgm:t>
        <a:bodyPr/>
        <a:lstStyle/>
        <a:p>
          <a:r>
            <a:rPr lang="en-GB" sz="2400" dirty="0"/>
            <a:t>Higher rankings</a:t>
          </a:r>
        </a:p>
      </dgm:t>
    </dgm:pt>
    <dgm:pt modelId="{078B072E-05E3-467C-A759-52269A9DED18}" type="parTrans" cxnId="{36068B0D-71DC-4834-822E-969C274D9F71}">
      <dgm:prSet/>
      <dgm:spPr/>
      <dgm:t>
        <a:bodyPr/>
        <a:lstStyle/>
        <a:p>
          <a:endParaRPr lang="en-GB"/>
        </a:p>
      </dgm:t>
    </dgm:pt>
    <dgm:pt modelId="{3E673546-482D-438F-9586-B298D3FA9722}" type="sibTrans" cxnId="{36068B0D-71DC-4834-822E-969C274D9F71}">
      <dgm:prSet/>
      <dgm:spPr/>
      <dgm:t>
        <a:bodyPr/>
        <a:lstStyle/>
        <a:p>
          <a:endParaRPr lang="en-GB"/>
        </a:p>
      </dgm:t>
    </dgm:pt>
    <dgm:pt modelId="{87FCFC06-A687-4514-9345-08724BE31967}">
      <dgm:prSet phldrT="[Text]" custT="1"/>
      <dgm:spPr/>
      <dgm:t>
        <a:bodyPr/>
        <a:lstStyle/>
        <a:p>
          <a:r>
            <a:rPr lang="en-GB" sz="2400" dirty="0"/>
            <a:t>Higher profit</a:t>
          </a:r>
        </a:p>
      </dgm:t>
    </dgm:pt>
    <dgm:pt modelId="{30E639AC-B5C4-4E9D-BC9C-A57BCF54E16A}" type="parTrans" cxnId="{5BE97575-793D-43AA-88F9-5F368025F6B7}">
      <dgm:prSet/>
      <dgm:spPr/>
      <dgm:t>
        <a:bodyPr/>
        <a:lstStyle/>
        <a:p>
          <a:endParaRPr lang="en-GB"/>
        </a:p>
      </dgm:t>
    </dgm:pt>
    <dgm:pt modelId="{77AEB9E0-B64F-4E16-9419-6CC92BF477E5}" type="sibTrans" cxnId="{5BE97575-793D-43AA-88F9-5F368025F6B7}">
      <dgm:prSet/>
      <dgm:spPr/>
      <dgm:t>
        <a:bodyPr/>
        <a:lstStyle/>
        <a:p>
          <a:endParaRPr lang="en-GB"/>
        </a:p>
      </dgm:t>
    </dgm:pt>
    <dgm:pt modelId="{38C0F24E-8492-42E6-ADCD-F5D6C9F92D89}" type="pres">
      <dgm:prSet presAssocID="{E66DE35D-0BDE-453A-80C2-58FC2A9C3BAB}" presName="Name0" presStyleCnt="0">
        <dgm:presLayoutVars>
          <dgm:dir/>
          <dgm:resizeHandles val="exact"/>
        </dgm:presLayoutVars>
      </dgm:prSet>
      <dgm:spPr/>
    </dgm:pt>
    <dgm:pt modelId="{83465770-414A-4AEC-9FB6-955DE1EDD633}" type="pres">
      <dgm:prSet presAssocID="{53A43EC4-DB1A-4008-AE8F-911FDFEED0C9}" presName="node" presStyleLbl="node1" presStyleIdx="0" presStyleCnt="3" custLinFactNeighborX="1145" custLinFactNeighborY="-2259">
        <dgm:presLayoutVars>
          <dgm:bulletEnabled val="1"/>
        </dgm:presLayoutVars>
      </dgm:prSet>
      <dgm:spPr/>
    </dgm:pt>
    <dgm:pt modelId="{F7399CF9-5B54-4054-826A-F80EB32CD1C2}" type="pres">
      <dgm:prSet presAssocID="{EE519067-D121-4D4C-8FDB-B46158FAD0F0}" presName="sibTrans" presStyleLbl="sibTrans2D1" presStyleIdx="0" presStyleCnt="2"/>
      <dgm:spPr/>
    </dgm:pt>
    <dgm:pt modelId="{088E0910-6E52-4FBC-9A67-BA5C3EA17A65}" type="pres">
      <dgm:prSet presAssocID="{EE519067-D121-4D4C-8FDB-B46158FAD0F0}" presName="connectorText" presStyleLbl="sibTrans2D1" presStyleIdx="0" presStyleCnt="2"/>
      <dgm:spPr/>
    </dgm:pt>
    <dgm:pt modelId="{1A1F2F66-6BF4-4681-8394-C4B1CE7EDB6D}" type="pres">
      <dgm:prSet presAssocID="{656958E8-7381-4E7A-B041-3A251C21DBA8}" presName="node" presStyleLbl="node1" presStyleIdx="1" presStyleCnt="3">
        <dgm:presLayoutVars>
          <dgm:bulletEnabled val="1"/>
        </dgm:presLayoutVars>
      </dgm:prSet>
      <dgm:spPr/>
    </dgm:pt>
    <dgm:pt modelId="{094D0C49-B42F-4698-8B18-7915F155EFD5}" type="pres">
      <dgm:prSet presAssocID="{3E673546-482D-438F-9586-B298D3FA9722}" presName="sibTrans" presStyleLbl="sibTrans2D1" presStyleIdx="1" presStyleCnt="2"/>
      <dgm:spPr/>
    </dgm:pt>
    <dgm:pt modelId="{77D7442D-3A27-494D-90C1-642E4103817E}" type="pres">
      <dgm:prSet presAssocID="{3E673546-482D-438F-9586-B298D3FA9722}" presName="connectorText" presStyleLbl="sibTrans2D1" presStyleIdx="1" presStyleCnt="2"/>
      <dgm:spPr/>
    </dgm:pt>
    <dgm:pt modelId="{FE193704-91CC-4E6F-934A-075FC1E33992}" type="pres">
      <dgm:prSet presAssocID="{87FCFC06-A687-4514-9345-08724BE31967}" presName="node" presStyleLbl="node1" presStyleIdx="2" presStyleCnt="3" custScaleY="104410">
        <dgm:presLayoutVars>
          <dgm:bulletEnabled val="1"/>
        </dgm:presLayoutVars>
      </dgm:prSet>
      <dgm:spPr/>
    </dgm:pt>
  </dgm:ptLst>
  <dgm:cxnLst>
    <dgm:cxn modelId="{678D7407-B550-4CB6-BEFA-A32CB7CB2F9E}" srcId="{E66DE35D-0BDE-453A-80C2-58FC2A9C3BAB}" destId="{53A43EC4-DB1A-4008-AE8F-911FDFEED0C9}" srcOrd="0" destOrd="0" parTransId="{6B11D796-3694-4A98-9A13-B54FB8125518}" sibTransId="{EE519067-D121-4D4C-8FDB-B46158FAD0F0}"/>
    <dgm:cxn modelId="{36068B0D-71DC-4834-822E-969C274D9F71}" srcId="{E66DE35D-0BDE-453A-80C2-58FC2A9C3BAB}" destId="{656958E8-7381-4E7A-B041-3A251C21DBA8}" srcOrd="1" destOrd="0" parTransId="{078B072E-05E3-467C-A759-52269A9DED18}" sibTransId="{3E673546-482D-438F-9586-B298D3FA9722}"/>
    <dgm:cxn modelId="{FD82B932-451A-40F6-9BF8-BCE1F2422B82}" type="presOf" srcId="{53A43EC4-DB1A-4008-AE8F-911FDFEED0C9}" destId="{83465770-414A-4AEC-9FB6-955DE1EDD633}" srcOrd="0" destOrd="0" presId="urn:microsoft.com/office/officeart/2005/8/layout/process1"/>
    <dgm:cxn modelId="{5BE97575-793D-43AA-88F9-5F368025F6B7}" srcId="{E66DE35D-0BDE-453A-80C2-58FC2A9C3BAB}" destId="{87FCFC06-A687-4514-9345-08724BE31967}" srcOrd="2" destOrd="0" parTransId="{30E639AC-B5C4-4E9D-BC9C-A57BCF54E16A}" sibTransId="{77AEB9E0-B64F-4E16-9419-6CC92BF477E5}"/>
    <dgm:cxn modelId="{8B64067D-6F96-4C42-8CF1-C440A3E5C3C8}" type="presOf" srcId="{3E673546-482D-438F-9586-B298D3FA9722}" destId="{77D7442D-3A27-494D-90C1-642E4103817E}" srcOrd="1" destOrd="0" presId="urn:microsoft.com/office/officeart/2005/8/layout/process1"/>
    <dgm:cxn modelId="{FAB9CB85-F1CF-4C6B-A6C9-80F5D4A9B349}" type="presOf" srcId="{EE519067-D121-4D4C-8FDB-B46158FAD0F0}" destId="{F7399CF9-5B54-4054-826A-F80EB32CD1C2}" srcOrd="0" destOrd="0" presId="urn:microsoft.com/office/officeart/2005/8/layout/process1"/>
    <dgm:cxn modelId="{F854438F-588B-43FB-B2BC-A469FEECEBFE}" type="presOf" srcId="{3E673546-482D-438F-9586-B298D3FA9722}" destId="{094D0C49-B42F-4698-8B18-7915F155EFD5}" srcOrd="0" destOrd="0" presId="urn:microsoft.com/office/officeart/2005/8/layout/process1"/>
    <dgm:cxn modelId="{C31EACBD-0E3C-41EA-BF1B-7DFBC822EE98}" type="presOf" srcId="{E66DE35D-0BDE-453A-80C2-58FC2A9C3BAB}" destId="{38C0F24E-8492-42E6-ADCD-F5D6C9F92D89}" srcOrd="0" destOrd="0" presId="urn:microsoft.com/office/officeart/2005/8/layout/process1"/>
    <dgm:cxn modelId="{48FCC0DC-E195-44C9-9A74-222ADB9BAE5F}" type="presOf" srcId="{656958E8-7381-4E7A-B041-3A251C21DBA8}" destId="{1A1F2F66-6BF4-4681-8394-C4B1CE7EDB6D}" srcOrd="0" destOrd="0" presId="urn:microsoft.com/office/officeart/2005/8/layout/process1"/>
    <dgm:cxn modelId="{297A42DD-4424-44E4-A606-46F0F702655D}" type="presOf" srcId="{EE519067-D121-4D4C-8FDB-B46158FAD0F0}" destId="{088E0910-6E52-4FBC-9A67-BA5C3EA17A65}" srcOrd="1" destOrd="0" presId="urn:microsoft.com/office/officeart/2005/8/layout/process1"/>
    <dgm:cxn modelId="{52289CE4-AACA-4B8B-B5E6-BC3DA2A3A01E}" type="presOf" srcId="{87FCFC06-A687-4514-9345-08724BE31967}" destId="{FE193704-91CC-4E6F-934A-075FC1E33992}" srcOrd="0" destOrd="0" presId="urn:microsoft.com/office/officeart/2005/8/layout/process1"/>
    <dgm:cxn modelId="{B4851689-2FDC-4062-9038-ECD31B201503}" type="presParOf" srcId="{38C0F24E-8492-42E6-ADCD-F5D6C9F92D89}" destId="{83465770-414A-4AEC-9FB6-955DE1EDD633}" srcOrd="0" destOrd="0" presId="urn:microsoft.com/office/officeart/2005/8/layout/process1"/>
    <dgm:cxn modelId="{5A5153F6-E875-4210-BF5C-28EBA8B0A553}" type="presParOf" srcId="{38C0F24E-8492-42E6-ADCD-F5D6C9F92D89}" destId="{F7399CF9-5B54-4054-826A-F80EB32CD1C2}" srcOrd="1" destOrd="0" presId="urn:microsoft.com/office/officeart/2005/8/layout/process1"/>
    <dgm:cxn modelId="{8DB0F780-9884-47D7-819E-8B140DC55F6A}" type="presParOf" srcId="{F7399CF9-5B54-4054-826A-F80EB32CD1C2}" destId="{088E0910-6E52-4FBC-9A67-BA5C3EA17A65}" srcOrd="0" destOrd="0" presId="urn:microsoft.com/office/officeart/2005/8/layout/process1"/>
    <dgm:cxn modelId="{785D35D0-FA1A-4B57-B75B-5D2B0C53D0A9}" type="presParOf" srcId="{38C0F24E-8492-42E6-ADCD-F5D6C9F92D89}" destId="{1A1F2F66-6BF4-4681-8394-C4B1CE7EDB6D}" srcOrd="2" destOrd="0" presId="urn:microsoft.com/office/officeart/2005/8/layout/process1"/>
    <dgm:cxn modelId="{05A4F59B-F7EE-40EF-9C00-510F5443CEA1}" type="presParOf" srcId="{38C0F24E-8492-42E6-ADCD-F5D6C9F92D89}" destId="{094D0C49-B42F-4698-8B18-7915F155EFD5}" srcOrd="3" destOrd="0" presId="urn:microsoft.com/office/officeart/2005/8/layout/process1"/>
    <dgm:cxn modelId="{9505DB54-65FE-4D11-8D4C-332AB2E717D7}" type="presParOf" srcId="{094D0C49-B42F-4698-8B18-7915F155EFD5}" destId="{77D7442D-3A27-494D-90C1-642E4103817E}" srcOrd="0" destOrd="0" presId="urn:microsoft.com/office/officeart/2005/8/layout/process1"/>
    <dgm:cxn modelId="{94B1807B-BF9A-4300-8A0A-F99E0569EB4F}" type="presParOf" srcId="{38C0F24E-8492-42E6-ADCD-F5D6C9F92D89}" destId="{FE193704-91CC-4E6F-934A-075FC1E3399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65770-414A-4AEC-9FB6-955DE1EDD633}">
      <dsp:nvSpPr>
        <dsp:cNvPr id="0" name=""/>
        <dsp:cNvSpPr/>
      </dsp:nvSpPr>
      <dsp:spPr>
        <a:xfrm>
          <a:off x="17980" y="458243"/>
          <a:ext cx="2268636" cy="1361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Higher budget</a:t>
          </a:r>
        </a:p>
      </dsp:txBody>
      <dsp:txXfrm>
        <a:off x="57848" y="498111"/>
        <a:ext cx="2188900" cy="1281446"/>
      </dsp:txXfrm>
    </dsp:sp>
    <dsp:sp modelId="{F7399CF9-5B54-4054-826A-F80EB32CD1C2}">
      <dsp:nvSpPr>
        <dsp:cNvPr id="0" name=""/>
        <dsp:cNvSpPr/>
      </dsp:nvSpPr>
      <dsp:spPr>
        <a:xfrm rot="33390">
          <a:off x="2510872" y="873029"/>
          <a:ext cx="475466" cy="5626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2510875" y="984860"/>
        <a:ext cx="332826" cy="337573"/>
      </dsp:txXfrm>
    </dsp:sp>
    <dsp:sp modelId="{1A1F2F66-6BF4-4681-8394-C4B1CE7EDB6D}">
      <dsp:nvSpPr>
        <dsp:cNvPr id="0" name=""/>
        <dsp:cNvSpPr/>
      </dsp:nvSpPr>
      <dsp:spPr>
        <a:xfrm>
          <a:off x="3183681" y="488992"/>
          <a:ext cx="2268636" cy="1361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396136"/>
                <a:satOff val="0"/>
                <a:lumOff val="322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-396136"/>
                <a:satOff val="0"/>
                <a:lumOff val="322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-396136"/>
                <a:satOff val="0"/>
                <a:lumOff val="322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Higher rankings</a:t>
          </a:r>
        </a:p>
      </dsp:txBody>
      <dsp:txXfrm>
        <a:off x="3223549" y="528860"/>
        <a:ext cx="2188900" cy="1281446"/>
      </dsp:txXfrm>
    </dsp:sp>
    <dsp:sp modelId="{094D0C49-B42F-4698-8B18-7915F155EFD5}">
      <dsp:nvSpPr>
        <dsp:cNvPr id="0" name=""/>
        <dsp:cNvSpPr/>
      </dsp:nvSpPr>
      <dsp:spPr>
        <a:xfrm>
          <a:off x="5679182" y="888273"/>
          <a:ext cx="480950" cy="5626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634168"/>
                <a:satOff val="0"/>
                <a:lumOff val="390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90000"/>
                <a:hueOff val="-634168"/>
                <a:satOff val="0"/>
                <a:lumOff val="390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90000"/>
                <a:hueOff val="-634168"/>
                <a:satOff val="0"/>
                <a:lumOff val="390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5679182" y="1000797"/>
        <a:ext cx="336665" cy="337573"/>
      </dsp:txXfrm>
    </dsp:sp>
    <dsp:sp modelId="{FE193704-91CC-4E6F-934A-075FC1E33992}">
      <dsp:nvSpPr>
        <dsp:cNvPr id="0" name=""/>
        <dsp:cNvSpPr/>
      </dsp:nvSpPr>
      <dsp:spPr>
        <a:xfrm>
          <a:off x="6359773" y="458978"/>
          <a:ext cx="2268636" cy="1421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396136"/>
                <a:satOff val="0"/>
                <a:lumOff val="322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-396136"/>
                <a:satOff val="0"/>
                <a:lumOff val="322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-396136"/>
                <a:satOff val="0"/>
                <a:lumOff val="322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Higher profit</a:t>
          </a:r>
        </a:p>
      </dsp:txBody>
      <dsp:txXfrm>
        <a:off x="6401399" y="500604"/>
        <a:ext cx="2185384" cy="1337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F90D2E-A02D-5F2E-1A56-3EFDCE21CC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30962-EF3F-866E-E134-714ECB9E47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522FC-4F39-4D9D-A18D-6A916AB43CF4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5782F-4023-1404-186C-2ACF2F0C9B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6A02F-D778-0E48-66E6-64659B167E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9CD93-4361-40CE-8472-C57D1DD9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760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29985-E0EA-46DC-8CCA-8AB9C5E12DAA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5E1E6-8E56-4431-A2A0-28672BEF86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0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1E6-8E56-4431-A2A0-28672BEF863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13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1E6-8E56-4431-A2A0-28672BEF863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240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1E6-8E56-4431-A2A0-28672BEF863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379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1E6-8E56-4431-A2A0-28672BEF863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066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1E6-8E56-4431-A2A0-28672BEF863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774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1E6-8E56-4431-A2A0-28672BEF863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766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1E6-8E56-4431-A2A0-28672BEF863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10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1E6-8E56-4431-A2A0-28672BEF863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92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1C52-887A-CE6A-0D32-D0EBDFD87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27FC5-99B2-17F5-EAC9-52500FBE7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89715-3B82-34E2-D000-C715374C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AE5D9-277C-4D1B-9B5C-0FCBFA18DDA0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694E-1FE0-3CD5-8E99-C3C74175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EB9CF-5A58-FD67-24ED-B31CC889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1705A4-634C-4F26-9351-2A87F898B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6A5F-EF44-4A28-EABB-D531F1E3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55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8777A-EA2E-7226-311D-25B924EB0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CE77A-54E8-4DAE-C3A3-A5943E13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AE5D9-277C-4D1B-9B5C-0FCBFA18DDA0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D2065-5E5B-9AAF-BFE7-E418FFAA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D2570-C563-411A-1680-76C89F30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1705A4-634C-4F26-9351-2A87F898B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95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8B97F-C566-93CD-3F98-9A3D12B34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FA8DB-7B00-367E-9573-A4C9A86C4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0B85A-C756-4DE2-D394-7482299E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AE5D9-277C-4D1B-9B5C-0FCBFA18DDA0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1A607-ADD0-CA38-374A-9C1B05A6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B438B-CC3F-0A61-A8C2-DF501A0E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1705A4-634C-4F26-9351-2A87F898B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35B2-17E7-58E3-A9E3-0B985A56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55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31FEF-E3CD-5706-039C-56C977B0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5A74F-6C52-334B-45E0-67B4EEEC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1705A4-634C-4F26-9351-2A87F898B06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20C3B-24EC-D559-AF6C-35C2AD9969D9}"/>
              </a:ext>
            </a:extLst>
          </p:cNvPr>
          <p:cNvSpPr txBox="1"/>
          <p:nvPr userDrawn="1"/>
        </p:nvSpPr>
        <p:spPr>
          <a:xfrm>
            <a:off x="335280" y="6457890"/>
            <a:ext cx="1046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Maria Zenchenko           Jun ‘23</a:t>
            </a:r>
            <a:endParaRPr lang="en-GB" sz="2000" i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F1F63-5B3C-F2D1-9F1A-3BB1D65B59E6}"/>
              </a:ext>
            </a:extLst>
          </p:cNvPr>
          <p:cNvSpPr txBox="1"/>
          <p:nvPr userDrawn="1"/>
        </p:nvSpPr>
        <p:spPr>
          <a:xfrm>
            <a:off x="8153400" y="-7553"/>
            <a:ext cx="1046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Maria </a:t>
            </a:r>
            <a:r>
              <a:rPr lang="en-US" sz="2000" i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Zenchenko</a:t>
            </a:r>
            <a:r>
              <a:rPr lang="en-US" sz="2000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Jun ‘23</a:t>
            </a:r>
            <a:endParaRPr lang="en-GB" sz="2000" i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98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5E47-0FEC-D2D9-DA0B-A44EB5F1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56EB4-2B1A-262A-6D32-F4A3DEFF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2AD07-0366-3DC8-0E2E-D5CF2AE9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AE5D9-277C-4D1B-9B5C-0FCBFA18DDA0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579F1-98A2-6272-A568-AE762370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C4F49-E6CD-C1A7-97A2-D56BA7D9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1705A4-634C-4F26-9351-2A87F898B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19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949A-AB4C-71CE-563C-42A01490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55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4DF86-F719-A12C-0689-3F6D8D396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596C-BE50-BA63-0851-B97120027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A52A5-7999-0231-A3F0-DD00913A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AE5D9-277C-4D1B-9B5C-0FCBFA18DDA0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5E1A5-C747-AFCE-C2CE-7C91943E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DE6B6-6480-C85F-F3A0-4B7A467C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1705A4-634C-4F26-9351-2A87F898B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97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5D4B-D613-A4A7-59ED-DEAD8BDA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E34F8-58E5-6139-4643-1D7E22642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4ED2D-8897-81DF-996D-FCD74522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5DB5F-6744-56D7-5383-A7A29A762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8E66D-08BF-BF97-FB47-2BF50C1B3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8142F-4648-1D08-CF02-C7A8F923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AE5D9-277C-4D1B-9B5C-0FCBFA18DDA0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94796-661D-DC67-6C49-BC09A8B7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28C75-FD18-F8C4-34D9-6F6435A7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1705A4-634C-4F26-9351-2A87F898B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68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18E8-50E1-AAB1-1EB0-807AAD2C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55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D3A66-59B3-B96D-B37A-3682BE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AE5D9-277C-4D1B-9B5C-0FCBFA18DDA0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26748-4853-F221-2C73-20A47746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34220-5034-F085-38A3-2D2686D9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1705A4-634C-4F26-9351-2A87F898B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8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10160-2709-EC10-9706-9012CC8A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AE5D9-277C-4D1B-9B5C-0FCBFA18DDA0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06339-6704-4AD8-510E-0F7D403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1B955-80E5-8900-B60A-9E27148A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1705A4-634C-4F26-9351-2A87F898B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76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6BD3-D6D7-95BC-3E54-48D50213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EEC5-33BE-16C6-1AB7-5EDDF4D90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841E3-577D-4CA6-046E-AD304EAA6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6149C-4D04-9EBD-2DF3-5E6E8E4E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AE5D9-277C-4D1B-9B5C-0FCBFA18DDA0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98813-3F20-35A8-157F-4461D41E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44B17-8F7B-FEA1-558E-35D01E86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1705A4-634C-4F26-9351-2A87F898B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48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828D-017D-DC1A-D821-A5B2B880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626AC-AB67-F7B8-4E9C-3FCF19BC3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9B06E-7FE0-1D37-0160-696482C6D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52B00-2BF6-C9E3-4EEB-65B38446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AE5D9-277C-4D1B-9B5C-0FCBFA18DDA0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0C5A9-ACAE-00D7-DDBC-A36AB5B7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BB586-B421-E6A0-4A73-5BC7FDAD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1705A4-634C-4F26-9351-2A87F898B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04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66DBF-B5C9-95D0-3B1F-5E3539334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20699398">
            <a:off x="1292322" y="108455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Maria </a:t>
            </a:r>
            <a:r>
              <a:rPr lang="en-US" dirty="0" err="1"/>
              <a:t>Zenchenko</a:t>
            </a:r>
            <a:endParaRPr lang="en-US" dirty="0"/>
          </a:p>
          <a:p>
            <a:pPr lvl="0"/>
            <a:r>
              <a:rPr lang="en-US" dirty="0"/>
              <a:t> film analysis June‘23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29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96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pp.powerbi.com/MobileRedirect.html?action=OpenReport&amp;reportObjectId=8d3c7ea5-e948-45fa-bfce-5fee2c228efd&amp;ctid=71c95376-5947-4ae9-b954-99a77cf488d3&amp;reportPage=ReportSection356be1d864a82ce8f719&amp;pbi_source=copyvisualim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14/relationships/chartEx" Target="../charts/chartEx4.xml"/><Relationship Id="rId13" Type="http://schemas.openxmlformats.org/officeDocument/2006/relationships/image" Target="../media/image130.png"/><Relationship Id="rId3" Type="http://schemas.openxmlformats.org/officeDocument/2006/relationships/image" Target="../media/image80.png"/><Relationship Id="rId7" Type="http://schemas.openxmlformats.org/officeDocument/2006/relationships/image" Target="../media/image100.png"/><Relationship Id="rId12" Type="http://schemas.microsoft.com/office/2014/relationships/chartEx" Target="../charts/chartEx6.xml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3.xml"/><Relationship Id="rId11" Type="http://schemas.openxmlformats.org/officeDocument/2006/relationships/image" Target="../media/image120.png"/><Relationship Id="rId5" Type="http://schemas.openxmlformats.org/officeDocument/2006/relationships/image" Target="../media/image90.png"/><Relationship Id="rId10" Type="http://schemas.microsoft.com/office/2014/relationships/chartEx" Target="../charts/chartEx5.xml"/><Relationship Id="rId4" Type="http://schemas.microsoft.com/office/2014/relationships/chartEx" Target="../charts/chartEx2.xml"/><Relationship Id="rId9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views/IMBDmoviesdataset/Genres-profitability_1?:language=en-US&amp;:display_count=n&amp;:origin=viz_share_lin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views/IMBDmoviesdataset/Genres-ranking?:language=en-US&amp;:display_count=n&amp;:origin=viz_share_link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shpalsingh1525/imdb-movies-data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919644-6D28-FFDD-6885-D6DF3D810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66" y="122676"/>
            <a:ext cx="9504734" cy="63364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D69CBD-9C45-5FB0-FF12-506FB19FE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GB" sz="9600" b="1" i="1" dirty="0">
                <a:solidFill>
                  <a:schemeClr val="bg1"/>
                </a:solidFill>
              </a:rPr>
              <a:t>IMBD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045FF-EAE0-405B-C69A-72D82A84D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9296400" cy="1655762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A DEEP DIVE ANALYSIS INTO PROFITABILITY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1ADD5-81CA-2C11-8E13-DD48FF38ECE3}"/>
              </a:ext>
            </a:extLst>
          </p:cNvPr>
          <p:cNvSpPr txBox="1"/>
          <p:nvPr/>
        </p:nvSpPr>
        <p:spPr>
          <a:xfrm>
            <a:off x="1163266" y="6059055"/>
            <a:ext cx="4196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</a:rPr>
              <a:t> Analysis by Maria Zenchenko; Jun’23</a:t>
            </a:r>
          </a:p>
        </p:txBody>
      </p:sp>
    </p:spTree>
    <p:extLst>
      <p:ext uri="{BB962C8B-B14F-4D97-AF65-F5344CB8AC3E}">
        <p14:creationId xmlns:p14="http://schemas.microsoft.com/office/powerpoint/2010/main" val="152419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7812-7E96-BBB4-8242-62472810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8" y="383368"/>
            <a:ext cx="10515600" cy="831011"/>
          </a:xfrm>
        </p:spPr>
        <p:txBody>
          <a:bodyPr/>
          <a:lstStyle/>
          <a:p>
            <a:r>
              <a:rPr lang="en-GB" b="1" i="1" dirty="0">
                <a:solidFill>
                  <a:schemeClr val="accent4">
                    <a:lumMod val="50000"/>
                  </a:schemeClr>
                </a:solidFill>
              </a:rPr>
              <a:t>APPENDIXES</a:t>
            </a:r>
          </a:p>
        </p:txBody>
      </p:sp>
      <p:pic>
        <p:nvPicPr>
          <p:cNvPr id="3074" name="Picture 2" descr="Median of budget_x, Median of profit and Median of score by orig_lang">
            <a:extLst>
              <a:ext uri="{FF2B5EF4-FFF2-40B4-BE49-F238E27FC236}">
                <a16:creationId xmlns:a16="http://schemas.microsoft.com/office/drawing/2014/main" id="{D57E75B7-95C2-9BD0-31C0-1BD3B2BFA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7" y="1583711"/>
            <a:ext cx="11392963" cy="436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EDE464-04B2-2154-50F9-5078EB764783}"/>
              </a:ext>
            </a:extLst>
          </p:cNvPr>
          <p:cNvSpPr txBox="1"/>
          <p:nvPr/>
        </p:nvSpPr>
        <p:spPr>
          <a:xfrm>
            <a:off x="521678" y="1214379"/>
            <a:ext cx="435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Languages – budget profitability and ranking</a:t>
            </a:r>
          </a:p>
        </p:txBody>
      </p:sp>
    </p:spTree>
    <p:extLst>
      <p:ext uri="{BB962C8B-B14F-4D97-AF65-F5344CB8AC3E}">
        <p14:creationId xmlns:p14="http://schemas.microsoft.com/office/powerpoint/2010/main" val="398498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F3005B-920B-7E5A-F896-87BBA509A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75388"/>
              </p:ext>
            </p:extLst>
          </p:nvPr>
        </p:nvGraphicFramePr>
        <p:xfrm>
          <a:off x="3081415" y="742150"/>
          <a:ext cx="4961490" cy="1212045"/>
        </p:xfrm>
        <a:graphic>
          <a:graphicData uri="http://schemas.openxmlformats.org/drawingml/2006/table">
            <a:tbl>
              <a:tblPr/>
              <a:tblGrid>
                <a:gridCol w="4961490">
                  <a:extLst>
                    <a:ext uri="{9D8B030D-6E8A-4147-A177-3AD203B41FA5}">
                      <a16:colId xmlns:a16="http://schemas.microsoft.com/office/drawing/2014/main" val="1925711852"/>
                    </a:ext>
                  </a:extLst>
                </a:gridCol>
              </a:tblGrid>
              <a:tr h="285187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989532"/>
                  </a:ext>
                </a:extLst>
              </a:tr>
              <a:tr h="926858"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rgbClr val="0078D4"/>
                          </a:solidFill>
                          <a:effectLst/>
                          <a:hlinkClick r:id="rId2"/>
                        </a:rPr>
                        <a:t>Open in Power BI</a:t>
                      </a:r>
                      <a:br>
                        <a:rPr lang="en-GB" sz="1100" b="0" dirty="0">
                          <a:solidFill>
                            <a:srgbClr val="0078D4"/>
                          </a:solidFill>
                          <a:effectLst/>
                          <a:hlinkClick r:id="rId2"/>
                        </a:rPr>
                      </a:br>
                      <a:br>
                        <a:rPr lang="en-GB" sz="1100" dirty="0"/>
                      </a:br>
                      <a:endParaRPr lang="en-GB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590823"/>
                  </a:ext>
                </a:extLst>
              </a:tr>
            </a:tbl>
          </a:graphicData>
        </a:graphic>
      </p:graphicFrame>
      <p:pic>
        <p:nvPicPr>
          <p:cNvPr id="2049" name="Picture 1" descr="Max of profit and Min of profit by genre">
            <a:extLst>
              <a:ext uri="{FF2B5EF4-FFF2-40B4-BE49-F238E27FC236}">
                <a16:creationId xmlns:a16="http://schemas.microsoft.com/office/drawing/2014/main" id="{5DC4B7BD-5FEE-6961-D412-CA462631E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87" y="1439392"/>
            <a:ext cx="4588705" cy="509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Median of budget_x and Median of profit by score">
            <a:extLst>
              <a:ext uri="{FF2B5EF4-FFF2-40B4-BE49-F238E27FC236}">
                <a16:creationId xmlns:a16="http://schemas.microsoft.com/office/drawing/2014/main" id="{B4D5F153-64A4-8B92-3C1C-60DB968D7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628" y="1808724"/>
            <a:ext cx="5974432" cy="377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91BE9F-356F-87A5-0A4B-3B3920B09334}"/>
              </a:ext>
            </a:extLst>
          </p:cNvPr>
          <p:cNvSpPr txBox="1"/>
          <p:nvPr/>
        </p:nvSpPr>
        <p:spPr>
          <a:xfrm>
            <a:off x="5052646" y="6018882"/>
            <a:ext cx="230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Profitability – by genre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9C153-400B-0986-219A-92A093F748DC}"/>
              </a:ext>
            </a:extLst>
          </p:cNvPr>
          <p:cNvSpPr txBox="1"/>
          <p:nvPr/>
        </p:nvSpPr>
        <p:spPr>
          <a:xfrm>
            <a:off x="5685692" y="1439392"/>
            <a:ext cx="354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Profitability – by ranking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CC3E93-CD10-9E03-4E16-A517E849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8" y="326645"/>
            <a:ext cx="10515600" cy="831011"/>
          </a:xfrm>
        </p:spPr>
        <p:txBody>
          <a:bodyPr/>
          <a:lstStyle/>
          <a:p>
            <a:r>
              <a:rPr lang="en-GB" b="1" i="1" dirty="0">
                <a:solidFill>
                  <a:schemeClr val="accent4">
                    <a:lumMod val="50000"/>
                  </a:schemeClr>
                </a:solidFill>
              </a:rPr>
              <a:t>APPENDIXES</a:t>
            </a:r>
          </a:p>
        </p:txBody>
      </p:sp>
    </p:spTree>
    <p:extLst>
      <p:ext uri="{BB962C8B-B14F-4D97-AF65-F5344CB8AC3E}">
        <p14:creationId xmlns:p14="http://schemas.microsoft.com/office/powerpoint/2010/main" val="246857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1265-E796-AAD0-13F4-45DA9BB4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chemeClr val="accent4">
                    <a:lumMod val="50000"/>
                  </a:schemeClr>
                </a:solidFill>
              </a:rPr>
              <a:t>Ranking distribution by budget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1E717E26-AF2D-4CFE-8AEE-F5831D83EC9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7832813"/>
                  </p:ext>
                </p:extLst>
              </p:nvPr>
            </p:nvGraphicFramePr>
            <p:xfrm>
              <a:off x="283750" y="1511681"/>
              <a:ext cx="1769675" cy="350180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1E717E26-AF2D-4CFE-8AEE-F5831D83E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750" y="1511681"/>
                <a:ext cx="1769675" cy="3501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E7E1274A-3FC1-4632-9948-B09E6E6E1D1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06511342"/>
                  </p:ext>
                </p:extLst>
              </p:nvPr>
            </p:nvGraphicFramePr>
            <p:xfrm>
              <a:off x="2180546" y="1508760"/>
              <a:ext cx="1935480" cy="350894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E7E1274A-3FC1-4632-9948-B09E6E6E1D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0546" y="1508760"/>
                <a:ext cx="1935480" cy="3508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651628EF-6FCD-4EE9-B32D-17BD5749AA8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52688793"/>
                  </p:ext>
                </p:extLst>
              </p:nvPr>
            </p:nvGraphicFramePr>
            <p:xfrm>
              <a:off x="4163651" y="1504536"/>
              <a:ext cx="1908810" cy="350894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651628EF-6FCD-4EE9-B32D-17BD5749AA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63651" y="1504536"/>
                <a:ext cx="1908810" cy="3508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F159AD4A-E5DE-4A81-A258-9AD1EE41610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30347599"/>
                  </p:ext>
                </p:extLst>
              </p:nvPr>
            </p:nvGraphicFramePr>
            <p:xfrm>
              <a:off x="6228795" y="1511681"/>
              <a:ext cx="2012653" cy="350894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F159AD4A-E5DE-4A81-A258-9AD1EE4161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28795" y="1511681"/>
                <a:ext cx="2012653" cy="3508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98BD90C8-B5B2-4246-8C3A-848AA98B926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3243504"/>
                  </p:ext>
                </p:extLst>
              </p:nvPr>
            </p:nvGraphicFramePr>
            <p:xfrm>
              <a:off x="8368568" y="1504536"/>
              <a:ext cx="2004060" cy="353085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0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98BD90C8-B5B2-4246-8C3A-848AA98B92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68568" y="1504536"/>
                <a:ext cx="2004060" cy="3530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F7301048-2DA5-04C5-C6FE-987DA70F891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72744257"/>
                  </p:ext>
                </p:extLst>
              </p:nvPr>
            </p:nvGraphicFramePr>
            <p:xfrm>
              <a:off x="10218420" y="1504535"/>
              <a:ext cx="1813560" cy="350894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2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F7301048-2DA5-04C5-C6FE-987DA70F89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18420" y="1504535"/>
                <a:ext cx="1813560" cy="350894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C8B321-2008-EAFB-29CD-81A8B2787C6F}"/>
              </a:ext>
            </a:extLst>
          </p:cNvPr>
          <p:cNvSpPr txBox="1"/>
          <p:nvPr/>
        </p:nvSpPr>
        <p:spPr>
          <a:xfrm>
            <a:off x="982494" y="5369668"/>
            <a:ext cx="10404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appears to be a more concentrated distribution with a far higher average (72.5) for $300m+  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more lower scoring outliers with the budget range $1-50m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distribution range is lower for $200mil+ budget, indicating some correlation</a:t>
            </a:r>
          </a:p>
        </p:txBody>
      </p:sp>
    </p:spTree>
    <p:extLst>
      <p:ext uri="{BB962C8B-B14F-4D97-AF65-F5344CB8AC3E}">
        <p14:creationId xmlns:p14="http://schemas.microsoft.com/office/powerpoint/2010/main" val="175775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A8A0-0ACA-F3D2-17F7-E05EF5F2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chemeClr val="accent4">
                    <a:lumMod val="50000"/>
                  </a:schemeClr>
                </a:solidFill>
              </a:rPr>
              <a:t>Does a higher budget lead to higher rankings?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2590B-2F0E-9B9B-9888-44CA429D7B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3007" y="4353791"/>
            <a:ext cx="10673862" cy="2794734"/>
          </a:xfrm>
        </p:spPr>
        <p:txBody>
          <a:bodyPr>
            <a:normAutofit/>
          </a:bodyPr>
          <a:lstStyle/>
          <a:p>
            <a:endParaRPr lang="en-GB" sz="13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b="1" dirty="0"/>
          </a:p>
          <a:p>
            <a:pPr marL="457200" lvl="1" indent="0">
              <a:buNone/>
            </a:pPr>
            <a:r>
              <a:rPr lang="en-GB" b="1" u="sng" dirty="0">
                <a:solidFill>
                  <a:schemeClr val="accent4">
                    <a:lumMod val="50000"/>
                  </a:schemeClr>
                </a:solidFill>
              </a:rPr>
              <a:t>OBJECTIVE: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dirty="0"/>
              <a:t>Provide </a:t>
            </a:r>
            <a:r>
              <a:rPr lang="en-GB" b="1" dirty="0"/>
              <a:t>movie producers </a:t>
            </a:r>
            <a:r>
              <a:rPr lang="en-GB" dirty="0"/>
              <a:t>and other industry professionals with insight into the </a:t>
            </a:r>
            <a:r>
              <a:rPr lang="en-GB" b="1" dirty="0"/>
              <a:t>movie financials </a:t>
            </a:r>
            <a:r>
              <a:rPr lang="en-GB" dirty="0"/>
              <a:t>based on past performance for future decision making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BEFBA1E-D559-3692-6A42-0BEF98AC1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6744"/>
              </p:ext>
            </p:extLst>
          </p:nvPr>
        </p:nvGraphicFramePr>
        <p:xfrm>
          <a:off x="1441938" y="1539554"/>
          <a:ext cx="8636000" cy="233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FCD24B-8CE0-6105-1DF9-45435191767C}"/>
              </a:ext>
            </a:extLst>
          </p:cNvPr>
          <p:cNvSpPr txBox="1"/>
          <p:nvPr/>
        </p:nvSpPr>
        <p:spPr>
          <a:xfrm>
            <a:off x="679938" y="125128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2400" b="1" u="sng" dirty="0">
                <a:solidFill>
                  <a:schemeClr val="accent4">
                    <a:lumMod val="50000"/>
                  </a:schemeClr>
                </a:solidFill>
              </a:rPr>
              <a:t>HYPOTHESIS TESTING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94046C-DC5B-C14B-3C18-257F9853322E}"/>
              </a:ext>
            </a:extLst>
          </p:cNvPr>
          <p:cNvSpPr txBox="1"/>
          <p:nvPr/>
        </p:nvSpPr>
        <p:spPr>
          <a:xfrm>
            <a:off x="2332472" y="3505062"/>
            <a:ext cx="3331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Supposedly, higher investment means quality production which should lead to more popularity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F0753-39A1-9D3C-DAD2-D851D408BAC7}"/>
              </a:ext>
            </a:extLst>
          </p:cNvPr>
          <p:cNvSpPr txBox="1"/>
          <p:nvPr/>
        </p:nvSpPr>
        <p:spPr>
          <a:xfrm>
            <a:off x="5965738" y="3516092"/>
            <a:ext cx="4112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We all often use IMBD/rotten tomatoes ranking to decide whether to watch a film or not; therefore higher rankings should lead to more viewings which in turn should lead to a film making more money, i.e. higher profitability</a:t>
            </a:r>
          </a:p>
        </p:txBody>
      </p:sp>
    </p:spTree>
    <p:extLst>
      <p:ext uri="{BB962C8B-B14F-4D97-AF65-F5344CB8AC3E}">
        <p14:creationId xmlns:p14="http://schemas.microsoft.com/office/powerpoint/2010/main" val="195949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1D3E-3478-F463-047D-846E6FC1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80" y="238848"/>
            <a:ext cx="10515600" cy="1325563"/>
          </a:xfrm>
        </p:spPr>
        <p:txBody>
          <a:bodyPr/>
          <a:lstStyle/>
          <a:p>
            <a:r>
              <a:rPr lang="en-GB" b="1" i="1" dirty="0">
                <a:solidFill>
                  <a:schemeClr val="accent4">
                    <a:lumMod val="50000"/>
                  </a:schemeClr>
                </a:solidFill>
              </a:rPr>
              <a:t>Does a higher budget lead to higher rankings?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D16D1-927F-4301-DBC5-E9845C0B7E09}"/>
              </a:ext>
            </a:extLst>
          </p:cNvPr>
          <p:cNvSpPr txBox="1"/>
          <p:nvPr/>
        </p:nvSpPr>
        <p:spPr>
          <a:xfrm>
            <a:off x="346292" y="5565538"/>
            <a:ext cx="11845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CONCLUSION: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Budget </a:t>
            </a:r>
            <a:r>
              <a:rPr lang="en-GB" u="sng" dirty="0"/>
              <a:t>doesn’t </a:t>
            </a:r>
            <a:r>
              <a:rPr lang="en-GB" dirty="0"/>
              <a:t>appear to be a predictable factor for ratings; therefore, don’t just pour money into an expensive production and expect success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026" name="Picture 2" descr="Ratings range by budget">
            <a:extLst>
              <a:ext uri="{FF2B5EF4-FFF2-40B4-BE49-F238E27FC236}">
                <a16:creationId xmlns:a16="http://schemas.microsoft.com/office/drawing/2014/main" id="{59BA99A1-F7A9-0D10-BCDB-8A325F15C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92" y="865000"/>
            <a:ext cx="8469866" cy="468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907497-AEB9-DF42-5F1D-37D5E6AAAC96}"/>
              </a:ext>
            </a:extLst>
          </p:cNvPr>
          <p:cNvSpPr txBox="1"/>
          <p:nvPr/>
        </p:nvSpPr>
        <p:spPr>
          <a:xfrm>
            <a:off x="8973877" y="1087516"/>
            <a:ext cx="30834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Average </a:t>
            </a:r>
            <a:r>
              <a:rPr lang="en-GB" dirty="0"/>
              <a:t>score largely unaffected by the budget, slightly rising for spending above $250mil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Plenty of popular </a:t>
            </a:r>
            <a:r>
              <a:rPr lang="en-GB" u="sng" dirty="0"/>
              <a:t>lower budget</a:t>
            </a:r>
            <a:r>
              <a:rPr lang="en-GB" dirty="0"/>
              <a:t> </a:t>
            </a:r>
            <a:r>
              <a:rPr lang="en-GB" dirty="0" err="1"/>
              <a:t>budget</a:t>
            </a:r>
            <a:r>
              <a:rPr lang="en-GB" dirty="0"/>
              <a:t> films and plenty of lower scoring </a:t>
            </a:r>
            <a:r>
              <a:rPr lang="en-GB" u="sng" dirty="0"/>
              <a:t>higher budget</a:t>
            </a:r>
            <a:r>
              <a:rPr lang="en-GB" dirty="0"/>
              <a:t> ones.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ACTION: </a:t>
            </a:r>
            <a:r>
              <a:rPr lang="en-GB" dirty="0"/>
              <a:t>Other factors impact popularity and should be further investigated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84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58B4-150B-007A-7620-26198E16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chemeClr val="accent4">
                    <a:lumMod val="50000"/>
                  </a:schemeClr>
                </a:solidFill>
              </a:rPr>
              <a:t>Are higher rated films more profitable?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C1081-95B1-853F-CEAA-60643B3269CC}"/>
              </a:ext>
            </a:extLst>
          </p:cNvPr>
          <p:cNvSpPr txBox="1"/>
          <p:nvPr/>
        </p:nvSpPr>
        <p:spPr>
          <a:xfrm>
            <a:off x="502609" y="5010206"/>
            <a:ext cx="5905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FINDINGS:</a:t>
            </a:r>
          </a:p>
          <a:p>
            <a:endParaRPr lang="en-GB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1" dirty="0"/>
              <a:t>20-40 </a:t>
            </a:r>
            <a:r>
              <a:rPr lang="en-GB" dirty="0"/>
              <a:t>rating range was surprisingly profitable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80-100</a:t>
            </a:r>
            <a:r>
              <a:rPr lang="en-GB" dirty="0"/>
              <a:t> rating range was the next most profitable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Unsurprisingly, films with low ratings ( 0-20) made a loss in spite of a relatively high 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3073" name="Picture 1" descr="Profit vs Budget by score">
            <a:extLst>
              <a:ext uri="{FF2B5EF4-FFF2-40B4-BE49-F238E27FC236}">
                <a16:creationId xmlns:a16="http://schemas.microsoft.com/office/drawing/2014/main" id="{78AB806A-1FFD-7AFA-EA5C-235B01D32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9" y="1237573"/>
            <a:ext cx="5464437" cy="377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F72D3F-8110-9E14-8314-70C14BDE9C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26"/>
          <a:stretch/>
        </p:blipFill>
        <p:spPr>
          <a:xfrm>
            <a:off x="6060831" y="1718120"/>
            <a:ext cx="5990494" cy="28428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866190-FC72-B5E4-DC9E-A50934803FDA}"/>
              </a:ext>
            </a:extLst>
          </p:cNvPr>
          <p:cNvSpPr txBox="1"/>
          <p:nvPr/>
        </p:nvSpPr>
        <p:spPr>
          <a:xfrm>
            <a:off x="6408588" y="4549676"/>
            <a:ext cx="55582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WHILST median profit shows high profitability for lower ranking (20-40) films, there’s an obvious pattern of higher upscale of the profit as the ranking grows.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RECOMMENDATION: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/>
              <a:t> </a:t>
            </a:r>
            <a:r>
              <a:rPr lang="en-GB" dirty="0"/>
              <a:t>invest in promising films with higher potential ranking</a:t>
            </a:r>
          </a:p>
          <a:p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CFBA7C-73E7-0582-7661-2294909A7319}"/>
              </a:ext>
            </a:extLst>
          </p:cNvPr>
          <p:cNvCxnSpPr/>
          <p:nvPr/>
        </p:nvCxnSpPr>
        <p:spPr>
          <a:xfrm flipV="1">
            <a:off x="6826102" y="2200940"/>
            <a:ext cx="4625163" cy="122806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05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4841-31D3-8C03-74D0-2011CFA9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61"/>
            <a:ext cx="10515600" cy="1325563"/>
          </a:xfrm>
        </p:spPr>
        <p:txBody>
          <a:bodyPr/>
          <a:lstStyle/>
          <a:p>
            <a:r>
              <a:rPr lang="en-GB" b="1" i="1" dirty="0">
                <a:solidFill>
                  <a:schemeClr val="accent4">
                    <a:lumMod val="50000"/>
                  </a:schemeClr>
                </a:solidFill>
              </a:rPr>
              <a:t>GENRES: Does popularity lead to profitability?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6C24DF6-EC49-D989-D597-6025C1A9E1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616214"/>
              </p:ext>
            </p:extLst>
          </p:nvPr>
        </p:nvGraphicFramePr>
        <p:xfrm>
          <a:off x="259403" y="826475"/>
          <a:ext cx="3831740" cy="4382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92A9FB-B085-3BFA-F569-B2F316CB2DBC}"/>
              </a:ext>
            </a:extLst>
          </p:cNvPr>
          <p:cNvSpPr txBox="1"/>
          <p:nvPr/>
        </p:nvSpPr>
        <p:spPr>
          <a:xfrm>
            <a:off x="259403" y="5381737"/>
            <a:ext cx="11330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1" dirty="0"/>
              <a:t>Romance</a:t>
            </a:r>
            <a:r>
              <a:rPr lang="en-GB" dirty="0"/>
              <a:t> and </a:t>
            </a:r>
            <a:r>
              <a:rPr lang="en-GB" b="1" i="1" dirty="0"/>
              <a:t>Horror </a:t>
            </a:r>
            <a:r>
              <a:rPr lang="en-GB" dirty="0"/>
              <a:t>genres had the lowest average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1" dirty="0"/>
              <a:t>Animation</a:t>
            </a:r>
            <a:r>
              <a:rPr lang="en-GB" dirty="0"/>
              <a:t>, </a:t>
            </a:r>
            <a:r>
              <a:rPr lang="en-GB" b="1" i="1" dirty="0"/>
              <a:t>westerns</a:t>
            </a:r>
            <a:r>
              <a:rPr lang="en-GB" dirty="0"/>
              <a:t> and </a:t>
            </a:r>
            <a:r>
              <a:rPr lang="en-GB" b="1" i="1" dirty="0"/>
              <a:t>war films </a:t>
            </a:r>
            <a:r>
              <a:rPr lang="en-GB" dirty="0"/>
              <a:t>scored the highest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 only a slightly higher budget, </a:t>
            </a:r>
            <a:r>
              <a:rPr lang="en-GB" b="1" i="1" dirty="0"/>
              <a:t>TV movies </a:t>
            </a:r>
            <a:r>
              <a:rPr lang="en-GB" dirty="0"/>
              <a:t>and </a:t>
            </a:r>
            <a:r>
              <a:rPr lang="en-GB" b="1" i="1" dirty="0"/>
              <a:t>Documentaries </a:t>
            </a:r>
            <a:r>
              <a:rPr lang="en-GB" dirty="0"/>
              <a:t>appeared to be the most profitable, whilst not being the most popular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C122B-8BB8-9DB1-42EE-05673D21B3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4965"/>
          <a:stretch/>
        </p:blipFill>
        <p:spPr>
          <a:xfrm>
            <a:off x="2999465" y="827439"/>
            <a:ext cx="1137864" cy="9250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6EE5D8-600A-D705-1327-2A8ED2BDB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62" y="1925258"/>
            <a:ext cx="1234967" cy="9250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07E6C9-B3D2-2902-BC2E-00C343E9AC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1" t="4008" r="10961"/>
          <a:stretch/>
        </p:blipFill>
        <p:spPr>
          <a:xfrm>
            <a:off x="2921908" y="3289626"/>
            <a:ext cx="1192328" cy="925033"/>
          </a:xfrm>
          <a:prstGeom prst="rect">
            <a:avLst/>
          </a:prstGeom>
        </p:spPr>
      </p:pic>
      <p:pic>
        <p:nvPicPr>
          <p:cNvPr id="2049" name="Picture 1" descr="Profit vs budget by genre">
            <a:extLst>
              <a:ext uri="{FF2B5EF4-FFF2-40B4-BE49-F238E27FC236}">
                <a16:creationId xmlns:a16="http://schemas.microsoft.com/office/drawing/2014/main" id="{CB5FC4C2-9A73-0C7E-41E3-72BD5A08E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371" y="898400"/>
            <a:ext cx="6597116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91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B1F717A-7BA2-5376-9B3C-F58A6DFC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61"/>
            <a:ext cx="10515600" cy="923331"/>
          </a:xfrm>
        </p:spPr>
        <p:txBody>
          <a:bodyPr/>
          <a:lstStyle/>
          <a:p>
            <a:r>
              <a:rPr lang="en-GB" b="1" i="1" dirty="0">
                <a:solidFill>
                  <a:schemeClr val="accent4">
                    <a:lumMod val="50000"/>
                  </a:schemeClr>
                </a:solidFill>
              </a:rPr>
              <a:t>GENRES: profitability ranges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6C6FE-3DA6-96FD-06D9-7FB8B4D2505C}"/>
              </a:ext>
            </a:extLst>
          </p:cNvPr>
          <p:cNvSpPr txBox="1"/>
          <p:nvPr/>
        </p:nvSpPr>
        <p:spPr>
          <a:xfrm>
            <a:off x="9407906" y="1739846"/>
            <a:ext cx="26966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Action</a:t>
            </a:r>
            <a:r>
              <a:rPr lang="en-GB" dirty="0"/>
              <a:t> films seem to have the widest range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b="1" dirty="0"/>
              <a:t>Animations</a:t>
            </a:r>
            <a:r>
              <a:rPr lang="en-GB" dirty="0"/>
              <a:t> appear to be the most potentially profitable on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War,</a:t>
            </a:r>
            <a:r>
              <a:rPr lang="en-GB" dirty="0"/>
              <a:t> </a:t>
            </a:r>
            <a:r>
              <a:rPr lang="en-GB" b="1" dirty="0"/>
              <a:t>Western, Mystery</a:t>
            </a:r>
            <a:r>
              <a:rPr lang="en-GB" dirty="0"/>
              <a:t> and </a:t>
            </a:r>
            <a:r>
              <a:rPr lang="en-GB" b="1" dirty="0"/>
              <a:t>Horror </a:t>
            </a:r>
            <a:r>
              <a:rPr lang="en-GB" dirty="0"/>
              <a:t>genres</a:t>
            </a:r>
            <a:r>
              <a:rPr lang="en-GB" b="1" dirty="0"/>
              <a:t> </a:t>
            </a:r>
            <a:r>
              <a:rPr lang="en-GB" dirty="0"/>
              <a:t>have the smallest ranges making them less risky but also with lower max profits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F35D41-C737-65BE-B84C-7D113A14D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35" y="804247"/>
            <a:ext cx="9101871" cy="48309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48BA20-DFB6-D192-CD74-DBF21BF53205}"/>
              </a:ext>
            </a:extLst>
          </p:cNvPr>
          <p:cNvSpPr txBox="1"/>
          <p:nvPr/>
        </p:nvSpPr>
        <p:spPr>
          <a:xfrm>
            <a:off x="306035" y="5245673"/>
            <a:ext cx="1279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hlinkClick r:id="rId4"/>
              </a:rPr>
              <a:t>Link to Tableau</a:t>
            </a:r>
            <a:endParaRPr lang="en-GB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86E52-A942-1326-78B0-746A3F2C6F73}"/>
              </a:ext>
            </a:extLst>
          </p:cNvPr>
          <p:cNvSpPr txBox="1"/>
          <p:nvPr/>
        </p:nvSpPr>
        <p:spPr>
          <a:xfrm>
            <a:off x="173146" y="5667365"/>
            <a:ext cx="11845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CONCLUSION: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Consider your risk appetite and whether you can afford to potentially make a loss for a potentially higher gain when selecting which genres to invest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8C3FC-F610-E79B-A8A3-68DDB7859202}"/>
              </a:ext>
            </a:extLst>
          </p:cNvPr>
          <p:cNvSpPr txBox="1"/>
          <p:nvPr/>
        </p:nvSpPr>
        <p:spPr>
          <a:xfrm>
            <a:off x="6505903" y="2606566"/>
            <a:ext cx="1597573" cy="294688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5D0FA-6C56-0A49-7C01-94E7804BA6AE}"/>
              </a:ext>
            </a:extLst>
          </p:cNvPr>
          <p:cNvSpPr txBox="1"/>
          <p:nvPr/>
        </p:nvSpPr>
        <p:spPr>
          <a:xfrm>
            <a:off x="1439917" y="2663524"/>
            <a:ext cx="399394" cy="294688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0EB642-DE1A-801C-E109-41B7A33E59FC}"/>
              </a:ext>
            </a:extLst>
          </p:cNvPr>
          <p:cNvSpPr txBox="1"/>
          <p:nvPr/>
        </p:nvSpPr>
        <p:spPr>
          <a:xfrm>
            <a:off x="9009174" y="1520234"/>
            <a:ext cx="398732" cy="403321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3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BC06-BD72-7DF2-6C56-9861EF07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chemeClr val="accent4">
                    <a:lumMod val="50000"/>
                  </a:schemeClr>
                </a:solidFill>
              </a:rPr>
              <a:t>GENRES: popularity ranges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C90E2-2C4D-5DE3-1244-FACABBFE53B1}"/>
              </a:ext>
            </a:extLst>
          </p:cNvPr>
          <p:cNvSpPr txBox="1"/>
          <p:nvPr/>
        </p:nvSpPr>
        <p:spPr>
          <a:xfrm>
            <a:off x="8729331" y="1354630"/>
            <a:ext cx="3125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War  </a:t>
            </a:r>
            <a:r>
              <a:rPr lang="en-GB" dirty="0"/>
              <a:t>and </a:t>
            </a:r>
            <a:r>
              <a:rPr lang="en-GB" b="1" dirty="0"/>
              <a:t>western </a:t>
            </a:r>
            <a:r>
              <a:rPr lang="en-GB" dirty="0"/>
              <a:t>genres appear to be the safest bet – a  lower range of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Dramas</a:t>
            </a:r>
            <a:r>
              <a:rPr lang="en-GB" dirty="0"/>
              <a:t>, </a:t>
            </a:r>
            <a:r>
              <a:rPr lang="en-GB" b="1" dirty="0"/>
              <a:t>comedies</a:t>
            </a:r>
            <a:r>
              <a:rPr lang="en-GB" dirty="0"/>
              <a:t> and </a:t>
            </a:r>
            <a:r>
              <a:rPr lang="en-GB" b="1" dirty="0"/>
              <a:t>romance</a:t>
            </a:r>
            <a:r>
              <a:rPr lang="en-GB" dirty="0"/>
              <a:t> genres are the riskiest with a very high range of scores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C1490-5DD4-D8C6-EF58-081DE8513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91" y="1209226"/>
            <a:ext cx="8586540" cy="4881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C7E9C0-967C-A15C-D18A-76DB0337EA2F}"/>
              </a:ext>
            </a:extLst>
          </p:cNvPr>
          <p:cNvSpPr txBox="1"/>
          <p:nvPr/>
        </p:nvSpPr>
        <p:spPr>
          <a:xfrm>
            <a:off x="7056814" y="1055338"/>
            <a:ext cx="1279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hlinkClick r:id="rId4"/>
              </a:rPr>
              <a:t>Link to Tableau</a:t>
            </a:r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57C40-CC8C-5E1C-97EA-ADF4387A1558}"/>
              </a:ext>
            </a:extLst>
          </p:cNvPr>
          <p:cNvSpPr txBox="1"/>
          <p:nvPr/>
        </p:nvSpPr>
        <p:spPr>
          <a:xfrm>
            <a:off x="8842339" y="4009839"/>
            <a:ext cx="29472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CONCLUSION:</a:t>
            </a:r>
            <a:endParaRPr lang="en-GB" b="1" dirty="0"/>
          </a:p>
          <a:p>
            <a:r>
              <a:rPr lang="en-GB" dirty="0"/>
              <a:t>If popularity/ score is the endgame,</a:t>
            </a:r>
            <a:r>
              <a:rPr lang="en-GB" b="1" dirty="0"/>
              <a:t> war </a:t>
            </a:r>
            <a:r>
              <a:rPr lang="en-GB" dirty="0"/>
              <a:t>films and </a:t>
            </a:r>
            <a:r>
              <a:rPr lang="en-GB" b="1" dirty="0"/>
              <a:t>westerns </a:t>
            </a:r>
            <a:r>
              <a:rPr lang="en-GB" dirty="0"/>
              <a:t>are the go-to genres which are almost guaranteed to be successful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4C65D-923D-886F-FE11-3AE420E2D5EF}"/>
              </a:ext>
            </a:extLst>
          </p:cNvPr>
          <p:cNvSpPr txBox="1"/>
          <p:nvPr/>
        </p:nvSpPr>
        <p:spPr>
          <a:xfrm>
            <a:off x="838200" y="2238705"/>
            <a:ext cx="801414" cy="371015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F464B-BAC6-2D6B-6126-414BF611D87A}"/>
              </a:ext>
            </a:extLst>
          </p:cNvPr>
          <p:cNvSpPr txBox="1"/>
          <p:nvPr/>
        </p:nvSpPr>
        <p:spPr>
          <a:xfrm>
            <a:off x="2953406" y="1872008"/>
            <a:ext cx="1261241" cy="407684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72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B4B3A18-6310-1C55-2A4F-306D19E81D21}"/>
              </a:ext>
            </a:extLst>
          </p:cNvPr>
          <p:cNvSpPr txBox="1">
            <a:spLocks/>
          </p:cNvSpPr>
          <p:nvPr/>
        </p:nvSpPr>
        <p:spPr>
          <a:xfrm>
            <a:off x="838200" y="184161"/>
            <a:ext cx="10515600" cy="9233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6AB51-70DD-6FED-BCC1-18613B8D7243}"/>
              </a:ext>
            </a:extLst>
          </p:cNvPr>
          <p:cNvSpPr txBox="1"/>
          <p:nvPr/>
        </p:nvSpPr>
        <p:spPr>
          <a:xfrm>
            <a:off x="800846" y="1477108"/>
            <a:ext cx="105529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Budget </a:t>
            </a:r>
            <a:r>
              <a:rPr lang="en-GB" sz="2800" u="sng" dirty="0"/>
              <a:t>isn’t</a:t>
            </a:r>
            <a:r>
              <a:rPr lang="en-GB" sz="2800" dirty="0"/>
              <a:t> a predictable factor for popularity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More popular films are more likely to be more profitable, HOWEVER </a:t>
            </a:r>
          </a:p>
          <a:p>
            <a:r>
              <a:rPr lang="en-GB" sz="2800" dirty="0"/>
              <a:t>less popular films can also be surprisingly profitable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Some genres are safer than others, popularity and profitability 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E7DE3D-59D3-0C33-1282-F71DFFA7B492}"/>
              </a:ext>
            </a:extLst>
          </p:cNvPr>
          <p:cNvSpPr txBox="1">
            <a:spLocks/>
          </p:cNvSpPr>
          <p:nvPr/>
        </p:nvSpPr>
        <p:spPr>
          <a:xfrm>
            <a:off x="1324708" y="3559679"/>
            <a:ext cx="10515600" cy="9233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i="1" dirty="0">
                <a:solidFill>
                  <a:schemeClr val="accent4">
                    <a:lumMod val="50000"/>
                  </a:schemeClr>
                </a:solidFill>
              </a:rPr>
              <a:t>Recommended actions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2FAAD9-2461-24A5-E8FE-93E0287D9B71}"/>
              </a:ext>
            </a:extLst>
          </p:cNvPr>
          <p:cNvSpPr txBox="1"/>
          <p:nvPr/>
        </p:nvSpPr>
        <p:spPr>
          <a:xfrm>
            <a:off x="838200" y="4472951"/>
            <a:ext cx="99897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Investigate further which factors lead to popularity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Invest in films which possess those factors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Use genre analysis to choose most suitable risk vs payoff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9CC58-1948-05A0-0350-762EC5A8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chemeClr val="accent4">
                    <a:lumMod val="50000"/>
                  </a:schemeClr>
                </a:solidFill>
              </a:rPr>
              <a:t>Key insights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8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12B5-D7BA-3C93-A1CE-88AF85B8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1" dirty="0">
                <a:solidFill>
                  <a:schemeClr val="accent4">
                    <a:lumMod val="50000"/>
                  </a:schemeClr>
                </a:solidFill>
              </a:rPr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41E38-D386-28AE-88E1-02F9E8687885}"/>
              </a:ext>
            </a:extLst>
          </p:cNvPr>
          <p:cNvSpPr txBox="1"/>
          <p:nvPr/>
        </p:nvSpPr>
        <p:spPr>
          <a:xfrm>
            <a:off x="573933" y="2140085"/>
            <a:ext cx="113619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Data cleansing performed: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Genres simplified from including several to the first one on the list –assumed primary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0 rankings removed = assumption every film would get &gt;0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Blank genres removed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Microsoft </a:t>
            </a:r>
            <a:r>
              <a:rPr lang="en-GB" b="1" i="1" dirty="0"/>
              <a:t>Excel</a:t>
            </a:r>
            <a:r>
              <a:rPr lang="en-GB" dirty="0"/>
              <a:t> ( pivots and charts), </a:t>
            </a:r>
            <a:r>
              <a:rPr lang="en-GB" b="1" i="1" dirty="0"/>
              <a:t>Power BI </a:t>
            </a:r>
            <a:r>
              <a:rPr lang="en-GB" dirty="0"/>
              <a:t>and</a:t>
            </a:r>
            <a:r>
              <a:rPr lang="en-GB" b="1" i="1" dirty="0"/>
              <a:t> Tableau Public </a:t>
            </a:r>
            <a:r>
              <a:rPr lang="en-GB" dirty="0"/>
              <a:t>used to produce the charts and graphs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source:  </a:t>
            </a:r>
            <a:r>
              <a:rPr lang="en-GB" sz="1800" dirty="0">
                <a:hlinkClick r:id="rId2"/>
              </a:rPr>
              <a:t>https://www.kaggle.com/datasets/ashpalsingh1525/imdb-movies-dataset</a:t>
            </a:r>
            <a:r>
              <a:rPr lang="en-GB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99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11452</TotalTime>
  <Words>700</Words>
  <Application>Microsoft Office PowerPoint</Application>
  <PresentationFormat>Widescreen</PresentationFormat>
  <Paragraphs>101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IMBD MOVIES</vt:lpstr>
      <vt:lpstr>Does a higher budget lead to higher rankings?</vt:lpstr>
      <vt:lpstr>Does a higher budget lead to higher rankings?</vt:lpstr>
      <vt:lpstr>Are higher rated films more profitable?</vt:lpstr>
      <vt:lpstr>GENRES: Does popularity lead to profitability?</vt:lpstr>
      <vt:lpstr>GENRES: profitability ranges</vt:lpstr>
      <vt:lpstr>GENRES: popularity ranges</vt:lpstr>
      <vt:lpstr>Key insights</vt:lpstr>
      <vt:lpstr>METHODOLOGY</vt:lpstr>
      <vt:lpstr>APPENDIXES</vt:lpstr>
      <vt:lpstr>APPENDIXES</vt:lpstr>
      <vt:lpstr>Ranking distribution by budget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IMBD MOVIES</dc:title>
  <dc:creator>mmmmm 11</dc:creator>
  <cp:lastModifiedBy>mmmmm 11</cp:lastModifiedBy>
  <cp:revision>92</cp:revision>
  <dcterms:created xsi:type="dcterms:W3CDTF">2023-05-21T20:00:40Z</dcterms:created>
  <dcterms:modified xsi:type="dcterms:W3CDTF">2023-06-20T19:12:53Z</dcterms:modified>
</cp:coreProperties>
</file>