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techsalesamazon2019/Dashboard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479E13D2-06C1-4169-8B69-19C2D4E62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E8AE39-E0D4-16A8-AFAC-9D28495B931D}"/>
              </a:ext>
            </a:extLst>
          </p:cNvPr>
          <p:cNvSpPr txBox="1"/>
          <p:nvPr/>
        </p:nvSpPr>
        <p:spPr>
          <a:xfrm>
            <a:off x="314037" y="3059667"/>
            <a:ext cx="272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hlinkClick r:id="rId3"/>
              </a:rPr>
              <a:t>INTERACTIVE DASHBOARD</a:t>
            </a:r>
            <a:endParaRPr lang="en-GB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906793-D615-8A2A-3C47-6B4919B56F60}"/>
              </a:ext>
            </a:extLst>
          </p:cNvPr>
          <p:cNvSpPr/>
          <p:nvPr/>
        </p:nvSpPr>
        <p:spPr>
          <a:xfrm rot="20196349">
            <a:off x="296947" y="3604795"/>
            <a:ext cx="1204411" cy="14063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3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17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50" fill="hold">
                                          <p:stCondLst>
                                            <p:cond delay="20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50" fill="hold">
                                          <p:stCondLst>
                                            <p:cond delay="4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50" fill="hold">
                                          <p:stCondLst>
                                            <p:cond delay="61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50" fill="hold">
                                          <p:stCondLst>
                                            <p:cond delay="8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mmmmm 11</cp:lastModifiedBy>
  <cp:revision>3</cp:revision>
  <dcterms:created xsi:type="dcterms:W3CDTF">2023-07-31T10:52:34Z</dcterms:created>
  <dcterms:modified xsi:type="dcterms:W3CDTF">2023-07-31T11:07:48Z</dcterms:modified>
</cp:coreProperties>
</file>