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40" r:id="rId5"/>
    <p:sldId id="341" r:id="rId6"/>
    <p:sldId id="342" r:id="rId7"/>
    <p:sldId id="344" r:id="rId8"/>
    <p:sldId id="343" r:id="rId9"/>
    <p:sldId id="34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0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2E0300-B98C-A1D8-8B78-57A789D31610}" v="3171" dt="2025-10-19T18:00:14.242"/>
  </p1510:revLst>
</p1510:revInfo>
</file>

<file path=ppt/tableStyles.xml><?xml version="1.0" encoding="utf-8"?>
<a:tblStyleLst xmlns:a="http://schemas.openxmlformats.org/drawingml/2006/main" def="{1E171933-4619-4E11-9A3F-F7608DF75F80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216" y="-1152"/>
      </p:cViewPr>
      <p:guideLst/>
    </p:cSldViewPr>
  </p:slideViewPr>
  <p:outlineViewPr>
    <p:cViewPr>
      <p:scale>
        <a:sx n="33" d="100"/>
        <a:sy n="33" d="100"/>
      </p:scale>
      <p:origin x="0" y="-1137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264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orel Marian Muscali" userId="S::muscali.vi.viorel@student.utcluj.ro::1b82546e-e416-4454-b6f9-24f0c59adc6d" providerId="AD" clId="Web-{BA2E0300-B98C-A1D8-8B78-57A789D31610}"/>
    <pc:docChg chg="addSld delSld modSld">
      <pc:chgData name="Viorel Marian Muscali" userId="S::muscali.vi.viorel@student.utcluj.ro::1b82546e-e416-4454-b6f9-24f0c59adc6d" providerId="AD" clId="Web-{BA2E0300-B98C-A1D8-8B78-57A789D31610}" dt="2025-10-19T18:00:14.242" v="2180" actId="20577"/>
      <pc:docMkLst>
        <pc:docMk/>
      </pc:docMkLst>
      <pc:sldChg chg="addSp modSp">
        <pc:chgData name="Viorel Marian Muscali" userId="S::muscali.vi.viorel@student.utcluj.ro::1b82546e-e416-4454-b6f9-24f0c59adc6d" providerId="AD" clId="Web-{BA2E0300-B98C-A1D8-8B78-57A789D31610}" dt="2025-10-19T16:16:14.799" v="33" actId="20577"/>
        <pc:sldMkLst>
          <pc:docMk/>
          <pc:sldMk cId="431835888" sldId="340"/>
        </pc:sldMkLst>
        <pc:spChg chg="mod">
          <ac:chgData name="Viorel Marian Muscali" userId="S::muscali.vi.viorel@student.utcluj.ro::1b82546e-e416-4454-b6f9-24f0c59adc6d" providerId="AD" clId="Web-{BA2E0300-B98C-A1D8-8B78-57A789D31610}" dt="2025-10-19T15:52:01.806" v="20" actId="20577"/>
          <ac:spMkLst>
            <pc:docMk/>
            <pc:sldMk cId="431835888" sldId="340"/>
            <ac:spMk id="2" creationId="{9AA762A4-2E4B-23FB-9F8B-D54C0F90A08A}"/>
          </ac:spMkLst>
        </pc:spChg>
        <pc:spChg chg="add mod">
          <ac:chgData name="Viorel Marian Muscali" userId="S::muscali.vi.viorel@student.utcluj.ro::1b82546e-e416-4454-b6f9-24f0c59adc6d" providerId="AD" clId="Web-{BA2E0300-B98C-A1D8-8B78-57A789D31610}" dt="2025-10-19T16:16:14.799" v="33" actId="20577"/>
          <ac:spMkLst>
            <pc:docMk/>
            <pc:sldMk cId="431835888" sldId="340"/>
            <ac:spMk id="3" creationId="{A9180591-5748-96A7-C717-B3F81E3BF310}"/>
          </ac:spMkLst>
        </pc:spChg>
      </pc:sldChg>
      <pc:sldChg chg="del">
        <pc:chgData name="Viorel Marian Muscali" userId="S::muscali.vi.viorel@student.utcluj.ro::1b82546e-e416-4454-b6f9-24f0c59adc6d" providerId="AD" clId="Web-{BA2E0300-B98C-A1D8-8B78-57A789D31610}" dt="2025-10-19T15:50:56.789" v="0"/>
        <pc:sldMkLst>
          <pc:docMk/>
          <pc:sldMk cId="909924710" sldId="341"/>
        </pc:sldMkLst>
      </pc:sldChg>
      <pc:sldChg chg="new del">
        <pc:chgData name="Viorel Marian Muscali" userId="S::muscali.vi.viorel@student.utcluj.ro::1b82546e-e416-4454-b6f9-24f0c59adc6d" providerId="AD" clId="Web-{BA2E0300-B98C-A1D8-8B78-57A789D31610}" dt="2025-10-19T15:51:26.524" v="14"/>
        <pc:sldMkLst>
          <pc:docMk/>
          <pc:sldMk cId="1087129375" sldId="341"/>
        </pc:sldMkLst>
      </pc:sldChg>
      <pc:sldChg chg="addSp delSp modSp new">
        <pc:chgData name="Viorel Marian Muscali" userId="S::muscali.vi.viorel@student.utcluj.ro::1b82546e-e416-4454-b6f9-24f0c59adc6d" providerId="AD" clId="Web-{BA2E0300-B98C-A1D8-8B78-57A789D31610}" dt="2025-10-19T17:27:44.014" v="1520" actId="20577"/>
        <pc:sldMkLst>
          <pc:docMk/>
          <pc:sldMk cId="1860673023" sldId="341"/>
        </pc:sldMkLst>
        <pc:spChg chg="mod">
          <ac:chgData name="Viorel Marian Muscali" userId="S::muscali.vi.viorel@student.utcluj.ro::1b82546e-e416-4454-b6f9-24f0c59adc6d" providerId="AD" clId="Web-{BA2E0300-B98C-A1D8-8B78-57A789D31610}" dt="2025-10-19T16:20:06.506" v="50" actId="20577"/>
          <ac:spMkLst>
            <pc:docMk/>
            <pc:sldMk cId="1860673023" sldId="341"/>
            <ac:spMk id="2" creationId="{033BF2D0-AC72-613F-0382-A012308BC405}"/>
          </ac:spMkLst>
        </pc:spChg>
        <pc:spChg chg="mod">
          <ac:chgData name="Viorel Marian Muscali" userId="S::muscali.vi.viorel@student.utcluj.ro::1b82546e-e416-4454-b6f9-24f0c59adc6d" providerId="AD" clId="Web-{BA2E0300-B98C-A1D8-8B78-57A789D31610}" dt="2025-10-19T16:31:20.164" v="324" actId="1076"/>
          <ac:spMkLst>
            <pc:docMk/>
            <pc:sldMk cId="1860673023" sldId="341"/>
            <ac:spMk id="3" creationId="{955E9602-4627-7A5E-C9D0-3321A81E14D5}"/>
          </ac:spMkLst>
        </pc:spChg>
        <pc:spChg chg="add del mod">
          <ac:chgData name="Viorel Marian Muscali" userId="S::muscali.vi.viorel@student.utcluj.ro::1b82546e-e416-4454-b6f9-24f0c59adc6d" providerId="AD" clId="Web-{BA2E0300-B98C-A1D8-8B78-57A789D31610}" dt="2025-10-19T16:23:02.007" v="140"/>
          <ac:spMkLst>
            <pc:docMk/>
            <pc:sldMk cId="1860673023" sldId="341"/>
            <ac:spMk id="4" creationId="{87F15BF7-1280-21DA-C578-3D28298BA5FF}"/>
          </ac:spMkLst>
        </pc:spChg>
        <pc:spChg chg="add mod">
          <ac:chgData name="Viorel Marian Muscali" userId="S::muscali.vi.viorel@student.utcluj.ro::1b82546e-e416-4454-b6f9-24f0c59adc6d" providerId="AD" clId="Web-{BA2E0300-B98C-A1D8-8B78-57A789D31610}" dt="2025-10-19T17:27:44.014" v="1520" actId="20577"/>
          <ac:spMkLst>
            <pc:docMk/>
            <pc:sldMk cId="1860673023" sldId="341"/>
            <ac:spMk id="5" creationId="{E26E6E96-87CE-7AC2-B447-8D03F82F30D2}"/>
          </ac:spMkLst>
        </pc:spChg>
      </pc:sldChg>
      <pc:sldChg chg="addSp delSp modSp new">
        <pc:chgData name="Viorel Marian Muscali" userId="S::muscali.vi.viorel@student.utcluj.ro::1b82546e-e416-4454-b6f9-24f0c59adc6d" providerId="AD" clId="Web-{BA2E0300-B98C-A1D8-8B78-57A789D31610}" dt="2025-10-19T17:56:08.080" v="2027" actId="20577"/>
        <pc:sldMkLst>
          <pc:docMk/>
          <pc:sldMk cId="54104837" sldId="342"/>
        </pc:sldMkLst>
        <pc:spChg chg="mod">
          <ac:chgData name="Viorel Marian Muscali" userId="S::muscali.vi.viorel@student.utcluj.ro::1b82546e-e416-4454-b6f9-24f0c59adc6d" providerId="AD" clId="Web-{BA2E0300-B98C-A1D8-8B78-57A789D31610}" dt="2025-10-19T16:40:32.299" v="378" actId="20577"/>
          <ac:spMkLst>
            <pc:docMk/>
            <pc:sldMk cId="54104837" sldId="342"/>
            <ac:spMk id="2" creationId="{40191898-D655-CEA1-1451-D89DF5F78CD5}"/>
          </ac:spMkLst>
        </pc:spChg>
        <pc:spChg chg="del mod">
          <ac:chgData name="Viorel Marian Muscali" userId="S::muscali.vi.viorel@student.utcluj.ro::1b82546e-e416-4454-b6f9-24f0c59adc6d" providerId="AD" clId="Web-{BA2E0300-B98C-A1D8-8B78-57A789D31610}" dt="2025-10-19T16:41:06.944" v="380"/>
          <ac:spMkLst>
            <pc:docMk/>
            <pc:sldMk cId="54104837" sldId="342"/>
            <ac:spMk id="3" creationId="{508ED864-5389-6C2B-D09A-B7631BDC31E0}"/>
          </ac:spMkLst>
        </pc:spChg>
        <pc:spChg chg="add mod">
          <ac:chgData name="Viorel Marian Muscali" userId="S::muscali.vi.viorel@student.utcluj.ro::1b82546e-e416-4454-b6f9-24f0c59adc6d" providerId="AD" clId="Web-{BA2E0300-B98C-A1D8-8B78-57A789D31610}" dt="2025-10-19T17:56:08.080" v="2027" actId="20577"/>
          <ac:spMkLst>
            <pc:docMk/>
            <pc:sldMk cId="54104837" sldId="342"/>
            <ac:spMk id="4" creationId="{F970DA9B-2CFC-A329-A703-868AD22A6515}"/>
          </ac:spMkLst>
        </pc:spChg>
      </pc:sldChg>
      <pc:sldChg chg="new del">
        <pc:chgData name="Viorel Marian Muscali" userId="S::muscali.vi.viorel@student.utcluj.ro::1b82546e-e416-4454-b6f9-24f0c59adc6d" providerId="AD" clId="Web-{BA2E0300-B98C-A1D8-8B78-57A789D31610}" dt="2025-10-19T16:33:05.182" v="349"/>
        <pc:sldMkLst>
          <pc:docMk/>
          <pc:sldMk cId="529451401" sldId="342"/>
        </pc:sldMkLst>
      </pc:sldChg>
      <pc:sldChg chg="del">
        <pc:chgData name="Viorel Marian Muscali" userId="S::muscali.vi.viorel@student.utcluj.ro::1b82546e-e416-4454-b6f9-24f0c59adc6d" providerId="AD" clId="Web-{BA2E0300-B98C-A1D8-8B78-57A789D31610}" dt="2025-10-19T15:50:59.196" v="1"/>
        <pc:sldMkLst>
          <pc:docMk/>
          <pc:sldMk cId="1173936384" sldId="342"/>
        </pc:sldMkLst>
      </pc:sldChg>
      <pc:sldChg chg="del">
        <pc:chgData name="Viorel Marian Muscali" userId="S::muscali.vi.viorel@student.utcluj.ro::1b82546e-e416-4454-b6f9-24f0c59adc6d" providerId="AD" clId="Web-{BA2E0300-B98C-A1D8-8B78-57A789D31610}" dt="2025-10-19T15:51:00.711" v="2"/>
        <pc:sldMkLst>
          <pc:docMk/>
          <pc:sldMk cId="959076531" sldId="343"/>
        </pc:sldMkLst>
      </pc:sldChg>
      <pc:sldChg chg="modSp new">
        <pc:chgData name="Viorel Marian Muscali" userId="S::muscali.vi.viorel@student.utcluj.ro::1b82546e-e416-4454-b6f9-24f0c59adc6d" providerId="AD" clId="Web-{BA2E0300-B98C-A1D8-8B78-57A789D31610}" dt="2025-10-19T17:39:19.499" v="1768" actId="20577"/>
        <pc:sldMkLst>
          <pc:docMk/>
          <pc:sldMk cId="1853514381" sldId="343"/>
        </pc:sldMkLst>
        <pc:spChg chg="mod">
          <ac:chgData name="Viorel Marian Muscali" userId="S::muscali.vi.viorel@student.utcluj.ro::1b82546e-e416-4454-b6f9-24f0c59adc6d" providerId="AD" clId="Web-{BA2E0300-B98C-A1D8-8B78-57A789D31610}" dt="2025-10-19T17:36:28.024" v="1742" actId="20577"/>
          <ac:spMkLst>
            <pc:docMk/>
            <pc:sldMk cId="1853514381" sldId="343"/>
            <ac:spMk id="2" creationId="{F1B9007D-3C8B-4773-1205-DDD7AD21DEAD}"/>
          </ac:spMkLst>
        </pc:spChg>
        <pc:spChg chg="mod">
          <ac:chgData name="Viorel Marian Muscali" userId="S::muscali.vi.viorel@student.utcluj.ro::1b82546e-e416-4454-b6f9-24f0c59adc6d" providerId="AD" clId="Web-{BA2E0300-B98C-A1D8-8B78-57A789D31610}" dt="2025-10-19T17:39:15.015" v="1766" actId="20577"/>
          <ac:spMkLst>
            <pc:docMk/>
            <pc:sldMk cId="1853514381" sldId="343"/>
            <ac:spMk id="3" creationId="{5BA2F34C-A5B9-86DF-5ED8-0995117B992A}"/>
          </ac:spMkLst>
        </pc:spChg>
        <pc:spChg chg="mod">
          <ac:chgData name="Viorel Marian Muscali" userId="S::muscali.vi.viorel@student.utcluj.ro::1b82546e-e416-4454-b6f9-24f0c59adc6d" providerId="AD" clId="Web-{BA2E0300-B98C-A1D8-8B78-57A789D31610}" dt="2025-10-19T17:39:19.499" v="1768" actId="20577"/>
          <ac:spMkLst>
            <pc:docMk/>
            <pc:sldMk cId="1853514381" sldId="343"/>
            <ac:spMk id="4" creationId="{DA226F3D-4E8A-7579-3769-10C932A24F79}"/>
          </ac:spMkLst>
        </pc:spChg>
      </pc:sldChg>
      <pc:sldChg chg="new del">
        <pc:chgData name="Viorel Marian Muscali" userId="S::muscali.vi.viorel@student.utcluj.ro::1b82546e-e416-4454-b6f9-24f0c59adc6d" providerId="AD" clId="Web-{BA2E0300-B98C-A1D8-8B78-57A789D31610}" dt="2025-10-19T17:07:20.658" v="1005"/>
        <pc:sldMkLst>
          <pc:docMk/>
          <pc:sldMk cId="1854380764" sldId="343"/>
        </pc:sldMkLst>
      </pc:sldChg>
      <pc:sldChg chg="new del">
        <pc:chgData name="Viorel Marian Muscali" userId="S::muscali.vi.viorel@student.utcluj.ro::1b82546e-e416-4454-b6f9-24f0c59adc6d" providerId="AD" clId="Web-{BA2E0300-B98C-A1D8-8B78-57A789D31610}" dt="2025-10-19T17:06:02.219" v="1001"/>
        <pc:sldMkLst>
          <pc:docMk/>
          <pc:sldMk cId="2303885989" sldId="343"/>
        </pc:sldMkLst>
      </pc:sldChg>
      <pc:sldChg chg="new del">
        <pc:chgData name="Viorel Marian Muscali" userId="S::muscali.vi.viorel@student.utcluj.ro::1b82546e-e416-4454-b6f9-24f0c59adc6d" providerId="AD" clId="Web-{BA2E0300-B98C-A1D8-8B78-57A789D31610}" dt="2025-10-19T17:06:24.657" v="1003"/>
        <pc:sldMkLst>
          <pc:docMk/>
          <pc:sldMk cId="2551900872" sldId="343"/>
        </pc:sldMkLst>
      </pc:sldChg>
      <pc:sldChg chg="modSp new del">
        <pc:chgData name="Viorel Marian Muscali" userId="S::muscali.vi.viorel@student.utcluj.ro::1b82546e-e416-4454-b6f9-24f0c59adc6d" providerId="AD" clId="Web-{BA2E0300-B98C-A1D8-8B78-57A789D31610}" dt="2025-10-19T17:09:27.254" v="1029"/>
        <pc:sldMkLst>
          <pc:docMk/>
          <pc:sldMk cId="3469871575" sldId="343"/>
        </pc:sldMkLst>
        <pc:spChg chg="mod">
          <ac:chgData name="Viorel Marian Muscali" userId="S::muscali.vi.viorel@student.utcluj.ro::1b82546e-e416-4454-b6f9-24f0c59adc6d" providerId="AD" clId="Web-{BA2E0300-B98C-A1D8-8B78-57A789D31610}" dt="2025-10-19T17:08:34.238" v="1024" actId="14100"/>
          <ac:spMkLst>
            <pc:docMk/>
            <pc:sldMk cId="3469871575" sldId="343"/>
            <ac:spMk id="3" creationId="{911DA6DD-9A71-E382-488B-9E032F84EC62}"/>
          </ac:spMkLst>
        </pc:spChg>
      </pc:sldChg>
      <pc:sldChg chg="modSp new del">
        <pc:chgData name="Viorel Marian Muscali" userId="S::muscali.vi.viorel@student.utcluj.ro::1b82546e-e416-4454-b6f9-24f0c59adc6d" providerId="AD" clId="Web-{BA2E0300-B98C-A1D8-8B78-57A789D31610}" dt="2025-10-19T17:07:52.799" v="1021"/>
        <pc:sldMkLst>
          <pc:docMk/>
          <pc:sldMk cId="3671862247" sldId="343"/>
        </pc:sldMkLst>
        <pc:spChg chg="mod">
          <ac:chgData name="Viorel Marian Muscali" userId="S::muscali.vi.viorel@student.utcluj.ro::1b82546e-e416-4454-b6f9-24f0c59adc6d" providerId="AD" clId="Web-{BA2E0300-B98C-A1D8-8B78-57A789D31610}" dt="2025-10-19T17:07:46.534" v="1020" actId="20577"/>
          <ac:spMkLst>
            <pc:docMk/>
            <pc:sldMk cId="3671862247" sldId="343"/>
            <ac:spMk id="2" creationId="{13F5A130-6DEF-0541-D4E7-D41052B168E2}"/>
          </ac:spMkLst>
        </pc:spChg>
      </pc:sldChg>
      <pc:sldChg chg="new del">
        <pc:chgData name="Viorel Marian Muscali" userId="S::muscali.vi.viorel@student.utcluj.ro::1b82546e-e416-4454-b6f9-24f0c59adc6d" providerId="AD" clId="Web-{BA2E0300-B98C-A1D8-8B78-57A789D31610}" dt="2025-10-19T17:08:59.051" v="1026"/>
        <pc:sldMkLst>
          <pc:docMk/>
          <pc:sldMk cId="1123712716" sldId="344"/>
        </pc:sldMkLst>
      </pc:sldChg>
      <pc:sldChg chg="modSp new">
        <pc:chgData name="Viorel Marian Muscali" userId="S::muscali.vi.viorel@student.utcluj.ro::1b82546e-e416-4454-b6f9-24f0c59adc6d" providerId="AD" clId="Web-{BA2E0300-B98C-A1D8-8B78-57A789D31610}" dt="2025-10-19T18:00:14.242" v="2180" actId="20577"/>
        <pc:sldMkLst>
          <pc:docMk/>
          <pc:sldMk cId="1604692615" sldId="344"/>
        </pc:sldMkLst>
        <pc:spChg chg="mod">
          <ac:chgData name="Viorel Marian Muscali" userId="S::muscali.vi.viorel@student.utcluj.ro::1b82546e-e416-4454-b6f9-24f0c59adc6d" providerId="AD" clId="Web-{BA2E0300-B98C-A1D8-8B78-57A789D31610}" dt="2025-10-19T17:13:28.539" v="1066" actId="20577"/>
          <ac:spMkLst>
            <pc:docMk/>
            <pc:sldMk cId="1604692615" sldId="344"/>
            <ac:spMk id="2" creationId="{C3352BB9-D43B-03F6-62C0-2AC2275CC7CE}"/>
          </ac:spMkLst>
        </pc:spChg>
        <pc:spChg chg="mod">
          <ac:chgData name="Viorel Marian Muscali" userId="S::muscali.vi.viorel@student.utcluj.ro::1b82546e-e416-4454-b6f9-24f0c59adc6d" providerId="AD" clId="Web-{BA2E0300-B98C-A1D8-8B78-57A789D31610}" dt="2025-10-19T18:00:14.242" v="2180" actId="20577"/>
          <ac:spMkLst>
            <pc:docMk/>
            <pc:sldMk cId="1604692615" sldId="344"/>
            <ac:spMk id="3" creationId="{D081BA14-6EAA-1356-B40A-7657B2DE0F98}"/>
          </ac:spMkLst>
        </pc:spChg>
      </pc:sldChg>
      <pc:sldChg chg="new del">
        <pc:chgData name="Viorel Marian Muscali" userId="S::muscali.vi.viorel@student.utcluj.ro::1b82546e-e416-4454-b6f9-24f0c59adc6d" providerId="AD" clId="Web-{BA2E0300-B98C-A1D8-8B78-57A789D31610}" dt="2025-10-19T17:09:23.754" v="1028"/>
        <pc:sldMkLst>
          <pc:docMk/>
          <pc:sldMk cId="1733799354" sldId="344"/>
        </pc:sldMkLst>
      </pc:sldChg>
      <pc:sldChg chg="modSp new del">
        <pc:chgData name="Viorel Marian Muscali" userId="S::muscali.vi.viorel@student.utcluj.ro::1b82546e-e416-4454-b6f9-24f0c59adc6d" providerId="AD" clId="Web-{BA2E0300-B98C-A1D8-8B78-57A789D31610}" dt="2025-10-19T17:12:58.116" v="1048"/>
        <pc:sldMkLst>
          <pc:docMk/>
          <pc:sldMk cId="2324285339" sldId="344"/>
        </pc:sldMkLst>
        <pc:spChg chg="mod">
          <ac:chgData name="Viorel Marian Muscali" userId="S::muscali.vi.viorel@student.utcluj.ro::1b82546e-e416-4454-b6f9-24f0c59adc6d" providerId="AD" clId="Web-{BA2E0300-B98C-A1D8-8B78-57A789D31610}" dt="2025-10-19T17:12:45.101" v="1047" actId="14100"/>
          <ac:spMkLst>
            <pc:docMk/>
            <pc:sldMk cId="2324285339" sldId="344"/>
            <ac:spMk id="2" creationId="{199648A7-0713-129A-9B60-2CD272A42468}"/>
          </ac:spMkLst>
        </pc:spChg>
      </pc:sldChg>
      <pc:sldChg chg="del">
        <pc:chgData name="Viorel Marian Muscali" userId="S::muscali.vi.viorel@student.utcluj.ro::1b82546e-e416-4454-b6f9-24f0c59adc6d" providerId="AD" clId="Web-{BA2E0300-B98C-A1D8-8B78-57A789D31610}" dt="2025-10-19T15:51:02.039" v="3"/>
        <pc:sldMkLst>
          <pc:docMk/>
          <pc:sldMk cId="3937483142" sldId="344"/>
        </pc:sldMkLst>
      </pc:sldChg>
      <pc:sldChg chg="addSp modSp new">
        <pc:chgData name="Viorel Marian Muscali" userId="S::muscali.vi.viorel@student.utcluj.ro::1b82546e-e416-4454-b6f9-24f0c59adc6d" providerId="AD" clId="Web-{BA2E0300-B98C-A1D8-8B78-57A789D31610}" dt="2025-10-19T17:52:08.336" v="2014" actId="20577"/>
        <pc:sldMkLst>
          <pc:docMk/>
          <pc:sldMk cId="1629197619" sldId="345"/>
        </pc:sldMkLst>
        <pc:spChg chg="mod">
          <ac:chgData name="Viorel Marian Muscali" userId="S::muscali.vi.viorel@student.utcluj.ro::1b82546e-e416-4454-b6f9-24f0c59adc6d" providerId="AD" clId="Web-{BA2E0300-B98C-A1D8-8B78-57A789D31610}" dt="2025-10-19T17:41:12.580" v="1780" actId="1076"/>
          <ac:spMkLst>
            <pc:docMk/>
            <pc:sldMk cId="1629197619" sldId="345"/>
            <ac:spMk id="2" creationId="{AE623EBE-BBCC-6FF9-69B3-A5D4278E52A0}"/>
          </ac:spMkLst>
        </pc:spChg>
        <pc:spChg chg="add mod">
          <ac:chgData name="Viorel Marian Muscali" userId="S::muscali.vi.viorel@student.utcluj.ro::1b82546e-e416-4454-b6f9-24f0c59adc6d" providerId="AD" clId="Web-{BA2E0300-B98C-A1D8-8B78-57A789D31610}" dt="2025-10-19T17:47:01.329" v="1910" actId="1076"/>
          <ac:spMkLst>
            <pc:docMk/>
            <pc:sldMk cId="1629197619" sldId="345"/>
            <ac:spMk id="3" creationId="{AE2242E7-9BD2-FE10-138D-56148B06A898}"/>
          </ac:spMkLst>
        </pc:spChg>
        <pc:spChg chg="add mod">
          <ac:chgData name="Viorel Marian Muscali" userId="S::muscali.vi.viorel@student.utcluj.ro::1b82546e-e416-4454-b6f9-24f0c59adc6d" providerId="AD" clId="Web-{BA2E0300-B98C-A1D8-8B78-57A789D31610}" dt="2025-10-19T17:48:55.364" v="1953" actId="20577"/>
          <ac:spMkLst>
            <pc:docMk/>
            <pc:sldMk cId="1629197619" sldId="345"/>
            <ac:spMk id="4" creationId="{83968ACA-37E1-D7D4-96AF-6539984AAFF0}"/>
          </ac:spMkLst>
        </pc:spChg>
        <pc:spChg chg="add mod">
          <ac:chgData name="Viorel Marian Muscali" userId="S::muscali.vi.viorel@student.utcluj.ro::1b82546e-e416-4454-b6f9-24f0c59adc6d" providerId="AD" clId="Web-{BA2E0300-B98C-A1D8-8B78-57A789D31610}" dt="2025-10-19T17:52:08.336" v="2014" actId="20577"/>
          <ac:spMkLst>
            <pc:docMk/>
            <pc:sldMk cId="1629197619" sldId="345"/>
            <ac:spMk id="5" creationId="{C9C10A53-45DF-01E3-F6AC-6651134B0E3C}"/>
          </ac:spMkLst>
        </pc:spChg>
      </pc:sldChg>
      <pc:sldChg chg="new del">
        <pc:chgData name="Viorel Marian Muscali" userId="S::muscali.vi.viorel@student.utcluj.ro::1b82546e-e416-4454-b6f9-24f0c59adc6d" providerId="AD" clId="Web-{BA2E0300-B98C-A1D8-8B78-57A789D31610}" dt="2025-10-19T17:40:08.423" v="1770"/>
        <pc:sldMkLst>
          <pc:docMk/>
          <pc:sldMk cId="3297726977" sldId="345"/>
        </pc:sldMkLst>
      </pc:sldChg>
      <pc:sldChg chg="del">
        <pc:chgData name="Viorel Marian Muscali" userId="S::muscali.vi.viorel@student.utcluj.ro::1b82546e-e416-4454-b6f9-24f0c59adc6d" providerId="AD" clId="Web-{BA2E0300-B98C-A1D8-8B78-57A789D31610}" dt="2025-10-19T15:51:03.274" v="4"/>
        <pc:sldMkLst>
          <pc:docMk/>
          <pc:sldMk cId="4104434737" sldId="346"/>
        </pc:sldMkLst>
      </pc:sldChg>
      <pc:sldChg chg="del">
        <pc:chgData name="Viorel Marian Muscali" userId="S::muscali.vi.viorel@student.utcluj.ro::1b82546e-e416-4454-b6f9-24f0c59adc6d" providerId="AD" clId="Web-{BA2E0300-B98C-A1D8-8B78-57A789D31610}" dt="2025-10-19T15:51:04.508" v="5"/>
        <pc:sldMkLst>
          <pc:docMk/>
          <pc:sldMk cId="1014413726" sldId="347"/>
        </pc:sldMkLst>
      </pc:sldChg>
      <pc:sldChg chg="del">
        <pc:chgData name="Viorel Marian Muscali" userId="S::muscali.vi.viorel@student.utcluj.ro::1b82546e-e416-4454-b6f9-24f0c59adc6d" providerId="AD" clId="Web-{BA2E0300-B98C-A1D8-8B78-57A789D31610}" dt="2025-10-19T15:51:05.758" v="6"/>
        <pc:sldMkLst>
          <pc:docMk/>
          <pc:sldMk cId="3117802180" sldId="348"/>
        </pc:sldMkLst>
      </pc:sldChg>
      <pc:sldChg chg="del">
        <pc:chgData name="Viorel Marian Muscali" userId="S::muscali.vi.viorel@student.utcluj.ro::1b82546e-e416-4454-b6f9-24f0c59adc6d" providerId="AD" clId="Web-{BA2E0300-B98C-A1D8-8B78-57A789D31610}" dt="2025-10-19T15:51:06.930" v="7"/>
        <pc:sldMkLst>
          <pc:docMk/>
          <pc:sldMk cId="1722147624" sldId="350"/>
        </pc:sldMkLst>
      </pc:sldChg>
      <pc:sldChg chg="del">
        <pc:chgData name="Viorel Marian Muscali" userId="S::muscali.vi.viorel@student.utcluj.ro::1b82546e-e416-4454-b6f9-24f0c59adc6d" providerId="AD" clId="Web-{BA2E0300-B98C-A1D8-8B78-57A789D31610}" dt="2025-10-19T15:51:09.227" v="8"/>
        <pc:sldMkLst>
          <pc:docMk/>
          <pc:sldMk cId="2610945053" sldId="351"/>
        </pc:sldMkLst>
      </pc:sldChg>
      <pc:sldChg chg="del">
        <pc:chgData name="Viorel Marian Muscali" userId="S::muscali.vi.viorel@student.utcluj.ro::1b82546e-e416-4454-b6f9-24f0c59adc6d" providerId="AD" clId="Web-{BA2E0300-B98C-A1D8-8B78-57A789D31610}" dt="2025-10-19T15:51:10.555" v="9"/>
        <pc:sldMkLst>
          <pc:docMk/>
          <pc:sldMk cId="3000970981" sldId="352"/>
        </pc:sldMkLst>
      </pc:sldChg>
      <pc:sldChg chg="del">
        <pc:chgData name="Viorel Marian Muscali" userId="S::muscali.vi.viorel@student.utcluj.ro::1b82546e-e416-4454-b6f9-24f0c59adc6d" providerId="AD" clId="Web-{BA2E0300-B98C-A1D8-8B78-57A789D31610}" dt="2025-10-19T15:51:11.821" v="10"/>
        <pc:sldMkLst>
          <pc:docMk/>
          <pc:sldMk cId="3802808557" sldId="353"/>
        </pc:sldMkLst>
      </pc:sldChg>
      <pc:sldChg chg="del">
        <pc:chgData name="Viorel Marian Muscali" userId="S::muscali.vi.viorel@student.utcluj.ro::1b82546e-e416-4454-b6f9-24f0c59adc6d" providerId="AD" clId="Web-{BA2E0300-B98C-A1D8-8B78-57A789D31610}" dt="2025-10-19T15:51:13.930" v="11"/>
        <pc:sldMkLst>
          <pc:docMk/>
          <pc:sldMk cId="3119354052" sldId="354"/>
        </pc:sldMkLst>
      </pc:sldChg>
      <pc:sldChg chg="del">
        <pc:chgData name="Viorel Marian Muscali" userId="S::muscali.vi.viorel@student.utcluj.ro::1b82546e-e416-4454-b6f9-24f0c59adc6d" providerId="AD" clId="Web-{BA2E0300-B98C-A1D8-8B78-57A789D31610}" dt="2025-10-19T15:51:15.727" v="12"/>
        <pc:sldMkLst>
          <pc:docMk/>
          <pc:sldMk cId="3663657925" sldId="35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82B951-AFFF-3499-FDE3-02A7F0BD15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5896A-FCE2-110F-B202-A8E435372D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69F83-204D-4778-AAD0-A0F851A3AEEE}" type="datetimeFigureOut">
              <a:rPr lang="en-US" smtClean="0"/>
              <a:t>10/19/2025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BFBA0-47AD-543A-6AE4-769D8F865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FC355-FEF6-ED8F-8D0E-F362E204A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69D59-B021-49CB-887D-52B8FEE1C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69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3C21-C3CB-4B8D-9033-56C1B3CE75FA}" type="datetimeFigureOut">
              <a:rPr lang="en-US" smtClean="0"/>
              <a:t>10/19/2025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2C3C-A191-48C2-A7E8-9C96AF841A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4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BECDFC6B-0742-962E-44A1-19C9C173B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848" y="425303"/>
            <a:ext cx="11305217" cy="6007394"/>
          </a:xfrm>
          <a:prstGeom prst="rect">
            <a:avLst/>
          </a:prstGeom>
          <a:effectLst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633046"/>
            <a:ext cx="10571998" cy="3366198"/>
          </a:xfrm>
          <a:ln>
            <a:noFill/>
          </a:ln>
          <a:effectLst/>
        </p:spPr>
        <p:txBody>
          <a:bodyPr/>
          <a:lstStyle>
            <a:lvl1pPr algn="ctr">
              <a:defRPr sz="7200" b="1" spc="-30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3698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2B799F-04B8-4A62-EB7D-F17311231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56500" y="0"/>
            <a:ext cx="46355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F310BE-5861-E73D-5979-D11A97151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0270" y="487680"/>
            <a:ext cx="6482080" cy="5902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12F5E6-EC22-5E10-94FB-5E546A7B9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95630" y="477518"/>
            <a:ext cx="6482079" cy="5913121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6952" y="477518"/>
            <a:ext cx="3829465" cy="2693887"/>
          </a:xfrm>
          <a:noFill/>
          <a:effectLst/>
        </p:spPr>
        <p:txBody>
          <a:bodyPr anchor="b"/>
          <a:lstStyle>
            <a:lvl1pPr algn="l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4BBA88A-FAA8-CE13-2A76-BF8B014AE343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952500" y="909638"/>
            <a:ext cx="5578475" cy="5038725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E96890F-0832-5087-193F-70CF33DEE0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036953" y="3449781"/>
            <a:ext cx="3829465" cy="2940860"/>
          </a:xfrm>
          <a:effectLst/>
        </p:spPr>
        <p:txBody>
          <a:bodyPr anchor="t"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81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176A3-24B8-086B-739F-2B3DCE8BE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6EFAA-0851-646A-8758-C20243901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373" y="571501"/>
            <a:ext cx="11139054" cy="1028699"/>
          </a:xfrm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E10735F5-6B7D-348D-AC70-8BC10CB5F70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60550"/>
            <a:ext cx="10515600" cy="41989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912634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DAFCA1-BDD9-1108-8F95-E3FC1A793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0" y="0"/>
            <a:ext cx="11532896" cy="6858000"/>
            <a:chOff x="659106" y="0"/>
            <a:chExt cx="11532896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4BFDB24-6BE4-2FC0-F772-DC1DE926E485}"/>
                </a:ext>
              </a:extLst>
            </p:cNvPr>
            <p:cNvSpPr/>
            <p:nvPr/>
          </p:nvSpPr>
          <p:spPr>
            <a:xfrm>
              <a:off x="5995086" y="0"/>
              <a:ext cx="6196916" cy="685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31EABEA-AB8A-5E4C-A6DD-8F32B70E90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-1353" t="-388" r="-1" b="-254"/>
            <a:stretch/>
          </p:blipFill>
          <p:spPr>
            <a:xfrm flipH="1">
              <a:off x="659106" y="1956391"/>
              <a:ext cx="4878094" cy="278041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279AAC-0D81-D3CD-3F0F-E8CEE0F56D43}"/>
                </a:ext>
              </a:extLst>
            </p:cNvPr>
            <p:cNvSpPr/>
            <p:nvPr/>
          </p:nvSpPr>
          <p:spPr>
            <a:xfrm>
              <a:off x="1328303" y="776532"/>
              <a:ext cx="3434316" cy="50182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542" y="132080"/>
            <a:ext cx="4928894" cy="6507711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720B2D-C199-57FA-9453-DBFB607BA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29500" y="992188"/>
            <a:ext cx="3425825" cy="5018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59858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11222B-29F6-BF2A-09DE-82F659638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35F993-EADB-1C5A-7158-41E510B70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12E34E-DBAF-BA5D-15D9-E69A05535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1889759"/>
            <a:ext cx="11424920" cy="45429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571499"/>
            <a:ext cx="11118274" cy="1154114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BF6A552-CE6A-3977-8507-74A1C4C4B5A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41667" y="2461056"/>
            <a:ext cx="3626424" cy="3721535"/>
          </a:xfrm>
          <a:effectLst/>
        </p:spPr>
        <p:txBody>
          <a:bodyPr anchor="t">
            <a:normAutofit/>
          </a:bodyPr>
          <a:lstStyle>
            <a:lvl1pPr marL="285750" indent="-2857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600"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4C80689F-A123-F6D7-2AA8-9166317EF42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995282" y="2440275"/>
            <a:ext cx="5164553" cy="3721534"/>
          </a:xfrm>
          <a:effectLst/>
        </p:spPr>
        <p:txBody>
          <a:bodyPr anchor="t">
            <a:normAutofit/>
          </a:bodyPr>
          <a:lstStyle>
            <a:lvl1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34747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8202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F4DCF8-BA15-AB79-2D14-040F5A063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D22DD7-291D-E347-8A4C-07E31E681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92299" y="-2231063"/>
            <a:ext cx="6007395" cy="1132012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660" y="1017858"/>
            <a:ext cx="10650681" cy="2719255"/>
          </a:xfrm>
          <a:noFill/>
          <a:effectLst/>
        </p:spPr>
        <p:txBody>
          <a:bodyPr anchor="b"/>
          <a:lstStyle>
            <a:lvl1pPr algn="ctr">
              <a:defRPr sz="7200" spc="-300" baseline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0FE23B-34E3-BAAF-E01D-BE221B4A94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0660" y="4042066"/>
            <a:ext cx="10650681" cy="2296843"/>
          </a:xfrm>
          <a:effectLst/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7250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ADBC817-DA57-A518-5544-0D3B819C7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873FFF3-C7B6-C678-1B03-17FBD0D5A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174" y="425303"/>
            <a:ext cx="5379242" cy="59834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4217" y="924167"/>
            <a:ext cx="4383156" cy="5009322"/>
          </a:xfrm>
          <a:solidFill>
            <a:schemeClr val="accent1">
              <a:lumMod val="50000"/>
            </a:schemeClr>
          </a:solidFill>
          <a:effectLst>
            <a:outerShdw blurRad="254000" dist="50800" dir="2700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0FE23B-34E3-BAAF-E01D-BE221B4A94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924512"/>
            <a:ext cx="4750904" cy="5008977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543050" indent="-171450">
              <a:buFont typeface="Arial" panose="020B0604020202020204" pitchFamily="34" charset="0"/>
              <a:buChar char="•"/>
              <a:defRPr/>
            </a:lvl4pPr>
            <a:lvl5pPr marL="20002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7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05E210-05B5-5EA1-C778-30BB3A494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9987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792193-1165-3487-6FB9-133CB518C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90924" y="-2235006"/>
            <a:ext cx="6010147" cy="1132013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1741064"/>
            <a:ext cx="10571998" cy="1928264"/>
          </a:xfrm>
          <a:ln>
            <a:noFill/>
          </a:ln>
          <a:effectLst/>
        </p:spPr>
        <p:txBody>
          <a:bodyPr/>
          <a:lstStyle>
            <a:lvl1pPr algn="ctr">
              <a:defRPr sz="3600" spc="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3694102"/>
            <a:ext cx="10572000" cy="896468"/>
          </a:xfrm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8000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905615-9FD2-EBB3-89AB-555B373EB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23955" y="414670"/>
            <a:ext cx="7132110" cy="60180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638DB-3E00-7F4B-D4B7-9D7F09056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0459" y="420624"/>
            <a:ext cx="4183496" cy="60167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EED07-CDD5-9244-28FA-5195E6795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35934" y="422551"/>
            <a:ext cx="4183495" cy="601014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717" y="924339"/>
            <a:ext cx="3990110" cy="500932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5AB4E8D-8B32-8B00-8152-856C592BAB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46793" y="924340"/>
            <a:ext cx="5684373" cy="5009322"/>
          </a:xfrm>
          <a:effectLst/>
        </p:spPr>
        <p:txBody>
          <a:bodyPr lIns="0" rIns="0"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1pPr>
            <a:lvl2pPr marL="4572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2pPr>
            <a:lvl3pPr marL="9144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3pPr>
            <a:lvl4pPr marL="13716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4pPr>
            <a:lvl5pPr marL="18288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769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3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4A700F-42CA-D7A9-D709-C0017521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rgbClr val="F9E0B9"/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61DA139-D8FD-A752-758D-4F836DFB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353" t="-388" r="-1" b="-254"/>
          <a:stretch/>
        </p:blipFill>
        <p:spPr>
          <a:xfrm rot="16200000" flipH="1">
            <a:off x="210940" y="1589892"/>
            <a:ext cx="5245922" cy="3667583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5516" y="1433219"/>
            <a:ext cx="5695102" cy="2092049"/>
          </a:xfrm>
          <a:noFill/>
          <a:effectLst/>
        </p:spPr>
        <p:txBody>
          <a:bodyPr anchor="b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96F37D4-7152-EA75-8D7D-D8F7D6DD9C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50099" y="1974707"/>
            <a:ext cx="2907792" cy="2907792"/>
          </a:xfrm>
          <a:solidFill>
            <a:srgbClr val="F9E0B9"/>
          </a:solidFill>
          <a:effectLst/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AFBE5B12-0D10-DA99-093A-2C4FB738B21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496789" y="3525268"/>
            <a:ext cx="5683829" cy="2595429"/>
          </a:xfrm>
          <a:effectLst/>
        </p:spPr>
        <p:txBody>
          <a:bodyPr anchor="t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b="1">
                <a:solidFill>
                  <a:schemeClr val="accent1">
                    <a:lumMod val="50000"/>
                  </a:schemeClr>
                </a:solidFill>
              </a:defRPr>
            </a:lvl1pPr>
            <a:lvl2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95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1D7C89-8451-1944-C2B3-53AADAC99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78" y="422551"/>
            <a:ext cx="4223822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B15EB-5194-C74B-F881-D3DCBE854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5499" y="422551"/>
            <a:ext cx="7144823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633845"/>
            <a:ext cx="3990110" cy="219248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5614EF-4CFA-2D69-0F78-9D7409E2337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47423" y="3174531"/>
            <a:ext cx="3772622" cy="3122360"/>
          </a:xfrm>
          <a:effectLst/>
        </p:spPr>
        <p:txBody>
          <a:bodyPr rIns="274320" anchor="t"/>
          <a:lstStyle>
            <a:lvl1pPr marL="283464" indent="-28346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D6637B-A7C5-34FF-5B51-32392DAEABB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237732" y="946205"/>
            <a:ext cx="5971020" cy="5161655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164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3E625C-F0A4-564D-CEE2-6B3595CEB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61889" y="0"/>
            <a:ext cx="623011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445" y="157637"/>
            <a:ext cx="4851694" cy="2190705"/>
          </a:xfrm>
          <a:noFill/>
          <a:effectLst/>
        </p:spPr>
        <p:txBody>
          <a:bodyPr anchor="b"/>
          <a:lstStyle>
            <a:lvl1pPr algn="l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4D8C78-00C3-F3D7-17C3-F1667E463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422551"/>
            <a:ext cx="5124893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13E61FD-F54A-5F86-FCED-3BD4C8AA4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353" t="-388" r="-1" b="-254"/>
          <a:stretch/>
        </p:blipFill>
        <p:spPr>
          <a:xfrm flipH="1">
            <a:off x="659106" y="3429000"/>
            <a:ext cx="4589830" cy="27804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F0290F-2D31-F9FB-AD35-B76947AF1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6863" y="776532"/>
            <a:ext cx="3434316" cy="50182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347A5B6-0F99-C044-C209-F3190EEFA3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36663" y="776288"/>
            <a:ext cx="3433762" cy="5018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E96890F-0832-5087-193F-70CF33DEE0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592615" y="2505979"/>
            <a:ext cx="4837385" cy="3926717"/>
          </a:xfrm>
          <a:effectLst/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668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4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6DB3CB-355C-968A-7F5F-71E03504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" y="0"/>
            <a:ext cx="12192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1D7C89-8451-1944-C2B3-53AADAC99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78" y="422551"/>
            <a:ext cx="4223822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B15EB-5194-C74B-F881-D3DCBE854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5499" y="422551"/>
            <a:ext cx="7144823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924339"/>
            <a:ext cx="3990110" cy="500932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D6637B-A7C5-34FF-5B51-32392DAEABB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53836" y="1371602"/>
            <a:ext cx="6177309" cy="1953489"/>
          </a:xfrm>
          <a:effectLst/>
        </p:spPr>
        <p:txBody>
          <a:bodyPr anchor="t"/>
          <a:lstStyle>
            <a:lvl1pPr marL="283464" indent="-28346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87279F-936E-0F41-B533-7990D668D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153836" y="3446156"/>
            <a:ext cx="6177309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CDD03AA1-6D53-FEB1-9B22-57C1066DA33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53836" y="3745924"/>
            <a:ext cx="6177309" cy="2238918"/>
          </a:xfrm>
          <a:effectLst/>
        </p:spPr>
        <p:txBody>
          <a:bodyPr anchor="t"/>
          <a:lstStyle>
            <a:lvl1pPr marL="283464" indent="-28346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937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176A3-24B8-086B-739F-2B3DCE8BE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6EFAA-0851-646A-8758-C20243901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685800"/>
            <a:ext cx="10571998" cy="2983528"/>
          </a:xfrm>
          <a:effectLst/>
        </p:spPr>
        <p:txBody>
          <a:bodyPr/>
          <a:lstStyle>
            <a:lvl1pPr algn="ctr">
              <a:defRPr sz="3600" spc="0" baseline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2340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10/19/2025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68" r:id="rId2"/>
    <p:sldLayoutId id="2147483669" r:id="rId3"/>
    <p:sldLayoutId id="2147483684" r:id="rId4"/>
    <p:sldLayoutId id="2147483672" r:id="rId5"/>
    <p:sldLayoutId id="2147483687" r:id="rId6"/>
    <p:sldLayoutId id="2147483671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85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baseline="0">
          <a:ln>
            <a:noFill/>
          </a:ln>
          <a:solidFill>
            <a:srgbClr val="FEFEFE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62A4-2E4B-23FB-9F8B-D54C0F90A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3046"/>
            <a:ext cx="10571998" cy="3366198"/>
          </a:xfrm>
        </p:spPr>
        <p:txBody>
          <a:bodyPr/>
          <a:lstStyle/>
          <a:p>
            <a:pPr lvl="0"/>
            <a:r>
              <a:rPr lang="en-US"/>
              <a:t>Hangman</a:t>
            </a:r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80591-5748-96A7-C717-B3F81E3BF310}"/>
              </a:ext>
            </a:extLst>
          </p:cNvPr>
          <p:cNvSpPr txBox="1"/>
          <p:nvPr/>
        </p:nvSpPr>
        <p:spPr>
          <a:xfrm>
            <a:off x="6419811" y="4004343"/>
            <a:ext cx="30314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F9E0B9"/>
                </a:solidFill>
              </a:rPr>
              <a:t>Muscali</a:t>
            </a:r>
            <a:r>
              <a:rPr lang="en-US" dirty="0">
                <a:solidFill>
                  <a:srgbClr val="F9E0B9"/>
                </a:solidFill>
              </a:rPr>
              <a:t> Viorel-Marian</a:t>
            </a:r>
          </a:p>
        </p:txBody>
      </p:sp>
    </p:spTree>
    <p:extLst>
      <p:ext uri="{BB962C8B-B14F-4D97-AF65-F5344CB8AC3E}">
        <p14:creationId xmlns:p14="http://schemas.microsoft.com/office/powerpoint/2010/main" val="43183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F2D0-AC72-613F-0382-A012308B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rgbClr val="F9E0B9"/>
                </a:solidFill>
              </a:rPr>
              <a:t>Tehnologii</a:t>
            </a:r>
            <a:br>
              <a:rPr lang="en-US" dirty="0">
                <a:solidFill>
                  <a:srgbClr val="F9E0B9"/>
                </a:solidFill>
              </a:rPr>
            </a:br>
            <a:r>
              <a:rPr lang="en-US" err="1">
                <a:solidFill>
                  <a:srgbClr val="F9E0B9"/>
                </a:solidFill>
              </a:rPr>
              <a:t>Utilizate</a:t>
            </a:r>
            <a:endParaRPr lang="en-US">
              <a:solidFill>
                <a:srgbClr val="F9E0B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E9602-4627-7A5E-C9D0-3321A81E14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310592"/>
            <a:ext cx="4649304" cy="802737"/>
          </a:xfrm>
        </p:spPr>
        <p:txBody>
          <a:bodyPr/>
          <a:lstStyle/>
          <a:p>
            <a:r>
              <a:rPr lang="en-US" dirty="0" err="1"/>
              <a:t>Limbajul</a:t>
            </a:r>
            <a:r>
              <a:rPr lang="en-US" dirty="0"/>
              <a:t> 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program </a:t>
            </a:r>
            <a:r>
              <a:rPr lang="en-US" dirty="0" err="1"/>
              <a:t>este</a:t>
            </a:r>
            <a:r>
              <a:rPr lang="en-US" dirty="0"/>
              <a:t> python.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E6E96-87CE-7AC2-B447-8D03F82F30D2}"/>
              </a:ext>
            </a:extLst>
          </p:cNvPr>
          <p:cNvSpPr txBox="1"/>
          <p:nvPr/>
        </p:nvSpPr>
        <p:spPr>
          <a:xfrm>
            <a:off x="6093178" y="2520382"/>
            <a:ext cx="398412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Biblioteci</a:t>
            </a:r>
            <a:r>
              <a:rPr lang="en-US" dirty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Csv - </a:t>
            </a:r>
            <a:r>
              <a:rPr lang="en-US" dirty="0" err="1"/>
              <a:t>utilizata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citi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scrie</a:t>
            </a:r>
            <a:r>
              <a:rPr lang="en-US" dirty="0"/>
              <a:t> in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fisierelor</a:t>
            </a:r>
            <a:r>
              <a:rPr lang="en-US" dirty="0"/>
              <a:t> de tip csv;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Century Gothic"/>
              </a:rPr>
              <a:t>Collections – din care a </a:t>
            </a:r>
            <a:r>
              <a:rPr lang="en-US" dirty="0" err="1">
                <a:solidFill>
                  <a:srgbClr val="FFFFFF"/>
                </a:solidFill>
                <a:latin typeface="Century Gothic"/>
              </a:rPr>
              <a:t>fost</a:t>
            </a:r>
            <a:r>
              <a:rPr lang="en-US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entury Gothic"/>
              </a:rPr>
              <a:t>importat</a:t>
            </a:r>
            <a:r>
              <a:rPr lang="en-US" dirty="0">
                <a:solidFill>
                  <a:srgbClr val="FFFFFF"/>
                </a:solidFill>
                <a:latin typeface="Century Gothic"/>
              </a:rPr>
              <a:t> counter </a:t>
            </a:r>
            <a:r>
              <a:rPr lang="en-US" dirty="0" err="1">
                <a:solidFill>
                  <a:srgbClr val="FFFFFF"/>
                </a:solidFill>
                <a:latin typeface="Century Gothic"/>
              </a:rPr>
              <a:t>pentru</a:t>
            </a:r>
            <a:r>
              <a:rPr lang="en-US" dirty="0">
                <a:solidFill>
                  <a:srgbClr val="FFFFFF"/>
                </a:solidFill>
                <a:latin typeface="Century Gothic"/>
              </a:rPr>
              <a:t> a </a:t>
            </a:r>
            <a:r>
              <a:rPr lang="en-US" dirty="0" err="1">
                <a:solidFill>
                  <a:srgbClr val="FFFFFF"/>
                </a:solidFill>
                <a:latin typeface="Century Gothic"/>
              </a:rPr>
              <a:t>calcula</a:t>
            </a:r>
            <a:r>
              <a:rPr lang="en-US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entury Gothic"/>
              </a:rPr>
              <a:t>frecventa</a:t>
            </a:r>
            <a:r>
              <a:rPr lang="en-US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entury Gothic"/>
              </a:rPr>
              <a:t>literelor</a:t>
            </a:r>
            <a:r>
              <a:rPr lang="en-US" dirty="0">
                <a:solidFill>
                  <a:srgbClr val="FFFFFF"/>
                </a:solidFill>
                <a:latin typeface="Century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067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1898-D655-CEA1-1451-D89DF5F7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9E0B9"/>
                </a:solidFill>
                <a:cs typeface="Poppins"/>
              </a:rPr>
              <a:t>Analiza </a:t>
            </a:r>
            <a:r>
              <a:rPr lang="en-US" dirty="0" err="1">
                <a:solidFill>
                  <a:srgbClr val="F9E0B9"/>
                </a:solidFill>
                <a:cs typeface="Poppins"/>
              </a:rPr>
              <a:t>jocului</a:t>
            </a:r>
            <a:r>
              <a:rPr lang="en-US" dirty="0">
                <a:solidFill>
                  <a:srgbClr val="F9E0B9"/>
                </a:solidFill>
                <a:cs typeface="Poppins"/>
              </a:rPr>
              <a:t> hangman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0DA9B-2CFC-A329-A703-868AD22A6515}"/>
              </a:ext>
            </a:extLst>
          </p:cNvPr>
          <p:cNvSpPr txBox="1"/>
          <p:nvPr/>
        </p:nvSpPr>
        <p:spPr>
          <a:xfrm>
            <a:off x="491651" y="1909173"/>
            <a:ext cx="1113962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/>
              <a:t>Pentru</a:t>
            </a:r>
            <a:r>
              <a:rPr lang="en-US" sz="2400" dirty="0"/>
              <a:t> a </a:t>
            </a:r>
            <a:r>
              <a:rPr lang="en-US" sz="2400" err="1"/>
              <a:t>castiga</a:t>
            </a:r>
            <a:r>
              <a:rPr lang="en-US" sz="2400" dirty="0"/>
              <a:t> la hangman, </a:t>
            </a:r>
            <a:r>
              <a:rPr lang="en-US" sz="2400" err="1"/>
              <a:t>jucatorul</a:t>
            </a:r>
            <a:r>
              <a:rPr lang="en-US" sz="2400" dirty="0"/>
              <a:t> </a:t>
            </a:r>
            <a:r>
              <a:rPr lang="en-US" sz="2400" err="1"/>
              <a:t>trebuie</a:t>
            </a:r>
            <a:r>
              <a:rPr lang="en-US" sz="2400" dirty="0"/>
              <a:t> </a:t>
            </a:r>
            <a:r>
              <a:rPr lang="en-US" sz="2400" err="1"/>
              <a:t>sa</a:t>
            </a:r>
            <a:r>
              <a:rPr lang="en-US" sz="2400" dirty="0"/>
              <a:t> </a:t>
            </a:r>
            <a:r>
              <a:rPr lang="en-US" sz="2400" err="1"/>
              <a:t>ghiceasca</a:t>
            </a:r>
            <a:r>
              <a:rPr lang="en-US" sz="2400" dirty="0"/>
              <a:t> un </a:t>
            </a:r>
            <a:r>
              <a:rPr lang="en-US" sz="2400" err="1"/>
              <a:t>cuvant</a:t>
            </a:r>
            <a:r>
              <a:rPr lang="en-US" sz="2400" dirty="0"/>
              <a:t> </a:t>
            </a:r>
            <a:r>
              <a:rPr lang="en-US" sz="2400" err="1"/>
              <a:t>necunoscut</a:t>
            </a:r>
            <a:r>
              <a:rPr lang="en-US" sz="2400" dirty="0"/>
              <a:t>. </a:t>
            </a:r>
            <a:r>
              <a:rPr lang="en-US" sz="2400" err="1"/>
              <a:t>Pentru</a:t>
            </a:r>
            <a:r>
              <a:rPr lang="en-US" sz="2400" dirty="0"/>
              <a:t> a </a:t>
            </a:r>
            <a:r>
              <a:rPr lang="en-US" sz="2400" err="1"/>
              <a:t>atinge</a:t>
            </a:r>
            <a:r>
              <a:rPr lang="en-US" sz="2400" dirty="0"/>
              <a:t> </a:t>
            </a:r>
            <a:r>
              <a:rPr lang="en-US" sz="2400" err="1"/>
              <a:t>acest</a:t>
            </a:r>
            <a:r>
              <a:rPr lang="en-US" sz="2400" dirty="0"/>
              <a:t> </a:t>
            </a:r>
            <a:r>
              <a:rPr lang="en-US" sz="2400" err="1"/>
              <a:t>obiectiv</a:t>
            </a:r>
            <a:r>
              <a:rPr lang="en-US" sz="2400" dirty="0"/>
              <a:t>, </a:t>
            </a:r>
            <a:r>
              <a:rPr lang="en-US" sz="2400" err="1"/>
              <a:t>jucatorul</a:t>
            </a:r>
            <a:r>
              <a:rPr lang="en-US" sz="2400" dirty="0"/>
              <a:t> </a:t>
            </a:r>
            <a:r>
              <a:rPr lang="en-US" sz="2400" err="1"/>
              <a:t>va</a:t>
            </a:r>
            <a:r>
              <a:rPr lang="en-US" sz="2400" dirty="0"/>
              <a:t> </a:t>
            </a:r>
            <a:r>
              <a:rPr lang="en-US" sz="2400" err="1"/>
              <a:t>ghici</a:t>
            </a:r>
            <a:r>
              <a:rPr lang="en-US" sz="2400" dirty="0"/>
              <a:t> </a:t>
            </a:r>
            <a:r>
              <a:rPr lang="en-US" sz="2400" err="1"/>
              <a:t>litere</a:t>
            </a:r>
            <a:r>
              <a:rPr lang="en-US" sz="2400" dirty="0"/>
              <a:t> </a:t>
            </a:r>
            <a:r>
              <a:rPr lang="en-US" sz="2400" err="1"/>
              <a:t>sperand</a:t>
            </a:r>
            <a:r>
              <a:rPr lang="en-US" sz="2400" dirty="0"/>
              <a:t> ca </a:t>
            </a:r>
            <a:r>
              <a:rPr lang="en-US" sz="2400" err="1"/>
              <a:t>acestea</a:t>
            </a:r>
            <a:r>
              <a:rPr lang="en-US" sz="2400" dirty="0"/>
              <a:t> se </a:t>
            </a:r>
            <a:r>
              <a:rPr lang="en-US" sz="2400" err="1"/>
              <a:t>afla</a:t>
            </a:r>
            <a:r>
              <a:rPr lang="en-US" sz="2400" dirty="0"/>
              <a:t> in </a:t>
            </a:r>
            <a:r>
              <a:rPr lang="en-US" sz="2400" err="1"/>
              <a:t>interiorul</a:t>
            </a:r>
            <a:r>
              <a:rPr lang="en-US" sz="2400" dirty="0"/>
              <a:t> </a:t>
            </a:r>
            <a:r>
              <a:rPr lang="en-US" sz="2400" err="1"/>
              <a:t>cuvantului</a:t>
            </a:r>
            <a:r>
              <a:rPr lang="en-US" sz="2400" dirty="0"/>
              <a:t>, </a:t>
            </a:r>
            <a:r>
              <a:rPr lang="en-US" sz="2400" err="1"/>
              <a:t>astfel</a:t>
            </a:r>
            <a:r>
              <a:rPr lang="en-US" sz="2400" dirty="0"/>
              <a:t> </a:t>
            </a:r>
            <a:r>
              <a:rPr lang="en-US" sz="2400" err="1"/>
              <a:t>dupa</a:t>
            </a:r>
            <a:r>
              <a:rPr lang="en-US" sz="2400" dirty="0"/>
              <a:t> multiple </a:t>
            </a:r>
            <a:r>
              <a:rPr lang="en-US" sz="2400" err="1"/>
              <a:t>incercari</a:t>
            </a:r>
            <a:r>
              <a:rPr lang="en-US" sz="2400" dirty="0"/>
              <a:t> </a:t>
            </a:r>
            <a:r>
              <a:rPr lang="en-US" sz="2400" err="1"/>
              <a:t>toate</a:t>
            </a:r>
            <a:r>
              <a:rPr lang="en-US" sz="2400" dirty="0"/>
              <a:t> </a:t>
            </a:r>
            <a:r>
              <a:rPr lang="en-US" sz="2400" err="1"/>
              <a:t>literele</a:t>
            </a:r>
            <a:r>
              <a:rPr lang="en-US" sz="2400" dirty="0"/>
              <a:t> din </a:t>
            </a:r>
            <a:r>
              <a:rPr lang="en-US" sz="2400" err="1"/>
              <a:t>cuvant</a:t>
            </a:r>
            <a:r>
              <a:rPr lang="en-US" sz="2400" dirty="0"/>
              <a:t> </a:t>
            </a:r>
            <a:r>
              <a:rPr lang="en-US" sz="2400" err="1"/>
              <a:t>vor</a:t>
            </a:r>
            <a:r>
              <a:rPr lang="en-US" sz="2400" dirty="0"/>
              <a:t> fi </a:t>
            </a:r>
            <a:r>
              <a:rPr lang="en-US" sz="2400" err="1"/>
              <a:t>descoperite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 err="1"/>
              <a:t>Acest</a:t>
            </a:r>
            <a:r>
              <a:rPr lang="en-US" sz="2400" dirty="0"/>
              <a:t> program are ca scop </a:t>
            </a:r>
            <a:r>
              <a:rPr lang="en-US" sz="2400" dirty="0" err="1"/>
              <a:t>castigarea</a:t>
            </a:r>
            <a:r>
              <a:rPr lang="en-US" sz="2400" dirty="0"/>
              <a:t> </a:t>
            </a:r>
            <a:r>
              <a:rPr lang="en-US" sz="2400" dirty="0" err="1"/>
              <a:t>jocului</a:t>
            </a:r>
            <a:r>
              <a:rPr lang="en-US" sz="2400" dirty="0"/>
              <a:t> hangman in cat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putine</a:t>
            </a:r>
            <a:r>
              <a:rPr lang="en-US" sz="2400" dirty="0"/>
              <a:t> </a:t>
            </a:r>
            <a:r>
              <a:rPr lang="en-US" sz="2400" dirty="0" err="1"/>
              <a:t>incercari</a:t>
            </a:r>
            <a:r>
              <a:rPr lang="en-US" sz="2400" dirty="0"/>
              <a:t>. </a:t>
            </a:r>
            <a:r>
              <a:rPr lang="en-US" sz="2400" dirty="0" err="1"/>
              <a:t>Programul</a:t>
            </a:r>
            <a:r>
              <a:rPr lang="en-US" sz="2400" dirty="0"/>
              <a:t> </a:t>
            </a:r>
            <a:r>
              <a:rPr lang="en-US" sz="2400" dirty="0" err="1"/>
              <a:t>utilizeaza</a:t>
            </a:r>
            <a:r>
              <a:rPr lang="en-US" sz="2400" dirty="0"/>
              <a:t> un vocabular, un </a:t>
            </a:r>
            <a:r>
              <a:rPr lang="en-US" sz="2400" dirty="0" err="1"/>
              <a:t>fisier</a:t>
            </a:r>
            <a:r>
              <a:rPr lang="en-US" sz="2400" dirty="0"/>
              <a:t> de tip csv care </a:t>
            </a:r>
            <a:r>
              <a:rPr lang="en-US" sz="2400" dirty="0" err="1"/>
              <a:t>contine</a:t>
            </a:r>
            <a:r>
              <a:rPr lang="en-US" sz="2400" dirty="0"/>
              <a:t> </a:t>
            </a:r>
            <a:r>
              <a:rPr lang="en-US" sz="2400" dirty="0" err="1"/>
              <a:t>aproximativ</a:t>
            </a:r>
            <a:r>
              <a:rPr lang="en-US" sz="2400" dirty="0"/>
              <a:t> 700.000 de </a:t>
            </a:r>
            <a:r>
              <a:rPr lang="en-US" sz="2400" dirty="0" err="1"/>
              <a:t>cuvinte</a:t>
            </a:r>
            <a:r>
              <a:rPr lang="en-US" sz="2400" dirty="0"/>
              <a:t>. </a:t>
            </a:r>
            <a:r>
              <a:rPr lang="en-US" sz="2400" dirty="0" err="1"/>
              <a:t>Fisierul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fi </a:t>
            </a:r>
            <a:r>
              <a:rPr lang="en-US" sz="2400" dirty="0" err="1"/>
              <a:t>parcurs</a:t>
            </a:r>
            <a:r>
              <a:rPr lang="en-US" sz="2400" dirty="0"/>
              <a:t> in </a:t>
            </a:r>
            <a:r>
              <a:rPr lang="en-US" sz="2400" dirty="0" err="1"/>
              <a:t>intregime</a:t>
            </a:r>
            <a:r>
              <a:rPr lang="en-US" sz="2400" dirty="0"/>
              <a:t> o </a:t>
            </a:r>
            <a:r>
              <a:rPr lang="en-US" sz="2400" dirty="0" err="1"/>
              <a:t>singura</a:t>
            </a:r>
            <a:r>
              <a:rPr lang="en-US" sz="2400" dirty="0"/>
              <a:t> data, </a:t>
            </a:r>
            <a:r>
              <a:rPr lang="en-US" sz="2400" dirty="0" err="1"/>
              <a:t>iar</a:t>
            </a:r>
            <a:r>
              <a:rPr lang="en-US" sz="2400" dirty="0"/>
              <a:t> </a:t>
            </a:r>
            <a:r>
              <a:rPr lang="en-US" sz="2400" dirty="0" err="1"/>
              <a:t>cuvintele</a:t>
            </a:r>
            <a:r>
              <a:rPr lang="en-US" sz="2400" dirty="0"/>
              <a:t> din </a:t>
            </a:r>
            <a:r>
              <a:rPr lang="en-US" sz="2400" dirty="0" err="1"/>
              <a:t>interiorul</a:t>
            </a:r>
            <a:r>
              <a:rPr lang="en-US" sz="2400" dirty="0"/>
              <a:t> </a:t>
            </a:r>
            <a:r>
              <a:rPr lang="en-US" sz="2400" dirty="0" err="1"/>
              <a:t>acestuia</a:t>
            </a:r>
            <a:r>
              <a:rPr lang="en-US" sz="2400" dirty="0"/>
              <a:t> </a:t>
            </a:r>
            <a:r>
              <a:rPr lang="en-US" sz="2400" dirty="0" err="1"/>
              <a:t>vor</a:t>
            </a:r>
            <a:r>
              <a:rPr lang="en-US" sz="2400" dirty="0"/>
              <a:t> fi </a:t>
            </a:r>
            <a:r>
              <a:rPr lang="en-US" sz="2400" dirty="0" err="1"/>
              <a:t>impartite</a:t>
            </a:r>
            <a:r>
              <a:rPr lang="en-US" sz="2400" dirty="0"/>
              <a:t> in </a:t>
            </a:r>
            <a:r>
              <a:rPr lang="en-US" sz="2400" dirty="0" err="1"/>
              <a:t>functie</a:t>
            </a:r>
            <a:r>
              <a:rPr lang="en-US" sz="2400" dirty="0"/>
              <a:t> de </a:t>
            </a:r>
            <a:r>
              <a:rPr lang="en-US" sz="2400" dirty="0" err="1"/>
              <a:t>numarul</a:t>
            </a:r>
            <a:r>
              <a:rPr lang="en-US" sz="2400" dirty="0"/>
              <a:t> de </a:t>
            </a:r>
            <a:r>
              <a:rPr lang="en-US" sz="2400" dirty="0" err="1"/>
              <a:t>caractere</a:t>
            </a:r>
            <a:r>
              <a:rPr lang="en-US" sz="2400" dirty="0"/>
              <a:t>, </a:t>
            </a:r>
            <a:r>
              <a:rPr lang="en-US" sz="2400" dirty="0" err="1"/>
              <a:t>utilizand</a:t>
            </a:r>
            <a:r>
              <a:rPr lang="en-US" sz="2400" dirty="0"/>
              <a:t> un hash table.</a:t>
            </a:r>
          </a:p>
        </p:txBody>
      </p:sp>
    </p:spTree>
    <p:extLst>
      <p:ext uri="{BB962C8B-B14F-4D97-AF65-F5344CB8AC3E}">
        <p14:creationId xmlns:p14="http://schemas.microsoft.com/office/powerpoint/2010/main" val="5410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2BB9-D43B-03F6-62C0-2AC2275C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9E0B9"/>
                </a:solidFill>
              </a:rPr>
              <a:t>Solutia</a:t>
            </a:r>
            <a:br>
              <a:rPr lang="en-US" dirty="0">
                <a:solidFill>
                  <a:srgbClr val="F9E0B9"/>
                </a:solidFill>
              </a:rPr>
            </a:br>
            <a:r>
              <a:rPr lang="en-US" err="1">
                <a:solidFill>
                  <a:srgbClr val="F9E0B9"/>
                </a:solidFill>
              </a:rPr>
              <a:t>Implementata</a:t>
            </a:r>
            <a:endParaRPr lang="en-US">
              <a:solidFill>
                <a:srgbClr val="F9E0B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BA14-6EAA-1356-B40A-7657B2DE0F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57513" y="517940"/>
            <a:ext cx="6893413" cy="58221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Dupa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fisierul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impartit</a:t>
            </a:r>
            <a:r>
              <a:rPr lang="en-US" dirty="0"/>
              <a:t>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hash table,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parcurse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cuvintele</a:t>
            </a:r>
            <a:r>
              <a:rPr lang="en-US" dirty="0"/>
              <a:t> care au </a:t>
            </a:r>
            <a:r>
              <a:rPr lang="en-US" dirty="0" err="1"/>
              <a:t>acelasi</a:t>
            </a:r>
            <a:r>
              <a:rPr lang="en-US" dirty="0"/>
              <a:t> </a:t>
            </a:r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caractere</a:t>
            </a:r>
            <a:r>
              <a:rPr lang="en-US" dirty="0"/>
              <a:t> ca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cuvantul</a:t>
            </a:r>
            <a:r>
              <a:rPr lang="en-US" dirty="0"/>
              <a:t> </a:t>
            </a:r>
            <a:r>
              <a:rPr lang="en-US" dirty="0" err="1"/>
              <a:t>tinta</a:t>
            </a:r>
            <a:r>
              <a:rPr lang="en-US" dirty="0"/>
              <a:t>,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posibile</a:t>
            </a:r>
            <a:r>
              <a:rPr lang="en-US" dirty="0"/>
              <a:t> candidate care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stocate</a:t>
            </a:r>
            <a:r>
              <a:rPr lang="en-US" dirty="0"/>
              <a:t> in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.</a:t>
            </a:r>
          </a:p>
          <a:p>
            <a:r>
              <a:rPr lang="en-US" dirty="0" err="1"/>
              <a:t>Numarul</a:t>
            </a:r>
            <a:r>
              <a:rPr lang="en-US" dirty="0"/>
              <a:t> </a:t>
            </a:r>
            <a:r>
              <a:rPr lang="en-US" dirty="0" err="1"/>
              <a:t>candidatelor</a:t>
            </a:r>
            <a:r>
              <a:rPr lang="en-US" dirty="0"/>
              <a:t> </a:t>
            </a:r>
            <a:r>
              <a:rPr lang="en-US" dirty="0" err="1"/>
              <a:t>posibile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deveni</a:t>
            </a:r>
            <a:r>
              <a:rPr lang="en-US" dirty="0"/>
              <a:t> din </a:t>
            </a:r>
            <a:r>
              <a:rPr lang="en-US" dirty="0" err="1"/>
              <a:t>ce</a:t>
            </a:r>
            <a:r>
              <a:rPr lang="en-US" dirty="0"/>
              <a:t> in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mic,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eliminate din </a:t>
            </a:r>
            <a:r>
              <a:rPr lang="en-US" dirty="0" err="1"/>
              <a:t>lista</a:t>
            </a:r>
            <a:r>
              <a:rPr lang="en-US" dirty="0"/>
              <a:t> in </a:t>
            </a:r>
            <a:r>
              <a:rPr lang="en-US" dirty="0" err="1"/>
              <a:t>cazul</a:t>
            </a:r>
            <a:r>
              <a:rPr lang="en-US" dirty="0"/>
              <a:t> in care: </a:t>
            </a:r>
          </a:p>
          <a:p>
            <a:pPr marL="285750" indent="-285750">
              <a:buChar char="•"/>
            </a:pPr>
            <a:r>
              <a:rPr lang="en-US" dirty="0" err="1"/>
              <a:t>Indexii</a:t>
            </a:r>
            <a:r>
              <a:rPr lang="en-US" dirty="0"/>
              <a:t> </a:t>
            </a:r>
            <a:r>
              <a:rPr lang="en-US" dirty="0" err="1"/>
              <a:t>literelor</a:t>
            </a:r>
            <a:r>
              <a:rPr lang="en-US" dirty="0"/>
              <a:t> </a:t>
            </a:r>
            <a:r>
              <a:rPr lang="en-US" dirty="0" err="1"/>
              <a:t>cunoscute</a:t>
            </a:r>
            <a:r>
              <a:rPr lang="en-US" dirty="0"/>
              <a:t> din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cuvantului</a:t>
            </a:r>
            <a:r>
              <a:rPr lang="en-US" dirty="0"/>
              <a:t> </a:t>
            </a:r>
            <a:r>
              <a:rPr lang="en-US" dirty="0" err="1"/>
              <a:t>tinta</a:t>
            </a:r>
            <a:r>
              <a:rPr lang="en-US" dirty="0"/>
              <a:t> nu </a:t>
            </a:r>
            <a:r>
              <a:rPr lang="en-US" dirty="0" err="1"/>
              <a:t>corespund</a:t>
            </a:r>
            <a:r>
              <a:rPr lang="en-US" dirty="0"/>
              <a:t> cu </a:t>
            </a:r>
            <a:r>
              <a:rPr lang="en-US" dirty="0" err="1"/>
              <a:t>candidatele</a:t>
            </a:r>
            <a:r>
              <a:rPr lang="en-US" dirty="0"/>
              <a:t> respective;</a:t>
            </a:r>
          </a:p>
          <a:p>
            <a:pPr marL="285750" indent="-285750">
              <a:buClr>
                <a:srgbClr val="00635E"/>
              </a:buClr>
              <a:buChar char="•"/>
            </a:pPr>
            <a:r>
              <a:rPr lang="en-US" dirty="0" err="1"/>
              <a:t>Candidatele</a:t>
            </a:r>
            <a:r>
              <a:rPr lang="en-US" dirty="0"/>
              <a:t> </a:t>
            </a:r>
            <a:r>
              <a:rPr lang="en-US" dirty="0" err="1"/>
              <a:t>contin</a:t>
            </a:r>
            <a:r>
              <a:rPr lang="en-US" dirty="0"/>
              <a:t> o </a:t>
            </a:r>
            <a:r>
              <a:rPr lang="en-US" dirty="0" err="1"/>
              <a:t>litera</a:t>
            </a:r>
            <a:r>
              <a:rPr lang="en-US" dirty="0"/>
              <a:t> </a:t>
            </a:r>
            <a:r>
              <a:rPr lang="en-US" dirty="0" err="1"/>
              <a:t>inexistenta</a:t>
            </a:r>
            <a:r>
              <a:rPr lang="en-US" dirty="0"/>
              <a:t> in </a:t>
            </a:r>
            <a:r>
              <a:rPr lang="en-US" dirty="0" err="1"/>
              <a:t>cuvantul</a:t>
            </a:r>
            <a:r>
              <a:rPr lang="en-US" dirty="0"/>
              <a:t> </a:t>
            </a:r>
            <a:r>
              <a:rPr lang="en-US" dirty="0" err="1"/>
              <a:t>tinta</a:t>
            </a:r>
            <a:r>
              <a:rPr lang="en-US" dirty="0"/>
              <a:t>.</a:t>
            </a:r>
          </a:p>
          <a:p>
            <a:pPr>
              <a:buClr>
                <a:srgbClr val="00635E"/>
              </a:buClr>
            </a:pPr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ghiceste</a:t>
            </a:r>
            <a:r>
              <a:rPr lang="en-US" dirty="0"/>
              <a:t> </a:t>
            </a:r>
            <a:r>
              <a:rPr lang="en-US" dirty="0" err="1"/>
              <a:t>litera</a:t>
            </a:r>
            <a:r>
              <a:rPr lang="en-US" dirty="0"/>
              <a:t> care </a:t>
            </a:r>
            <a:r>
              <a:rPr lang="en-US" dirty="0" err="1"/>
              <a:t>apare</a:t>
            </a:r>
            <a:r>
              <a:rPr lang="en-US" dirty="0"/>
              <a:t> cel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frecvent</a:t>
            </a:r>
            <a:r>
              <a:rPr lang="en-US" dirty="0"/>
              <a:t> in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candidatelor</a:t>
            </a:r>
            <a:r>
              <a:rPr lang="en-US" dirty="0"/>
              <a:t>.</a:t>
            </a:r>
          </a:p>
          <a:p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continua </a:t>
            </a:r>
            <a:r>
              <a:rPr lang="en-US" dirty="0" err="1"/>
              <a:t>pana</a:t>
            </a:r>
            <a:r>
              <a:rPr lang="en-US" dirty="0"/>
              <a:t> cand in </a:t>
            </a:r>
            <a:r>
              <a:rPr lang="en-US" dirty="0" err="1"/>
              <a:t>lista</a:t>
            </a:r>
            <a:r>
              <a:rPr lang="en-US" dirty="0"/>
              <a:t> nu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candidate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literele</a:t>
            </a:r>
            <a:r>
              <a:rPr lang="en-US" dirty="0"/>
              <a:t> din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cuvantului</a:t>
            </a:r>
            <a:r>
              <a:rPr lang="en-US" dirty="0"/>
              <a:t> </a:t>
            </a:r>
            <a:r>
              <a:rPr lang="en-US" dirty="0" err="1"/>
              <a:t>tinta</a:t>
            </a:r>
            <a:r>
              <a:rPr lang="en-US" dirty="0"/>
              <a:t> sunt </a:t>
            </a:r>
            <a:r>
              <a:rPr lang="en-US" dirty="0" err="1"/>
              <a:t>cunoscute</a:t>
            </a:r>
            <a:r>
              <a:rPr lang="en-US" dirty="0"/>
              <a:t>, </a:t>
            </a:r>
            <a:r>
              <a:rPr lang="en-US" dirty="0" err="1"/>
              <a:t>numarul</a:t>
            </a:r>
            <a:r>
              <a:rPr lang="en-US" dirty="0"/>
              <a:t> </a:t>
            </a:r>
            <a:r>
              <a:rPr lang="en-US" dirty="0" err="1"/>
              <a:t>candidatelor</a:t>
            </a:r>
            <a:r>
              <a:rPr lang="en-US" dirty="0"/>
              <a:t> </a:t>
            </a:r>
            <a:r>
              <a:rPr lang="en-US" dirty="0" err="1"/>
              <a:t>scazond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litera</a:t>
            </a:r>
            <a:r>
              <a:rPr lang="en-US" dirty="0"/>
              <a:t> </a:t>
            </a:r>
            <a:r>
              <a:rPr lang="en-US" dirty="0" err="1"/>
              <a:t>incercata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4692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007D-3C8B-4773-1205-DDD7AD21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Demonstratie</a:t>
            </a:r>
            <a:r>
              <a:rPr lang="en-US" dirty="0"/>
              <a:t> </a:t>
            </a:r>
            <a:r>
              <a:rPr lang="en-US" dirty="0" err="1"/>
              <a:t>scurta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2F34C-A5B9-86DF-5ED8-0995117B99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53836" y="1087122"/>
            <a:ext cx="6177309" cy="223796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Input:</a:t>
            </a:r>
          </a:p>
          <a:p>
            <a:pPr marL="283210" indent="-283210">
              <a:buNone/>
            </a:pPr>
            <a:r>
              <a:rPr lang="en-US" sz="2000" dirty="0">
                <a:latin typeface="Consolas"/>
              </a:rPr>
              <a:t>1,******RA**,ICONOGRAFĂ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26F3D-4E8A-7579-3769-10C932A24F7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Output:</a:t>
            </a:r>
          </a:p>
          <a:p>
            <a:pPr marL="283210" indent="-283210">
              <a:buNone/>
            </a:pPr>
            <a:r>
              <a:rPr lang="en-US" sz="2000" dirty="0">
                <a:latin typeface="Consolas"/>
              </a:rPr>
              <a:t>1,8,iconografă,OK,e </a:t>
            </a:r>
            <a:r>
              <a:rPr lang="en-US" sz="2000" err="1">
                <a:latin typeface="Consolas"/>
              </a:rPr>
              <a:t>i</a:t>
            </a:r>
            <a:r>
              <a:rPr lang="en-US" sz="2000" dirty="0">
                <a:latin typeface="Consolas"/>
              </a:rPr>
              <a:t> n o c g f ă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351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3EBE-BBCC-6FF9-69B3-A5D4278E5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95960"/>
            <a:ext cx="5288798" cy="626408"/>
          </a:xfrm>
        </p:spPr>
        <p:txBody>
          <a:bodyPr/>
          <a:lstStyle/>
          <a:p>
            <a:r>
              <a:rPr lang="en-US" dirty="0"/>
              <a:t>Limitari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242E7-9BD2-FE10-138D-56148B06A898}"/>
              </a:ext>
            </a:extLst>
          </p:cNvPr>
          <p:cNvSpPr txBox="1"/>
          <p:nvPr/>
        </p:nvSpPr>
        <p:spPr>
          <a:xfrm>
            <a:off x="815766" y="2461636"/>
            <a:ext cx="528063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In </a:t>
            </a:r>
            <a:r>
              <a:rPr lang="en-US" sz="2400" err="1"/>
              <a:t>cazul</a:t>
            </a:r>
            <a:r>
              <a:rPr lang="en-US" sz="2400" dirty="0"/>
              <a:t> in care un </a:t>
            </a:r>
            <a:r>
              <a:rPr lang="en-US" sz="2400" err="1"/>
              <a:t>cuvant</a:t>
            </a:r>
            <a:r>
              <a:rPr lang="en-US" sz="2400" dirty="0"/>
              <a:t> nu se </a:t>
            </a:r>
            <a:r>
              <a:rPr lang="en-US" sz="2400" err="1"/>
              <a:t>afla</a:t>
            </a:r>
            <a:r>
              <a:rPr lang="en-US" sz="2400" dirty="0"/>
              <a:t> in </a:t>
            </a:r>
            <a:r>
              <a:rPr lang="en-US" sz="2400" err="1"/>
              <a:t>interiorul</a:t>
            </a:r>
            <a:r>
              <a:rPr lang="en-US" sz="2400" dirty="0"/>
              <a:t> </a:t>
            </a:r>
            <a:r>
              <a:rPr lang="en-US" sz="2400" err="1"/>
              <a:t>fisierului</a:t>
            </a:r>
            <a:r>
              <a:rPr lang="en-US" sz="2400" dirty="0"/>
              <a:t> care produce candidate, </a:t>
            </a:r>
            <a:r>
              <a:rPr lang="en-US" sz="2400" err="1"/>
              <a:t>programul</a:t>
            </a:r>
            <a:r>
              <a:rPr lang="en-US" sz="2400" dirty="0"/>
              <a:t> nu </a:t>
            </a:r>
            <a:r>
              <a:rPr lang="en-US" sz="2400" err="1"/>
              <a:t>va</a:t>
            </a:r>
            <a:r>
              <a:rPr lang="en-US" sz="2400" dirty="0"/>
              <a:t> </a:t>
            </a:r>
            <a:r>
              <a:rPr lang="en-US" sz="2400" err="1"/>
              <a:t>reusi</a:t>
            </a:r>
            <a:r>
              <a:rPr lang="en-US" sz="2400" dirty="0"/>
              <a:t> </a:t>
            </a:r>
            <a:r>
              <a:rPr lang="en-US" sz="2400" err="1"/>
              <a:t>sa</a:t>
            </a:r>
            <a:r>
              <a:rPr lang="en-US" sz="2400" dirty="0"/>
              <a:t> </a:t>
            </a:r>
            <a:r>
              <a:rPr lang="en-US" sz="2400" err="1"/>
              <a:t>ghiceasca</a:t>
            </a:r>
            <a:r>
              <a:rPr lang="en-US" sz="2400" dirty="0"/>
              <a:t> </a:t>
            </a:r>
            <a:r>
              <a:rPr lang="en-US" sz="2400" err="1"/>
              <a:t>cuvantul</a:t>
            </a:r>
            <a:r>
              <a:rPr lang="en-US" sz="2400" dirty="0"/>
              <a:t> </a:t>
            </a:r>
            <a:r>
              <a:rPr lang="en-US" sz="2400" err="1"/>
              <a:t>dorit</a:t>
            </a:r>
            <a:r>
              <a:rPr lang="en-US" sz="24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68ACA-37E1-D7D4-96AF-6539984AAFF0}"/>
              </a:ext>
            </a:extLst>
          </p:cNvPr>
          <p:cNvSpPr txBox="1"/>
          <p:nvPr/>
        </p:nvSpPr>
        <p:spPr>
          <a:xfrm>
            <a:off x="6094837" y="703554"/>
            <a:ext cx="528334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solidFill>
                  <a:srgbClr val="F9E0B9"/>
                </a:solidFill>
              </a:rPr>
              <a:t>Imbunatatiri</a:t>
            </a:r>
            <a:r>
              <a:rPr lang="en-US" sz="3600" dirty="0">
                <a:solidFill>
                  <a:srgbClr val="F9E0B9"/>
                </a:solidFill>
              </a:rPr>
              <a:t> </a:t>
            </a:r>
            <a:r>
              <a:rPr lang="en-US" sz="3600" dirty="0" err="1">
                <a:solidFill>
                  <a:srgbClr val="F9E0B9"/>
                </a:solidFill>
              </a:rPr>
              <a:t>posibile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10A53-45DF-01E3-F6AC-6651134B0E3C}"/>
              </a:ext>
            </a:extLst>
          </p:cNvPr>
          <p:cNvSpPr txBox="1"/>
          <p:nvPr/>
        </p:nvSpPr>
        <p:spPr>
          <a:xfrm>
            <a:off x="6095289" y="2460427"/>
            <a:ext cx="528178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/>
              <a:t>Marirea</a:t>
            </a:r>
            <a:r>
              <a:rPr lang="en-US" sz="2400" dirty="0"/>
              <a:t> </a:t>
            </a:r>
            <a:r>
              <a:rPr lang="en-US" sz="2400" dirty="0" err="1"/>
              <a:t>numarului</a:t>
            </a:r>
            <a:r>
              <a:rPr lang="en-US" sz="2400" dirty="0"/>
              <a:t> de </a:t>
            </a:r>
            <a:r>
              <a:rPr lang="en-US" sz="2400" dirty="0" err="1"/>
              <a:t>cuvinte</a:t>
            </a:r>
            <a:r>
              <a:rPr lang="en-US" sz="2400" dirty="0"/>
              <a:t> din </a:t>
            </a:r>
            <a:r>
              <a:rPr lang="en-US" sz="2400" dirty="0" err="1"/>
              <a:t>interiorul</a:t>
            </a:r>
            <a:r>
              <a:rPr lang="en-US" sz="2400" dirty="0"/>
              <a:t> </a:t>
            </a:r>
            <a:r>
              <a:rPr lang="en-US" sz="2400" dirty="0" err="1"/>
              <a:t>vocabularului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9197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381587_Win32_SL_v6" id="{5005B820-A0B7-49EA-8569-DCF0CD2DBB9D}" vid="{2E48C80D-E25D-44C4-BCFD-F1465E9B6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54F928-5808-4F9A-8810-B3FD2A0264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96C45C-DB75-420E-8AF3-E934CE3B84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6695BEB-4861-4F57-B47B-7156F618DF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400</Words>
  <Application>Microsoft Office PowerPoint</Application>
  <PresentationFormat>Widescreen</PresentationFormat>
  <Paragraphs>118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Quotable</vt:lpstr>
      <vt:lpstr>Hangman</vt:lpstr>
      <vt:lpstr>Tehnologii Utilizate</vt:lpstr>
      <vt:lpstr>Analiza jocului hangman</vt:lpstr>
      <vt:lpstr>Solutia Implementata</vt:lpstr>
      <vt:lpstr>Demonstratie scurta</vt:lpstr>
      <vt:lpstr>Limitari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385</cp:revision>
  <dcterms:created xsi:type="dcterms:W3CDTF">2025-10-19T15:50:33Z</dcterms:created>
  <dcterms:modified xsi:type="dcterms:W3CDTF">2025-10-19T18:00:18Z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