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2BD25E-3620-4F9D-97F7-F44B4EFA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322588"/>
          </a:xfrm>
        </p:spPr>
        <p:txBody>
          <a:bodyPr/>
          <a:lstStyle/>
          <a:p>
            <a:r>
              <a:rPr lang="en-US" dirty="0">
                <a:latin typeface="+mn-lt"/>
              </a:rPr>
              <a:t>Observer pattern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53F0887-9D46-4C9B-A869-A0EBBD95D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Agrigoroaie Marian</a:t>
            </a:r>
          </a:p>
          <a:p>
            <a:pPr algn="r"/>
            <a:r>
              <a:rPr lang="en-US" dirty="0" err="1"/>
              <a:t>Grosu</a:t>
            </a:r>
            <a:r>
              <a:rPr lang="en-US" dirty="0"/>
              <a:t> Mihai</a:t>
            </a:r>
          </a:p>
          <a:p>
            <a:pPr algn="r"/>
            <a:r>
              <a:rPr lang="en-US" dirty="0" err="1"/>
              <a:t>Grupa</a:t>
            </a:r>
            <a:r>
              <a:rPr lang="en-US" dirty="0"/>
              <a:t> 1302B</a:t>
            </a:r>
          </a:p>
        </p:txBody>
      </p:sp>
    </p:spTree>
    <p:extLst>
      <p:ext uri="{BB962C8B-B14F-4D97-AF65-F5344CB8AC3E}">
        <p14:creationId xmlns:p14="http://schemas.microsoft.com/office/powerpoint/2010/main" val="40428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80E3A25-EB60-4870-83B8-66858D74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195503"/>
            <a:ext cx="4093029" cy="2466993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+mn-lt"/>
              </a:rPr>
              <a:t>Rolul</a:t>
            </a:r>
            <a:r>
              <a:rPr lang="en-US" sz="3800" dirty="0">
                <a:latin typeface="+mn-lt"/>
              </a:rPr>
              <a:t> pattern-</a:t>
            </a:r>
            <a:r>
              <a:rPr lang="en-US" sz="3800" dirty="0" err="1">
                <a:latin typeface="+mn-lt"/>
              </a:rPr>
              <a:t>ului</a:t>
            </a:r>
            <a:endParaRPr lang="en-US" sz="3800" dirty="0">
              <a:latin typeface="+mn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790DB0-3CE2-49E8-8B86-28992A7E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Defineste o rela</a:t>
            </a:r>
            <a:r>
              <a:rPr lang="ro-RO" sz="2400" dirty="0"/>
              <a:t>ț</a:t>
            </a:r>
            <a:r>
              <a:rPr lang="it-IT" sz="2400" dirty="0"/>
              <a:t>ie de dependen</a:t>
            </a:r>
            <a:r>
              <a:rPr lang="ro-RO" sz="2400" dirty="0" err="1"/>
              <a:t>ță</a:t>
            </a:r>
            <a:r>
              <a:rPr lang="it-IT" sz="2400" dirty="0"/>
              <a:t> </a:t>
            </a:r>
            <a:r>
              <a:rPr lang="ro-RO" sz="2400" dirty="0"/>
              <a:t>î</a:t>
            </a:r>
            <a:r>
              <a:rPr lang="it-IT" sz="2400" dirty="0"/>
              <a:t>ntre obiecte astfel </a:t>
            </a:r>
            <a:r>
              <a:rPr lang="ro-RO" sz="2400" dirty="0"/>
              <a:t>î</a:t>
            </a:r>
            <a:r>
              <a:rPr lang="it-IT" sz="2400" dirty="0"/>
              <a:t>nc</a:t>
            </a:r>
            <a:r>
              <a:rPr lang="ro-RO" sz="2400" dirty="0"/>
              <a:t>â</a:t>
            </a:r>
            <a:r>
              <a:rPr lang="it-IT" sz="2400" dirty="0"/>
              <a:t>t c</a:t>
            </a:r>
            <a:r>
              <a:rPr lang="ro-RO" sz="2400" dirty="0"/>
              <a:t>â</a:t>
            </a:r>
            <a:r>
              <a:rPr lang="it-IT" sz="2400" dirty="0"/>
              <a:t>nd un obiect </a:t>
            </a:r>
            <a:r>
              <a:rPr lang="ro-RO" sz="2400" dirty="0" err="1"/>
              <a:t>îș</a:t>
            </a:r>
            <a:r>
              <a:rPr lang="it-IT" sz="2400" dirty="0"/>
              <a:t>i schimb</a:t>
            </a:r>
            <a:r>
              <a:rPr lang="ro-RO" sz="2400" dirty="0"/>
              <a:t>ă</a:t>
            </a:r>
            <a:r>
              <a:rPr lang="it-IT" sz="2400" dirty="0"/>
              <a:t> starea, to</a:t>
            </a:r>
            <a:r>
              <a:rPr lang="ro-RO" sz="2400" dirty="0"/>
              <a:t>ț</a:t>
            </a:r>
            <a:r>
              <a:rPr lang="it-IT" sz="2400" dirty="0"/>
              <a:t>i dependen</a:t>
            </a:r>
            <a:r>
              <a:rPr lang="ro-RO" sz="2400" dirty="0"/>
              <a:t>ț</a:t>
            </a:r>
            <a:r>
              <a:rPr lang="it-IT" sz="2400" dirty="0"/>
              <a:t>ii lui sunt notifica</a:t>
            </a:r>
            <a:r>
              <a:rPr lang="ro-RO" sz="2400" dirty="0"/>
              <a:t>ț</a:t>
            </a:r>
            <a:r>
              <a:rPr lang="it-IT" sz="2400" dirty="0"/>
              <a:t>i si actualiza</a:t>
            </a:r>
            <a:r>
              <a:rPr lang="ro-RO" sz="2400" dirty="0"/>
              <a:t>ț</a:t>
            </a:r>
            <a:r>
              <a:rPr lang="it-IT" sz="2400" dirty="0"/>
              <a:t>i automat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9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server Design&amp;nbsp;Pattern">
            <a:extLst>
              <a:ext uri="{FF2B5EF4-FFF2-40B4-BE49-F238E27FC236}">
                <a16:creationId xmlns:a16="http://schemas.microsoft.com/office/drawing/2014/main" id="{EC432EB7-824C-46DC-907C-9547A1D0B0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7" y="772886"/>
            <a:ext cx="8499565" cy="53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6CF97-5F77-4D71-9240-69ABAFF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800" dirty="0">
                <a:latin typeface="+mn-lt"/>
              </a:rPr>
              <a:t>Implementare</a:t>
            </a:r>
            <a:endParaRPr lang="en-US" sz="3800" dirty="0">
              <a:latin typeface="+mn-lt"/>
            </a:endParaRPr>
          </a:p>
        </p:txBody>
      </p:sp>
      <p:pic>
        <p:nvPicPr>
          <p:cNvPr id="2050" name="Picture 2" descr="How YouTube Subscribers can Help Your Business? - Blockchain for connecting  people">
            <a:extLst>
              <a:ext uri="{FF2B5EF4-FFF2-40B4-BE49-F238E27FC236}">
                <a16:creationId xmlns:a16="http://schemas.microsoft.com/office/drawing/2014/main" id="{6AED516B-ADA4-4A8B-A02E-81A412B71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91991"/>
            <a:ext cx="4673969" cy="25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F16938E-72A0-4C12-BDBF-6A1DFF331DB1}"/>
              </a:ext>
            </a:extLst>
          </p:cNvPr>
          <p:cNvSpPr txBox="1"/>
          <p:nvPr/>
        </p:nvSpPr>
        <p:spPr>
          <a:xfrm>
            <a:off x="5829299" y="2793316"/>
            <a:ext cx="520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sz="2400" dirty="0"/>
              <a:t>Ideea de la care s-a pornit pentru implementarea acestui pattern este modul de funcționare al abonării la canale pe </a:t>
            </a:r>
            <a:r>
              <a:rPr lang="ro-RO" sz="2400" dirty="0" err="1"/>
              <a:t>YouTube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82458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043D99-FD28-4628-A226-2EF60A2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n-lt"/>
              </a:rPr>
              <a:t>Clasa ABONAT</a:t>
            </a:r>
            <a:endParaRPr lang="en-US" dirty="0">
              <a:latin typeface="+mn-lt"/>
            </a:endParaRP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D14059B2-A7A7-47A9-98F9-9FB98B85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720" y="704653"/>
            <a:ext cx="7475456" cy="5448693"/>
          </a:xfrm>
        </p:spPr>
      </p:pic>
    </p:spTree>
    <p:extLst>
      <p:ext uri="{BB962C8B-B14F-4D97-AF65-F5344CB8AC3E}">
        <p14:creationId xmlns:p14="http://schemas.microsoft.com/office/powerpoint/2010/main" val="68091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E2B07F-2B88-4CD7-86E4-6A87BEBC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n-lt"/>
              </a:rPr>
              <a:t>Clasa CANAL</a:t>
            </a:r>
            <a:endParaRPr lang="en-US" dirty="0">
              <a:latin typeface="+mn-lt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28E802F-7828-46F3-BED1-DD5067CB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549" y="144206"/>
            <a:ext cx="5660105" cy="6258859"/>
          </a:xfrm>
        </p:spPr>
      </p:pic>
    </p:spTree>
    <p:extLst>
      <p:ext uri="{BB962C8B-B14F-4D97-AF65-F5344CB8AC3E}">
        <p14:creationId xmlns:p14="http://schemas.microsoft.com/office/powerpoint/2010/main" val="358677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7BC24B-E54F-4908-8B55-F6E344F5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Main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D2DBA07-A3FA-4496-96FF-9013F42CE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12" y="706390"/>
            <a:ext cx="6725745" cy="5445220"/>
          </a:xfrm>
        </p:spPr>
      </p:pic>
    </p:spTree>
    <p:extLst>
      <p:ext uri="{BB962C8B-B14F-4D97-AF65-F5344CB8AC3E}">
        <p14:creationId xmlns:p14="http://schemas.microsoft.com/office/powerpoint/2010/main" val="31121196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54</TotalTime>
  <Words>79</Words>
  <Application>Microsoft Office PowerPoint</Application>
  <PresentationFormat>Ecran lat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Observer pattern</vt:lpstr>
      <vt:lpstr>Rolul pattern-ului</vt:lpstr>
      <vt:lpstr>Prezentare PowerPoint</vt:lpstr>
      <vt:lpstr>Implementare</vt:lpstr>
      <vt:lpstr>Clasa ABONAT</vt:lpstr>
      <vt:lpstr>Clasa CANAL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Marian Agrigoroaie</dc:creator>
  <cp:lastModifiedBy>Marian Agrigoroaie</cp:lastModifiedBy>
  <cp:revision>1</cp:revision>
  <dcterms:created xsi:type="dcterms:W3CDTF">2022-01-15T13:42:47Z</dcterms:created>
  <dcterms:modified xsi:type="dcterms:W3CDTF">2022-01-15T14:37:39Z</dcterms:modified>
</cp:coreProperties>
</file>