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1"/>
  </p:notesMasterIdLst>
  <p:sldIdLst>
    <p:sldId id="275" r:id="rId2"/>
    <p:sldId id="257" r:id="rId3"/>
    <p:sldId id="258" r:id="rId4"/>
    <p:sldId id="259" r:id="rId5"/>
    <p:sldId id="260" r:id="rId6"/>
    <p:sldId id="261" r:id="rId7"/>
    <p:sldId id="262" r:id="rId8"/>
    <p:sldId id="263" r:id="rId9"/>
    <p:sldId id="264" r:id="rId10"/>
    <p:sldId id="265" r:id="rId11"/>
    <p:sldId id="266" r:id="rId12"/>
    <p:sldId id="272" r:id="rId13"/>
    <p:sldId id="267" r:id="rId14"/>
    <p:sldId id="268" r:id="rId15"/>
    <p:sldId id="274" r:id="rId16"/>
    <p:sldId id="269" r:id="rId17"/>
    <p:sldId id="270" r:id="rId18"/>
    <p:sldId id="273" r:id="rId19"/>
    <p:sldId id="271" r:id="rId20"/>
  </p:sldIdLst>
  <p:sldSz cx="9144000" cy="5143500" type="screen16x9"/>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rimint, Nicoleta" initials="SN" lastIdx="1" clrIdx="0">
    <p:extLst>
      <p:ext uri="{19B8F6BF-5375-455C-9EA6-DF929625EA0E}">
        <p15:presenceInfo xmlns:p15="http://schemas.microsoft.com/office/powerpoint/2012/main" userId="S::nicoleta.scrimint@centric.eu::b8491e81-2dca-4699-9642-0ec82464aca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9392" autoAdjust="0"/>
  </p:normalViewPr>
  <p:slideViewPr>
    <p:cSldViewPr snapToGrid="0">
      <p:cViewPr varScale="1">
        <p:scale>
          <a:sx n="81" d="100"/>
          <a:sy n="81" d="100"/>
        </p:scale>
        <p:origin x="240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229625d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229625d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000000"/>
              </a:buClr>
              <a:buSzPts val="1100"/>
              <a:buChar char="●"/>
            </a:pPr>
            <a:r>
              <a:rPr lang="en" dirty="0"/>
              <a:t>Introduction - 16-16.30</a:t>
            </a:r>
            <a:endParaRPr dirty="0"/>
          </a:p>
          <a:p>
            <a:pPr marL="457200" lvl="0" indent="-298450" algn="l" rtl="0">
              <a:lnSpc>
                <a:spcPct val="115000"/>
              </a:lnSpc>
              <a:spcBef>
                <a:spcPts val="0"/>
              </a:spcBef>
              <a:spcAft>
                <a:spcPts val="0"/>
              </a:spcAft>
              <a:buClr>
                <a:srgbClr val="000000"/>
              </a:buClr>
              <a:buSzPts val="1100"/>
              <a:buChar char="●"/>
            </a:pPr>
            <a:r>
              <a:rPr lang="en" dirty="0"/>
              <a:t>Demo unit testing - 16.30-16.50</a:t>
            </a:r>
            <a:endParaRPr dirty="0"/>
          </a:p>
          <a:p>
            <a:pPr marL="457200" lvl="0" indent="-298450" algn="l" rtl="0">
              <a:lnSpc>
                <a:spcPct val="115000"/>
              </a:lnSpc>
              <a:spcBef>
                <a:spcPts val="0"/>
              </a:spcBef>
              <a:spcAft>
                <a:spcPts val="0"/>
              </a:spcAft>
              <a:buClr>
                <a:srgbClr val="000000"/>
              </a:buClr>
              <a:buSzPts val="1100"/>
              <a:buChar char="●"/>
            </a:pPr>
            <a:r>
              <a:rPr lang="en" dirty="0"/>
              <a:t>Break - 16.50-17</a:t>
            </a:r>
            <a:endParaRPr dirty="0"/>
          </a:p>
          <a:p>
            <a:pPr marL="457200" lvl="0" indent="-298450" algn="l" rtl="0">
              <a:lnSpc>
                <a:spcPct val="115000"/>
              </a:lnSpc>
              <a:spcBef>
                <a:spcPts val="0"/>
              </a:spcBef>
              <a:spcAft>
                <a:spcPts val="0"/>
              </a:spcAft>
              <a:buClr>
                <a:srgbClr val="000000"/>
              </a:buClr>
              <a:buSzPts val="1100"/>
              <a:buChar char="●"/>
            </a:pPr>
            <a:r>
              <a:rPr lang="en" dirty="0"/>
              <a:t>Demo unit testing - 17.00-17.50</a:t>
            </a:r>
            <a:endParaRPr dirty="0"/>
          </a:p>
          <a:p>
            <a:pPr marL="457200" lvl="0" indent="-298450" algn="l" rtl="0">
              <a:lnSpc>
                <a:spcPct val="115000"/>
              </a:lnSpc>
              <a:spcBef>
                <a:spcPts val="0"/>
              </a:spcBef>
              <a:spcAft>
                <a:spcPts val="0"/>
              </a:spcAft>
              <a:buClr>
                <a:srgbClr val="000000"/>
              </a:buClr>
              <a:buSzPts val="1100"/>
              <a:buChar char="●"/>
            </a:pPr>
            <a:r>
              <a:rPr lang="en" dirty="0"/>
              <a:t>Break - 17.50-18</a:t>
            </a:r>
            <a:endParaRPr dirty="0"/>
          </a:p>
          <a:p>
            <a:pPr marL="457200" lvl="0" indent="-298450" algn="l" rtl="0">
              <a:lnSpc>
                <a:spcPct val="115000"/>
              </a:lnSpc>
              <a:spcBef>
                <a:spcPts val="0"/>
              </a:spcBef>
              <a:spcAft>
                <a:spcPts val="0"/>
              </a:spcAft>
              <a:buClr>
                <a:srgbClr val="000000"/>
              </a:buClr>
              <a:buSzPts val="1100"/>
              <a:buChar char="●"/>
            </a:pPr>
            <a:r>
              <a:rPr lang="en" dirty="0"/>
              <a:t>Demo unit testing QA - 18.00-18.10</a:t>
            </a:r>
            <a:endParaRPr dirty="0"/>
          </a:p>
          <a:p>
            <a:pPr marL="457200" lvl="0" indent="-298450" algn="l" rtl="0">
              <a:lnSpc>
                <a:spcPct val="115000"/>
              </a:lnSpc>
              <a:spcBef>
                <a:spcPts val="0"/>
              </a:spcBef>
              <a:spcAft>
                <a:spcPts val="0"/>
              </a:spcAft>
              <a:buClr>
                <a:srgbClr val="000000"/>
              </a:buClr>
              <a:buSzPts val="1100"/>
              <a:buChar char="●"/>
            </a:pPr>
            <a:r>
              <a:rPr lang="en" dirty="0"/>
              <a:t>Demo integration testing - 18.10-18.50</a:t>
            </a:r>
            <a:endParaRPr dirty="0"/>
          </a:p>
          <a:p>
            <a:pPr marL="457200" lvl="0" indent="-298450" algn="l" rtl="0">
              <a:lnSpc>
                <a:spcPct val="115000"/>
              </a:lnSpc>
              <a:spcBef>
                <a:spcPts val="0"/>
              </a:spcBef>
              <a:spcAft>
                <a:spcPts val="0"/>
              </a:spcAft>
              <a:buClr>
                <a:srgbClr val="000000"/>
              </a:buClr>
              <a:buSzPts val="1100"/>
              <a:buChar char="●"/>
            </a:pPr>
            <a:r>
              <a:rPr lang="en" dirty="0"/>
              <a:t>Break - 18.50-19</a:t>
            </a:r>
            <a:endParaRPr dirty="0"/>
          </a:p>
          <a:p>
            <a:pPr marL="457200" lvl="0" indent="-298450" algn="l" rtl="0">
              <a:lnSpc>
                <a:spcPct val="115000"/>
              </a:lnSpc>
              <a:spcBef>
                <a:spcPts val="0"/>
              </a:spcBef>
              <a:spcAft>
                <a:spcPts val="0"/>
              </a:spcAft>
              <a:buClr>
                <a:srgbClr val="000000"/>
              </a:buClr>
              <a:buSzPts val="1100"/>
              <a:buChar char="●"/>
            </a:pPr>
            <a:r>
              <a:rPr lang="en" dirty="0"/>
              <a:t>Demo integration testing - 19-19.25</a:t>
            </a:r>
            <a:endParaRPr dirty="0"/>
          </a:p>
          <a:p>
            <a:pPr marL="457200" lvl="0" indent="-298450" algn="l" rtl="0">
              <a:lnSpc>
                <a:spcPct val="115000"/>
              </a:lnSpc>
              <a:spcBef>
                <a:spcPts val="0"/>
              </a:spcBef>
              <a:spcAft>
                <a:spcPts val="0"/>
              </a:spcAft>
              <a:buClr>
                <a:srgbClr val="000000"/>
              </a:buClr>
              <a:buSzPts val="1100"/>
              <a:buChar char="●"/>
            </a:pPr>
            <a:r>
              <a:rPr lang="en" dirty="0">
                <a:solidFill>
                  <a:schemeClr val="dk1"/>
                </a:solidFill>
              </a:rPr>
              <a:t>Code coverage - 19.25-19.45</a:t>
            </a:r>
            <a:endParaRPr dirty="0"/>
          </a:p>
          <a:p>
            <a:pPr marL="457200" lvl="0" indent="-298450" algn="l" rtl="0">
              <a:lnSpc>
                <a:spcPct val="115000"/>
              </a:lnSpc>
              <a:spcBef>
                <a:spcPts val="0"/>
              </a:spcBef>
              <a:spcAft>
                <a:spcPts val="0"/>
              </a:spcAft>
              <a:buClr>
                <a:srgbClr val="000000"/>
              </a:buClr>
              <a:buSzPts val="1100"/>
              <a:buChar char="●"/>
            </a:pPr>
            <a:r>
              <a:rPr lang="en" dirty="0"/>
              <a:t>QA - 19.45-20</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b30caa2d2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8b30caa2d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“The longest happy path is the one that goes through all out-of-process dependencies.”</a:t>
            </a:r>
            <a:endParaRPr/>
          </a:p>
          <a:p>
            <a:pPr marL="457200" lvl="0" indent="-298450" algn="l" rtl="0">
              <a:spcBef>
                <a:spcPts val="0"/>
              </a:spcBef>
              <a:spcAft>
                <a:spcPts val="0"/>
              </a:spcAft>
              <a:buSzPts val="1100"/>
              <a:buChar char="-"/>
            </a:pPr>
            <a:r>
              <a:rPr lang="en"/>
              <a:t>“There’s no need to maintain backward compatibility in communications with managed dependencies, because your application is the only one that talks to them. External clients don’t care how you organize your database; the only thing that matters is the final state of your system. Using real instances of managed dependencies in integration tests helps you verify that final state from the external client’s point of view. It also helps during database refactorings, such as renaming a column or even migrating from one database to another”</a:t>
            </a:r>
            <a:endParaRPr/>
          </a:p>
          <a:p>
            <a:pPr marL="457200" lvl="0" indent="-298450" algn="l" rtl="0">
              <a:spcBef>
                <a:spcPts val="0"/>
              </a:spcBef>
              <a:spcAft>
                <a:spcPts val="0"/>
              </a:spcAft>
              <a:buSzPts val="1100"/>
              <a:buChar char="-"/>
            </a:pPr>
            <a:r>
              <a:rPr lang="en"/>
              <a:t>“An end-to-end test in a scenario with an API would be a test running against a deployed, fully functioning version of that API, which means no mocks for any of the out-of-process dependencies.”</a:t>
            </a:r>
            <a:endParaRPr/>
          </a:p>
          <a:p>
            <a:pPr marL="457200" lvl="0" indent="-298450" algn="l" rtl="0">
              <a:lnSpc>
                <a:spcPct val="115000"/>
              </a:lnSpc>
              <a:spcBef>
                <a:spcPts val="0"/>
              </a:spcBef>
              <a:spcAft>
                <a:spcPts val="1600"/>
              </a:spcAft>
              <a:buSzPts val="1100"/>
              <a:buChar char="-"/>
            </a:pPr>
            <a:r>
              <a:rPr lang="en"/>
              <a:t>According to Vladimir Khorikov, Unit Testing Principles, Practices, and Patterns.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8b30caa2d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8b30caa2d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dirty="0"/>
              <a:t>“Mocks help to emulate and examine outcoming interactions between the SUT and its dependencies, while stubs only help to emulate incoming interactions, not examine them”</a:t>
            </a:r>
            <a:endParaRPr dirty="0"/>
          </a:p>
          <a:p>
            <a:pPr marL="457200" lvl="0" indent="-298450" algn="l" rtl="0">
              <a:spcBef>
                <a:spcPts val="0"/>
              </a:spcBef>
              <a:spcAft>
                <a:spcPts val="0"/>
              </a:spcAft>
              <a:buSzPts val="1100"/>
              <a:buChar char="-"/>
            </a:pPr>
            <a:r>
              <a:rPr lang="en" dirty="0"/>
              <a:t>“Mocking is legitimate only when it’s used for inter-system communications—communications that cross the application boundary—and only when the side effects of those communications are visible to the external world.”</a:t>
            </a:r>
            <a:endParaRPr dirty="0"/>
          </a:p>
          <a:p>
            <a:pPr marL="457200" lvl="0" indent="-298450" algn="l" rtl="0">
              <a:spcBef>
                <a:spcPts val="0"/>
              </a:spcBef>
              <a:spcAft>
                <a:spcPts val="0"/>
              </a:spcAft>
              <a:buSzPts val="1100"/>
              <a:buChar char="-"/>
            </a:pPr>
            <a:r>
              <a:rPr lang="en" dirty="0"/>
              <a:t>“The requirement to always preserve the communication pattern between your application and external systems stems from the necessity to maintain backward compatibility. You have to maintain the way your application talks to external systems. That’s because you can’t change those external systems simultaneously with your application; they may follow a different deployment cycle, or you might simply not have control over them”</a:t>
            </a:r>
            <a:endParaRPr dirty="0"/>
          </a:p>
          <a:p>
            <a:pPr marL="457200" lvl="0" indent="-298450" algn="l" rtl="0">
              <a:spcBef>
                <a:spcPts val="0"/>
              </a:spcBef>
              <a:spcAft>
                <a:spcPts val="0"/>
              </a:spcAft>
              <a:buSzPts val="1100"/>
              <a:buChar char="-"/>
            </a:pPr>
            <a:r>
              <a:rPr lang="en" dirty="0"/>
              <a:t>“A call from the SUT to a stub is not part of the end result the SUT produces. Such a call is only a means to produce the end result: a stub provides input from which the SUT then generates the output.”</a:t>
            </a:r>
            <a:endParaRPr dirty="0"/>
          </a:p>
          <a:p>
            <a:pPr marL="457200" lvl="0" indent="-298450" algn="l" rtl="0">
              <a:lnSpc>
                <a:spcPct val="115000"/>
              </a:lnSpc>
              <a:spcBef>
                <a:spcPts val="0"/>
              </a:spcBef>
              <a:spcAft>
                <a:spcPts val="1600"/>
              </a:spcAft>
              <a:buSzPts val="1100"/>
              <a:buChar char="-"/>
            </a:pPr>
            <a:r>
              <a:rPr lang="en" dirty="0"/>
              <a:t>According to Vladimir Khorikov, Unit Testing Principles, Practices, and Patterns.</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8677d832a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8677d832a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8c9343f23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8c9343f23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8c9343f23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c9343f23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c6878944a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c6878944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8229625d7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8229625d7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000000"/>
              </a:buClr>
              <a:buSzPts val="1100"/>
              <a:buChar char="●"/>
            </a:pPr>
            <a:r>
              <a:rPr lang="en" dirty="0"/>
              <a:t>“If you find that code is hard to unit test, it’s a strong sign that the code needs improvement. The poor quality usually manifests itself in </a:t>
            </a:r>
            <a:r>
              <a:rPr lang="en" b="1" dirty="0"/>
              <a:t>tight coupling</a:t>
            </a:r>
            <a:r>
              <a:rPr lang="en" dirty="0"/>
              <a:t>, which means different pieces of production code are not decoupled from each other enough, and it’s hard to test them separately.”</a:t>
            </a:r>
            <a:endParaRPr dirty="0"/>
          </a:p>
          <a:p>
            <a:pPr marL="457200" lvl="0" indent="-298450" algn="l" rtl="0">
              <a:lnSpc>
                <a:spcPct val="115000"/>
              </a:lnSpc>
              <a:spcBef>
                <a:spcPts val="0"/>
              </a:spcBef>
              <a:spcAft>
                <a:spcPts val="0"/>
              </a:spcAft>
              <a:buClr>
                <a:srgbClr val="000000"/>
              </a:buClr>
              <a:buSzPts val="1100"/>
              <a:buChar char="●"/>
            </a:pPr>
            <a:r>
              <a:rPr lang="en" dirty="0"/>
              <a:t>“The term sustainable is key. It’s quite easy to grow a project, especially when you start from scratch. It’s much harder to sustain this growth over time.”</a:t>
            </a:r>
            <a:endParaRPr dirty="0"/>
          </a:p>
          <a:p>
            <a:pPr marL="457200" lvl="0" indent="-298450" algn="l" rtl="0">
              <a:lnSpc>
                <a:spcPct val="115000"/>
              </a:lnSpc>
              <a:spcBef>
                <a:spcPts val="0"/>
              </a:spcBef>
              <a:spcAft>
                <a:spcPts val="0"/>
              </a:spcAft>
              <a:buClr>
                <a:srgbClr val="000000"/>
              </a:buClr>
              <a:buSzPts val="1100"/>
              <a:buChar char="●"/>
            </a:pPr>
            <a:r>
              <a:rPr lang="en" dirty="0"/>
              <a:t>“Tests help overturn the tendency of the code to deteriorate over time. They act as a safety net—a tool that provides insurance against a vast majority of regressions. Tests help make sure the existing functionality works, even after you introduce new features or refactor the code to better fit new requirements.”</a:t>
            </a:r>
            <a:endParaRPr dirty="0"/>
          </a:p>
          <a:p>
            <a:pPr marL="457200" lvl="0" indent="-298450" algn="l" rtl="0">
              <a:lnSpc>
                <a:spcPct val="115000"/>
              </a:lnSpc>
              <a:spcBef>
                <a:spcPts val="0"/>
              </a:spcBef>
              <a:spcAft>
                <a:spcPts val="0"/>
              </a:spcAft>
              <a:buClr>
                <a:srgbClr val="000000"/>
              </a:buClr>
              <a:buSzPts val="1100"/>
              <a:buChar char="●"/>
            </a:pPr>
            <a:r>
              <a:rPr lang="en" dirty="0"/>
              <a:t>“An unfortunate fact of programming life is that code is not an asset, it’s a liability. The larger the code base, the more exposure it has to potential bugs. That’s why it’s crucial to develop a good protection against regressions. Without such protection, you won’t be able to sustain the project growth in a long run—you’ll be buried under an ever-increasing number of bugs.”</a:t>
            </a:r>
            <a:endParaRPr dirty="0"/>
          </a:p>
          <a:p>
            <a:pPr marL="457200" lvl="0" indent="-298450" algn="l" rtl="0">
              <a:lnSpc>
                <a:spcPct val="115000"/>
              </a:lnSpc>
              <a:spcBef>
                <a:spcPts val="0"/>
              </a:spcBef>
              <a:spcAft>
                <a:spcPts val="0"/>
              </a:spcAft>
              <a:buClr>
                <a:srgbClr val="000000"/>
              </a:buClr>
              <a:buSzPts val="1100"/>
              <a:buChar char="●"/>
            </a:pPr>
            <a:r>
              <a:rPr lang="en" dirty="0"/>
              <a:t>“Don’t cut corners when writing tests; treat the test code as a first-class citizen.”</a:t>
            </a:r>
            <a:endParaRPr dirty="0"/>
          </a:p>
          <a:p>
            <a:pPr marL="457200" lvl="0" indent="-342900" algn="l" rtl="0">
              <a:lnSpc>
                <a:spcPct val="115000"/>
              </a:lnSpc>
              <a:spcBef>
                <a:spcPts val="0"/>
              </a:spcBef>
              <a:spcAft>
                <a:spcPts val="0"/>
              </a:spcAft>
              <a:buClr>
                <a:schemeClr val="dk2"/>
              </a:buClr>
              <a:buSzPts val="1800"/>
              <a:buChar char="●"/>
            </a:pPr>
            <a:r>
              <a:rPr lang="en" dirty="0"/>
              <a:t>According to Vladimir Khorikov, Unit Testing Principles, Practices, and Patterns.</a:t>
            </a:r>
            <a:endParaRPr dirty="0"/>
          </a:p>
          <a:p>
            <a:pPr marL="0" lvl="0" indent="0" algn="l" rtl="0">
              <a:spcBef>
                <a:spcPts val="160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b30caa2d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8b30caa2d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000000"/>
              </a:buClr>
              <a:buSzPts val="1100"/>
              <a:buChar char="●"/>
            </a:pPr>
            <a:r>
              <a:rPr lang="en" dirty="0"/>
              <a:t>“The isolation issue is the root of the differences between the classical and London schools of unit testing.</a:t>
            </a:r>
            <a:endParaRPr dirty="0"/>
          </a:p>
          <a:p>
            <a:pPr marL="914400" lvl="1" indent="-298450" algn="l" rtl="0">
              <a:lnSpc>
                <a:spcPct val="115000"/>
              </a:lnSpc>
              <a:spcBef>
                <a:spcPts val="0"/>
              </a:spcBef>
              <a:spcAft>
                <a:spcPts val="0"/>
              </a:spcAft>
              <a:buClr>
                <a:srgbClr val="000000"/>
              </a:buClr>
              <a:buSzPts val="1100"/>
              <a:buChar char="○"/>
            </a:pPr>
            <a:r>
              <a:rPr lang="en" dirty="0"/>
              <a:t>The London school describes it as isolating the system under test from its collaborators</a:t>
            </a:r>
            <a:endParaRPr dirty="0"/>
          </a:p>
          <a:p>
            <a:pPr marL="914400" lvl="1" indent="-298450" algn="l" rtl="0">
              <a:lnSpc>
                <a:spcPct val="115000"/>
              </a:lnSpc>
              <a:spcBef>
                <a:spcPts val="0"/>
              </a:spcBef>
              <a:spcAft>
                <a:spcPts val="0"/>
              </a:spcAft>
              <a:buClr>
                <a:srgbClr val="000000"/>
              </a:buClr>
              <a:buSzPts val="1100"/>
              <a:buChar char="○"/>
            </a:pPr>
            <a:r>
              <a:rPr lang="en" dirty="0"/>
              <a:t>In the classical approach, it’s not the code that needs to be tested in an isolated manner. Instead, unit tests themselves should be run in isolation from each other”</a:t>
            </a:r>
            <a:endParaRPr dirty="0"/>
          </a:p>
          <a:p>
            <a:pPr marL="457200" lvl="0" indent="-342900" algn="l" rtl="0">
              <a:lnSpc>
                <a:spcPct val="115000"/>
              </a:lnSpc>
              <a:spcBef>
                <a:spcPts val="0"/>
              </a:spcBef>
              <a:spcAft>
                <a:spcPts val="0"/>
              </a:spcAft>
              <a:buClr>
                <a:schemeClr val="dk2"/>
              </a:buClr>
              <a:buSzPts val="1800"/>
              <a:buChar char="●"/>
            </a:pPr>
            <a:r>
              <a:rPr lang="en" dirty="0"/>
              <a:t>According to Vladimir Khorikov, Unit Testing Principles, Practices, and Patterns.</a:t>
            </a:r>
            <a:endParaRPr dirty="0"/>
          </a:p>
          <a:p>
            <a:pPr marL="0" lvl="0" indent="0" algn="l" rtl="0">
              <a:spcBef>
                <a:spcPts val="160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c6878944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c6878944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40000"/>
              </a:lnSpc>
              <a:spcBef>
                <a:spcPts val="1100"/>
              </a:spcBef>
              <a:spcAft>
                <a:spcPts val="0"/>
              </a:spcAft>
              <a:buClr>
                <a:srgbClr val="3C3C3C"/>
              </a:buClr>
              <a:buSzPts val="1100"/>
              <a:buChar char="-"/>
            </a:pPr>
            <a:r>
              <a:rPr lang="en" dirty="0">
                <a:solidFill>
                  <a:srgbClr val="3C3C3C"/>
                </a:solidFill>
              </a:rPr>
              <a:t>“Communications with managed dependencies are implementation details; use such dependencies as-is in integration tests. Communications with unmanaged dependencies are part of your system’s observable behavior. Such dependencies should be mocked out.”</a:t>
            </a:r>
            <a:endParaRPr dirty="0">
              <a:solidFill>
                <a:srgbClr val="3C3C3C"/>
              </a:solidFill>
            </a:endParaRPr>
          </a:p>
          <a:p>
            <a:pPr marL="457200" lvl="0" indent="-298450" algn="l" rtl="0">
              <a:lnSpc>
                <a:spcPct val="140000"/>
              </a:lnSpc>
              <a:spcBef>
                <a:spcPts val="0"/>
              </a:spcBef>
              <a:spcAft>
                <a:spcPts val="0"/>
              </a:spcAft>
              <a:buClr>
                <a:srgbClr val="3C3C3C"/>
              </a:buClr>
              <a:buSzPts val="1100"/>
              <a:buChar char="-"/>
            </a:pPr>
            <a:r>
              <a:rPr lang="en" dirty="0">
                <a:solidFill>
                  <a:srgbClr val="3C3C3C"/>
                </a:solidFill>
              </a:rPr>
              <a:t>“Tests must focus on the whats, not the hows”</a:t>
            </a:r>
            <a:endParaRPr dirty="0">
              <a:solidFill>
                <a:srgbClr val="3C3C3C"/>
              </a:solidFill>
            </a:endParaRPr>
          </a:p>
          <a:p>
            <a:pPr marL="457200" lvl="0" indent="-298450" algn="l" rtl="0">
              <a:lnSpc>
                <a:spcPct val="140000"/>
              </a:lnSpc>
              <a:spcBef>
                <a:spcPts val="0"/>
              </a:spcBef>
              <a:spcAft>
                <a:spcPts val="0"/>
              </a:spcAft>
              <a:buClr>
                <a:srgbClr val="3C3C3C"/>
              </a:buClr>
              <a:buSzPts val="1100"/>
              <a:buChar char="-"/>
            </a:pPr>
            <a:r>
              <a:rPr lang="en" dirty="0">
                <a:solidFill>
                  <a:srgbClr val="3C3C3C"/>
                </a:solidFill>
              </a:rPr>
              <a:t>“For a piece of code to be part of the system’s observable behavior, it has to do one of the following things:</a:t>
            </a:r>
            <a:endParaRPr dirty="0">
              <a:solidFill>
                <a:srgbClr val="3C3C3C"/>
              </a:solidFill>
            </a:endParaRPr>
          </a:p>
          <a:p>
            <a:pPr marL="914400" lvl="1" indent="-298450" algn="l" rtl="0">
              <a:lnSpc>
                <a:spcPct val="140000"/>
              </a:lnSpc>
              <a:spcBef>
                <a:spcPts val="0"/>
              </a:spcBef>
              <a:spcAft>
                <a:spcPts val="0"/>
              </a:spcAft>
              <a:buClr>
                <a:srgbClr val="3C3C3C"/>
              </a:buClr>
              <a:buSzPts val="1100"/>
              <a:buChar char="-"/>
            </a:pPr>
            <a:r>
              <a:rPr lang="en" dirty="0">
                <a:solidFill>
                  <a:srgbClr val="3C3C3C"/>
                </a:solidFill>
              </a:rPr>
              <a:t>Expose an operation that helps the client achieve one of its goals. An operation is a method that performs a calculation or incurs a side effect or both.</a:t>
            </a:r>
            <a:endParaRPr dirty="0">
              <a:solidFill>
                <a:srgbClr val="3C3C3C"/>
              </a:solidFill>
            </a:endParaRPr>
          </a:p>
          <a:p>
            <a:pPr marL="914400" lvl="1" indent="-298450" algn="l" rtl="0">
              <a:lnSpc>
                <a:spcPct val="140000"/>
              </a:lnSpc>
              <a:spcBef>
                <a:spcPts val="0"/>
              </a:spcBef>
              <a:spcAft>
                <a:spcPts val="0"/>
              </a:spcAft>
              <a:buClr>
                <a:srgbClr val="3C3C3C"/>
              </a:buClr>
              <a:buSzPts val="1100"/>
              <a:buChar char="-"/>
            </a:pPr>
            <a:r>
              <a:rPr lang="en" dirty="0">
                <a:solidFill>
                  <a:srgbClr val="3C3C3C"/>
                </a:solidFill>
              </a:rPr>
              <a:t>Expose a state that helps the client achieve one of its goals. State is the current condition of the system.</a:t>
            </a:r>
            <a:endParaRPr dirty="0">
              <a:solidFill>
                <a:srgbClr val="3C3C3C"/>
              </a:solidFill>
            </a:endParaRPr>
          </a:p>
          <a:p>
            <a:pPr marL="914400" lvl="1" indent="-298450" algn="l" rtl="0">
              <a:lnSpc>
                <a:spcPct val="140000"/>
              </a:lnSpc>
              <a:spcBef>
                <a:spcPts val="0"/>
              </a:spcBef>
              <a:spcAft>
                <a:spcPts val="0"/>
              </a:spcAft>
              <a:buClr>
                <a:srgbClr val="3C3C3C"/>
              </a:buClr>
              <a:buSzPts val="1100"/>
              <a:buChar char="-"/>
            </a:pPr>
            <a:r>
              <a:rPr lang="en" dirty="0">
                <a:solidFill>
                  <a:srgbClr val="3C3C3C"/>
                </a:solidFill>
              </a:rPr>
              <a:t>Any code that does neither of these two things is an implementation detail”</a:t>
            </a:r>
            <a:endParaRPr dirty="0">
              <a:solidFill>
                <a:srgbClr val="3C3C3C"/>
              </a:solidFill>
            </a:endParaRPr>
          </a:p>
          <a:p>
            <a:pPr marL="457200" lvl="0" indent="-298450" algn="l" rtl="0">
              <a:lnSpc>
                <a:spcPct val="140000"/>
              </a:lnSpc>
              <a:spcBef>
                <a:spcPts val="0"/>
              </a:spcBef>
              <a:spcAft>
                <a:spcPts val="0"/>
              </a:spcAft>
              <a:buClr>
                <a:srgbClr val="3C3C3C"/>
              </a:buClr>
              <a:buSzPts val="1100"/>
              <a:buChar char="-"/>
            </a:pPr>
            <a:r>
              <a:rPr lang="en" dirty="0">
                <a:solidFill>
                  <a:srgbClr val="3C3C3C"/>
                </a:solidFill>
              </a:rPr>
              <a:t>“Ideally, the system’s public API surface should coincide with its observable behavior, and all its implementation details should be hidden from the eyes of the clients. Such a system has a well-designed API”</a:t>
            </a:r>
            <a:endParaRPr dirty="0">
              <a:solidFill>
                <a:srgbClr val="3C3C3C"/>
              </a:solidFill>
            </a:endParaRPr>
          </a:p>
          <a:p>
            <a:pPr marL="457200" lvl="0" indent="-298450" algn="l" rtl="0">
              <a:lnSpc>
                <a:spcPct val="140000"/>
              </a:lnSpc>
              <a:spcBef>
                <a:spcPts val="0"/>
              </a:spcBef>
              <a:spcAft>
                <a:spcPts val="0"/>
              </a:spcAft>
              <a:buClr>
                <a:srgbClr val="3C3C3C"/>
              </a:buClr>
              <a:buSzPts val="1100"/>
              <a:buChar char="-"/>
            </a:pPr>
            <a:r>
              <a:rPr lang="en" dirty="0">
                <a:solidFill>
                  <a:srgbClr val="3C3C3C"/>
                </a:solidFill>
              </a:rPr>
              <a:t>According to Vladimir Khorikov, Unit Testing Principles, Practices, and Patterns.</a:t>
            </a:r>
            <a:endParaRPr dirty="0">
              <a:solidFill>
                <a:srgbClr val="3C3C3C"/>
              </a:solidFill>
            </a:endParaRPr>
          </a:p>
          <a:p>
            <a:pPr marL="0" lvl="0" indent="0" algn="l" rtl="0">
              <a:spcBef>
                <a:spcPts val="20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8b30caa2d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8b30caa2d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c6878944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c6878944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SzPts val="1100"/>
              <a:buChar char="-"/>
            </a:pPr>
            <a:r>
              <a:rPr lang="en" dirty="0"/>
              <a:t>“Coverage metrics, while providing valuable feedback, can’t be used to effectively measure the quality of a test suite. It’s the same situation as with the ability to unit test the code: coverage metrics are a good negative indicator but a bad positive one.”</a:t>
            </a:r>
            <a:endParaRPr dirty="0"/>
          </a:p>
          <a:p>
            <a:pPr marL="457200" lvl="0" indent="-298450" algn="l" rtl="0">
              <a:spcBef>
                <a:spcPts val="0"/>
              </a:spcBef>
              <a:spcAft>
                <a:spcPts val="0"/>
              </a:spcAft>
              <a:buSzPts val="1100"/>
              <a:buChar char="-"/>
            </a:pPr>
            <a:r>
              <a:rPr lang="en" dirty="0"/>
              <a:t>“If a metric shows that there’s too little coverage in your code base—say, only 10%—that’s a good indication that you are not testing enough. But the reverse isn’t true: even 100% coverage isn’t a guarantee that you have a good-quality test suite. A test suite that provides high coverage can still be of poor quality.”</a:t>
            </a:r>
            <a:endParaRPr dirty="0"/>
          </a:p>
          <a:p>
            <a:pPr marL="457200" lvl="0" indent="-298450" algn="l" rtl="0">
              <a:spcBef>
                <a:spcPts val="0"/>
              </a:spcBef>
              <a:spcAft>
                <a:spcPts val="0"/>
              </a:spcAft>
              <a:buSzPts val="1100"/>
              <a:buChar char="-"/>
            </a:pPr>
            <a:r>
              <a:rPr lang="en" dirty="0"/>
              <a:t>“All other parts than the domain model can be divided into three categories:</a:t>
            </a:r>
            <a:endParaRPr dirty="0"/>
          </a:p>
          <a:p>
            <a:pPr marL="914400" lvl="1" indent="-298450" algn="l" rtl="0">
              <a:spcBef>
                <a:spcPts val="0"/>
              </a:spcBef>
              <a:spcAft>
                <a:spcPts val="0"/>
              </a:spcAft>
              <a:buSzPts val="1100"/>
              <a:buChar char="-"/>
            </a:pPr>
            <a:r>
              <a:rPr lang="en" dirty="0"/>
              <a:t>Infrastructure code</a:t>
            </a:r>
            <a:endParaRPr dirty="0"/>
          </a:p>
          <a:p>
            <a:pPr marL="914400" lvl="1" indent="-298450" algn="l" rtl="0">
              <a:spcBef>
                <a:spcPts val="0"/>
              </a:spcBef>
              <a:spcAft>
                <a:spcPts val="0"/>
              </a:spcAft>
              <a:buSzPts val="1100"/>
              <a:buChar char="-"/>
            </a:pPr>
            <a:r>
              <a:rPr lang="en" dirty="0"/>
              <a:t>External services and dependencies, such as the database and third-party systems</a:t>
            </a:r>
            <a:endParaRPr dirty="0"/>
          </a:p>
          <a:p>
            <a:pPr marL="914400" lvl="1" indent="-298450" algn="l" rtl="0">
              <a:spcBef>
                <a:spcPts val="0"/>
              </a:spcBef>
              <a:spcAft>
                <a:spcPts val="0"/>
              </a:spcAft>
              <a:buSzPts val="1100"/>
              <a:buChar char="-"/>
            </a:pPr>
            <a:r>
              <a:rPr lang="en" dirty="0"/>
              <a:t>Code that glues everything together”</a:t>
            </a:r>
            <a:endParaRPr dirty="0"/>
          </a:p>
          <a:p>
            <a:pPr marL="457200" lvl="0" indent="-298450" algn="l" rtl="0">
              <a:spcBef>
                <a:spcPts val="0"/>
              </a:spcBef>
              <a:spcAft>
                <a:spcPts val="0"/>
              </a:spcAft>
              <a:buSzPts val="1100"/>
              <a:buChar char="-"/>
            </a:pPr>
            <a:r>
              <a:rPr lang="en" dirty="0"/>
              <a:t>“In order to follow the second guideline, you should isolate the domain model from the non-essential parts of the code base. You have to keep the domain model separated from all other application concerns so you can focus your unit testing efforts on that domain model exclusively.”</a:t>
            </a:r>
            <a:endParaRPr dirty="0"/>
          </a:p>
          <a:p>
            <a:pPr marL="457200" lvl="0" indent="-298450" algn="l" rtl="0">
              <a:spcBef>
                <a:spcPts val="0"/>
              </a:spcBef>
              <a:spcAft>
                <a:spcPts val="0"/>
              </a:spcAft>
              <a:buSzPts val="1100"/>
              <a:buChar char="-"/>
            </a:pPr>
            <a:r>
              <a:rPr lang="en" dirty="0"/>
              <a:t>“To recognize a test of high value, you need a frame of reference. On the other hand, writing a valuable test requires you to also know code design techniques. Unit tests and the underlying code are highly intertwined, and it’s impossible to create valuable tests without putting significant effort into the code base they cover.”</a:t>
            </a:r>
            <a:endParaRPr dirty="0"/>
          </a:p>
          <a:p>
            <a:pPr marL="457200" lvl="0" indent="-298450" algn="l" rtl="0">
              <a:spcBef>
                <a:spcPts val="0"/>
              </a:spcBef>
              <a:spcAft>
                <a:spcPts val="0"/>
              </a:spcAft>
              <a:buSzPts val="1100"/>
              <a:buChar char="-"/>
            </a:pPr>
            <a:r>
              <a:rPr lang="en" dirty="0"/>
              <a:t>According to Vladimir Khorikov, Unit Testing Principles, Practices, and Patterns.</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c687894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c687894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“Different types of tests in the pyramid make different choices in the trade-off between fast feedback and protection against regressions. Tests in higher pyramid layers favor protection against regressions, while lower layers emphasize execution speed”</a:t>
            </a:r>
            <a:endParaRPr/>
          </a:p>
          <a:p>
            <a:pPr marL="457200" lvl="0" indent="-298450" algn="l" rtl="0">
              <a:spcBef>
                <a:spcPts val="0"/>
              </a:spcBef>
              <a:spcAft>
                <a:spcPts val="0"/>
              </a:spcAft>
              <a:buSzPts val="1100"/>
              <a:buChar char="-"/>
            </a:pPr>
            <a:r>
              <a:rPr lang="en"/>
              <a:t>“The reason end-to-end tests are the minority is, again, the multiplication rule described in section 4.4. End-to-end tests score extremely low on the metric of fast feedback. They also lack maintainability: they tend to be larger in size and require additional effort to maintain the involved out-of-process dependencies. Thus, end-to-end tests only make sense when applied to the most critical functionality—features in which you don’t ever want to see any bugs—and only when you can’t get the same degree of protection with unit or integration tests. The use of end-to-end tests for anything else shouldn’t pass your minimum required value threshold. Unit tests are usually more balanced, and hence you normally have many more of them.”</a:t>
            </a:r>
            <a:endParaRPr/>
          </a:p>
          <a:p>
            <a:pPr marL="457200" lvl="0" indent="-298450" algn="l" rtl="0">
              <a:spcBef>
                <a:spcPts val="0"/>
              </a:spcBef>
              <a:spcAft>
                <a:spcPts val="0"/>
              </a:spcAft>
              <a:buSzPts val="1100"/>
              <a:buChar char="-"/>
            </a:pPr>
            <a:r>
              <a:rPr lang="en"/>
              <a:t>According to Vladimir Khorikov, Unit Testing Principles, Practices, and Patterns.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c6878944a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8c6878944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c6878944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c6878944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dirty="0"/>
              <a:t>“Integration tests cover controllers, while unit tests cover the domain model and algorithms. Trivial and overcomplicated code shouldn’t be tested at all.”</a:t>
            </a:r>
            <a:endParaRPr dirty="0"/>
          </a:p>
          <a:p>
            <a:pPr marL="457200" lvl="0" indent="-298450" algn="l" rtl="0">
              <a:spcBef>
                <a:spcPts val="0"/>
              </a:spcBef>
              <a:spcAft>
                <a:spcPts val="0"/>
              </a:spcAft>
              <a:buSzPts val="1100"/>
              <a:buChar char="-"/>
            </a:pPr>
            <a:r>
              <a:rPr lang="en" dirty="0"/>
              <a:t>“Unit tests cover the domain model, while integration tests check the code that glues that domain model with out-of-process dependencies.”</a:t>
            </a:r>
            <a:endParaRPr dirty="0"/>
          </a:p>
          <a:p>
            <a:pPr marL="457200" lvl="0" indent="-298450" algn="l" rtl="0">
              <a:spcBef>
                <a:spcPts val="0"/>
              </a:spcBef>
              <a:spcAft>
                <a:spcPts val="0"/>
              </a:spcAft>
              <a:buSzPts val="1100"/>
              <a:buChar char="-"/>
            </a:pPr>
            <a:r>
              <a:rPr lang="en" dirty="0"/>
              <a:t>“Trivial code isn’t worth the effort, while overcomplicated code should be refactored into algorithms and controllers. Thus, all your tests must focus on the domain model and the controllers quadrants exclusively.”</a:t>
            </a:r>
            <a:endParaRPr dirty="0"/>
          </a:p>
          <a:p>
            <a:pPr marL="457200" lvl="0" indent="-298450" algn="l" rtl="0">
              <a:spcBef>
                <a:spcPts val="0"/>
              </a:spcBef>
              <a:spcAft>
                <a:spcPts val="0"/>
              </a:spcAft>
              <a:buSzPts val="1100"/>
              <a:buChar char="-"/>
            </a:pPr>
            <a:r>
              <a:rPr lang="en" dirty="0"/>
              <a:t>According to Vladimir Khorikov, Unit Testing Principles, Practices, and Patterns.</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sv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microsoft.com/office/2007/relationships/hdphoto" Target="../media/hdphoto2.wdp"/></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1.svg"/><Relationship Id="rId7"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microsoft.com/office/2007/relationships/hdphoto" Target="../media/hdphoto2.wdp"/></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7"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8.svg"/><Relationship Id="rId7"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microsoft.com/office/2007/relationships/hdphoto" Target="../media/hdphoto2.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sv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microsoft.com/office/2007/relationships/hdphoto" Target="../media/hdphoto2.wdp"/></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1.svg"/><Relationship Id="rId7"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microsoft.com/office/2007/relationships/hdphoto" Target="../media/hdphoto2.wdp"/></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12.png"/><Relationship Id="rId4" Type="http://schemas.openxmlformats.org/officeDocument/2006/relationships/image" Target="../media/image8.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solidFill>
          <a:schemeClr val="bg1"/>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9AC0F70B-7682-4F68-B474-4062568770BC}"/>
              </a:ext>
            </a:extLst>
          </p:cNvPr>
          <p:cNvSpPr>
            <a:spLocks noGrp="1"/>
          </p:cNvSpPr>
          <p:nvPr>
            <p:ph type="pic" sz="quarter" idx="14"/>
          </p:nvPr>
        </p:nvSpPr>
        <p:spPr>
          <a:xfrm>
            <a:off x="0" y="0"/>
            <a:ext cx="9144000" cy="5143500"/>
          </a:xfrm>
          <a:solidFill>
            <a:srgbClr val="E6E6E6"/>
          </a:solidFill>
        </p:spPr>
        <p:txBody>
          <a:bodyPr/>
          <a:lstStyle>
            <a:lvl1pPr marL="0" indent="0" algn="ctr">
              <a:buNone/>
              <a:defRPr>
                <a:solidFill>
                  <a:schemeClr val="tx1">
                    <a:lumMod val="50000"/>
                    <a:lumOff val="50000"/>
                  </a:schemeClr>
                </a:solidFill>
              </a:defRPr>
            </a:lvl1pPr>
          </a:lstStyle>
          <a:p>
            <a:r>
              <a:rPr lang="en-US"/>
              <a:t>Click icon to add picture</a:t>
            </a:r>
            <a:endParaRPr lang="nl-NL" dirty="0"/>
          </a:p>
        </p:txBody>
      </p:sp>
      <p:sp>
        <p:nvSpPr>
          <p:cNvPr id="12" name="Text Placeholder 11">
            <a:extLst>
              <a:ext uri="{FF2B5EF4-FFF2-40B4-BE49-F238E27FC236}">
                <a16:creationId xmlns:a16="http://schemas.microsoft.com/office/drawing/2014/main" id="{EB281F69-55AA-4106-B680-53657F24624E}"/>
              </a:ext>
            </a:extLst>
          </p:cNvPr>
          <p:cNvSpPr>
            <a:spLocks noGrp="1"/>
          </p:cNvSpPr>
          <p:nvPr>
            <p:ph type="body" sz="quarter" idx="13"/>
          </p:nvPr>
        </p:nvSpPr>
        <p:spPr>
          <a:xfrm>
            <a:off x="0" y="4061223"/>
            <a:ext cx="9145787" cy="1082278"/>
          </a:xfrm>
          <a:custGeom>
            <a:avLst/>
            <a:gdLst>
              <a:gd name="connsiteX0" fmla="*/ 0 w 12194382"/>
              <a:gd name="connsiteY0" fmla="*/ 0 h 1443037"/>
              <a:gd name="connsiteX1" fmla="*/ 1237298 w 12194382"/>
              <a:gd name="connsiteY1" fmla="*/ 0 h 1443037"/>
              <a:gd name="connsiteX2" fmla="*/ 1406128 w 12194382"/>
              <a:gd name="connsiteY2" fmla="*/ 208931 h 1443037"/>
              <a:gd name="connsiteX3" fmla="*/ 1574959 w 12194382"/>
              <a:gd name="connsiteY3" fmla="*/ 0 h 1443037"/>
              <a:gd name="connsiteX4" fmla="*/ 12194382 w 12194382"/>
              <a:gd name="connsiteY4" fmla="*/ 2381 h 1443037"/>
              <a:gd name="connsiteX5" fmla="*/ 12192005 w 12194382"/>
              <a:gd name="connsiteY5" fmla="*/ 1443037 h 1443037"/>
              <a:gd name="connsiteX6" fmla="*/ 3777124 w 12194382"/>
              <a:gd name="connsiteY6" fmla="*/ 1443037 h 1443037"/>
              <a:gd name="connsiteX7" fmla="*/ 0 w 12194382"/>
              <a:gd name="connsiteY7" fmla="*/ 1441562 h 1443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4382" h="1443037">
                <a:moveTo>
                  <a:pt x="0" y="0"/>
                </a:moveTo>
                <a:lnTo>
                  <a:pt x="1237298" y="0"/>
                </a:lnTo>
                <a:cubicBezTo>
                  <a:pt x="1333786" y="20622"/>
                  <a:pt x="1406128" y="106299"/>
                  <a:pt x="1406128" y="208931"/>
                </a:cubicBezTo>
                <a:cubicBezTo>
                  <a:pt x="1406128" y="106299"/>
                  <a:pt x="1478518" y="20622"/>
                  <a:pt x="1574959" y="0"/>
                </a:cubicBezTo>
                <a:lnTo>
                  <a:pt x="12194382" y="2381"/>
                </a:lnTo>
                <a:lnTo>
                  <a:pt x="12192005" y="1443037"/>
                </a:lnTo>
                <a:lnTo>
                  <a:pt x="3777124" y="1443037"/>
                </a:lnTo>
                <a:lnTo>
                  <a:pt x="0" y="1441562"/>
                </a:lnTo>
                <a:close/>
              </a:path>
            </a:pathLst>
          </a:custGeom>
          <a:solidFill>
            <a:schemeClr val="tx2"/>
          </a:solidFill>
          <a:ln>
            <a:noFill/>
          </a:ln>
        </p:spPr>
        <p:txBody>
          <a:bodyPr wrap="square">
            <a:noAutofit/>
          </a:bodyPr>
          <a:lstStyle>
            <a:lvl1pPr marL="0" indent="0">
              <a:buNone/>
              <a:defRPr sz="100">
                <a:solidFill>
                  <a:schemeClr val="tx2"/>
                </a:solidFill>
              </a:defRPr>
            </a:lvl1pPr>
          </a:lstStyle>
          <a:p>
            <a:pPr lvl="0"/>
            <a:r>
              <a:rPr lang="en-US" noProof="1"/>
              <a:t>Click to edit Master text styles</a:t>
            </a:r>
          </a:p>
        </p:txBody>
      </p:sp>
      <p:sp>
        <p:nvSpPr>
          <p:cNvPr id="4" name="Date Placeholder 3">
            <a:extLst>
              <a:ext uri="{FF2B5EF4-FFF2-40B4-BE49-F238E27FC236}">
                <a16:creationId xmlns:a16="http://schemas.microsoft.com/office/drawing/2014/main" id="{191FC17C-3354-4F25-A0D0-1366DBCEEDD4}"/>
              </a:ext>
            </a:extLst>
          </p:cNvPr>
          <p:cNvSpPr>
            <a:spLocks noGrp="1"/>
          </p:cNvSpPr>
          <p:nvPr>
            <p:ph type="dt" sz="half" idx="10"/>
          </p:nvPr>
        </p:nvSpPr>
        <p:spPr>
          <a:xfrm>
            <a:off x="4706541" y="5265000"/>
            <a:ext cx="1922858" cy="162000"/>
          </a:xfrm>
        </p:spPr>
        <p:txBody>
          <a:bodyPr/>
          <a:lstStyle>
            <a:lvl1pPr>
              <a:defRPr>
                <a:solidFill>
                  <a:srgbClr val="E6E6E6"/>
                </a:solidFill>
              </a:defRPr>
            </a:lvl1pPr>
          </a:lstStyle>
          <a:p>
            <a:endParaRPr lang="nl-NL"/>
          </a:p>
        </p:txBody>
      </p:sp>
      <p:sp>
        <p:nvSpPr>
          <p:cNvPr id="5" name="Footer Placeholder 4">
            <a:extLst>
              <a:ext uri="{FF2B5EF4-FFF2-40B4-BE49-F238E27FC236}">
                <a16:creationId xmlns:a16="http://schemas.microsoft.com/office/drawing/2014/main" id="{4B3EFA5C-F3E5-4383-A02E-80BB061E654E}"/>
              </a:ext>
            </a:extLst>
          </p:cNvPr>
          <p:cNvSpPr>
            <a:spLocks noGrp="1"/>
          </p:cNvSpPr>
          <p:nvPr>
            <p:ph type="ftr" sz="quarter" idx="11"/>
          </p:nvPr>
        </p:nvSpPr>
        <p:spPr>
          <a:xfrm>
            <a:off x="1053704" y="5265000"/>
            <a:ext cx="3518296" cy="162000"/>
          </a:xfrm>
        </p:spPr>
        <p:txBody>
          <a:bodyPr/>
          <a:lstStyle>
            <a:lvl1pPr>
              <a:defRPr>
                <a:solidFill>
                  <a:srgbClr val="E6E6E6"/>
                </a:solidFill>
              </a:defRPr>
            </a:lvl1pPr>
          </a:lstStyle>
          <a:p>
            <a:r>
              <a:rPr lang="nl-NL"/>
              <a:t>Footer</a:t>
            </a:r>
          </a:p>
        </p:txBody>
      </p:sp>
      <p:sp>
        <p:nvSpPr>
          <p:cNvPr id="6" name="Slide Number Placeholder 5">
            <a:extLst>
              <a:ext uri="{FF2B5EF4-FFF2-40B4-BE49-F238E27FC236}">
                <a16:creationId xmlns:a16="http://schemas.microsoft.com/office/drawing/2014/main" id="{66345614-4842-4A62-AAD6-77117B4AEC45}"/>
              </a:ext>
            </a:extLst>
          </p:cNvPr>
          <p:cNvSpPr>
            <a:spLocks noGrp="1"/>
          </p:cNvSpPr>
          <p:nvPr>
            <p:ph type="sldNum" sz="quarter" idx="12"/>
          </p:nvPr>
        </p:nvSpPr>
        <p:spPr>
          <a:xfrm>
            <a:off x="0" y="5265000"/>
            <a:ext cx="656034" cy="162000"/>
          </a:xfrm>
        </p:spPr>
        <p:txBody>
          <a:bodyPr/>
          <a:lstStyle>
            <a:lvl1pPr>
              <a:defRPr>
                <a:solidFill>
                  <a:srgbClr val="E6E6E6"/>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2" name="Title 1">
            <a:extLst>
              <a:ext uri="{FF2B5EF4-FFF2-40B4-BE49-F238E27FC236}">
                <a16:creationId xmlns:a16="http://schemas.microsoft.com/office/drawing/2014/main" id="{11805DB6-0C58-4697-9D8B-112A720274AA}"/>
              </a:ext>
            </a:extLst>
          </p:cNvPr>
          <p:cNvSpPr>
            <a:spLocks noGrp="1"/>
          </p:cNvSpPr>
          <p:nvPr>
            <p:ph type="ctrTitle"/>
          </p:nvPr>
        </p:nvSpPr>
        <p:spPr>
          <a:xfrm>
            <a:off x="1053704" y="809142"/>
            <a:ext cx="7677150" cy="1161000"/>
          </a:xfrm>
        </p:spPr>
        <p:txBody>
          <a:bodyPr anchor="b"/>
          <a:lstStyle>
            <a:lvl1pPr algn="l">
              <a:defRPr sz="4050">
                <a:solidFill>
                  <a:schemeClr val="bg1"/>
                </a:solidFill>
              </a:defRPr>
            </a:lvl1pPr>
          </a:lstStyle>
          <a:p>
            <a:r>
              <a:rPr lang="en-US"/>
              <a:t>Click to edit Master title style</a:t>
            </a:r>
            <a:endParaRPr lang="nl-NL" dirty="0"/>
          </a:p>
        </p:txBody>
      </p:sp>
      <p:sp>
        <p:nvSpPr>
          <p:cNvPr id="3" name="Subtitle 2">
            <a:extLst>
              <a:ext uri="{FF2B5EF4-FFF2-40B4-BE49-F238E27FC236}">
                <a16:creationId xmlns:a16="http://schemas.microsoft.com/office/drawing/2014/main" id="{F3962993-651D-4612-A78D-8ADED943132C}"/>
              </a:ext>
            </a:extLst>
          </p:cNvPr>
          <p:cNvSpPr>
            <a:spLocks noGrp="1"/>
          </p:cNvSpPr>
          <p:nvPr>
            <p:ph type="subTitle" idx="1"/>
          </p:nvPr>
        </p:nvSpPr>
        <p:spPr>
          <a:xfrm>
            <a:off x="1053704" y="2058750"/>
            <a:ext cx="7677150" cy="513000"/>
          </a:xfrm>
        </p:spPr>
        <p:txBody>
          <a:bodyPr/>
          <a:lstStyle>
            <a:lvl1pPr marL="0" indent="0" algn="l">
              <a:lnSpc>
                <a:spcPct val="90000"/>
              </a:lnSpc>
              <a:spcBef>
                <a:spcPts val="0"/>
              </a:spcBef>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6" name="Logo_Wit_Groot">
            <a:extLst>
              <a:ext uri="{FF2B5EF4-FFF2-40B4-BE49-F238E27FC236}">
                <a16:creationId xmlns:a16="http://schemas.microsoft.com/office/drawing/2014/main" id="{674EE9FC-FABF-4F6B-9456-ED39BA38A417}"/>
              </a:ext>
            </a:extLst>
          </p:cNvPr>
          <p:cNvSpPr>
            <a:spLocks noGrp="1"/>
          </p:cNvSpPr>
          <p:nvPr>
            <p:ph type="body" sz="quarter" idx="15"/>
          </p:nvPr>
        </p:nvSpPr>
        <p:spPr>
          <a:xfrm>
            <a:off x="7356554" y="4264965"/>
            <a:ext cx="1374300" cy="396900"/>
          </a:xfrm>
          <a:blipFill>
            <a:blip r:embed="rId2">
              <a:extLst>
                <a:ext uri="{96DAC541-7B7A-43D3-8B79-37D633B846F1}">
                  <asvg:svgBlip xmlns:asvg="http://schemas.microsoft.com/office/drawing/2016/SVG/main" r:embed="rId3"/>
                </a:ext>
              </a:extLst>
            </a:blip>
            <a:stretch>
              <a:fillRect/>
            </a:stretch>
          </a:blipFill>
        </p:spPr>
        <p:txBody>
          <a:bodyPr/>
          <a:lstStyle>
            <a:lvl1pPr marL="0" indent="0">
              <a:buNone/>
              <a:defRPr sz="100">
                <a:solidFill>
                  <a:schemeClr val="tx2"/>
                </a:solidFill>
              </a:defRPr>
            </a:lvl1pPr>
          </a:lstStyle>
          <a:p>
            <a:pPr lvl="0"/>
            <a:r>
              <a:rPr lang="en-US"/>
              <a:t>Click to edit Master text styles</a:t>
            </a:r>
          </a:p>
        </p:txBody>
      </p:sp>
      <p:sp>
        <p:nvSpPr>
          <p:cNvPr id="19" name="Text Placeholder 18">
            <a:extLst>
              <a:ext uri="{FF2B5EF4-FFF2-40B4-BE49-F238E27FC236}">
                <a16:creationId xmlns:a16="http://schemas.microsoft.com/office/drawing/2014/main" id="{D74BD115-929D-4295-A0FB-B05D6EF47342}"/>
              </a:ext>
            </a:extLst>
          </p:cNvPr>
          <p:cNvSpPr>
            <a:spLocks noGrp="1"/>
          </p:cNvSpPr>
          <p:nvPr>
            <p:ph type="body" sz="quarter" idx="16" hasCustomPrompt="1"/>
          </p:nvPr>
        </p:nvSpPr>
        <p:spPr>
          <a:xfrm>
            <a:off x="4706541" y="4841100"/>
            <a:ext cx="4024313" cy="162000"/>
          </a:xfrm>
        </p:spPr>
        <p:txBody>
          <a:bodyPr anchor="b"/>
          <a:lstStyle>
            <a:lvl1pPr marL="0" indent="0" algn="r">
              <a:buNone/>
              <a:defRPr sz="750">
                <a:solidFill>
                  <a:schemeClr val="bg1"/>
                </a:solidFill>
              </a:defRPr>
            </a:lvl1pPr>
          </a:lstStyle>
          <a:p>
            <a:pPr lvl="0"/>
            <a:r>
              <a:rPr lang="nl-NL" dirty="0"/>
              <a:t>Date | </a:t>
            </a:r>
            <a:r>
              <a:rPr lang="nl-NL" dirty="0" err="1"/>
              <a:t>Place</a:t>
            </a:r>
            <a:r>
              <a:rPr lang="nl-NL" dirty="0"/>
              <a:t> | Version</a:t>
            </a:r>
          </a:p>
        </p:txBody>
      </p:sp>
      <p:sp>
        <p:nvSpPr>
          <p:cNvPr id="20" name="Text Placeholder 18">
            <a:extLst>
              <a:ext uri="{FF2B5EF4-FFF2-40B4-BE49-F238E27FC236}">
                <a16:creationId xmlns:a16="http://schemas.microsoft.com/office/drawing/2014/main" id="{DB7A65A6-651F-4788-A4CF-C2D5FE0F358A}"/>
              </a:ext>
            </a:extLst>
          </p:cNvPr>
          <p:cNvSpPr>
            <a:spLocks noGrp="1"/>
          </p:cNvSpPr>
          <p:nvPr>
            <p:ph type="body" sz="quarter" idx="17" hasCustomPrompt="1"/>
          </p:nvPr>
        </p:nvSpPr>
        <p:spPr>
          <a:xfrm>
            <a:off x="1053704" y="4380829"/>
            <a:ext cx="3518296" cy="162000"/>
          </a:xfrm>
        </p:spPr>
        <p:txBody>
          <a:bodyPr anchor="b"/>
          <a:lstStyle>
            <a:lvl1pPr marL="0" indent="0" algn="l">
              <a:buNone/>
              <a:defRPr sz="1050" b="1">
                <a:solidFill>
                  <a:schemeClr val="bg1"/>
                </a:solidFill>
              </a:defRPr>
            </a:lvl1pPr>
          </a:lstStyle>
          <a:p>
            <a:pPr lvl="0"/>
            <a:r>
              <a:rPr lang="nl-NL" dirty="0"/>
              <a:t>Name</a:t>
            </a:r>
          </a:p>
        </p:txBody>
      </p:sp>
      <p:sp>
        <p:nvSpPr>
          <p:cNvPr id="21" name="Text Placeholder 18">
            <a:extLst>
              <a:ext uri="{FF2B5EF4-FFF2-40B4-BE49-F238E27FC236}">
                <a16:creationId xmlns:a16="http://schemas.microsoft.com/office/drawing/2014/main" id="{2BA449CC-15F6-4A45-AC1B-FDD68E3FAB33}"/>
              </a:ext>
            </a:extLst>
          </p:cNvPr>
          <p:cNvSpPr>
            <a:spLocks noGrp="1"/>
          </p:cNvSpPr>
          <p:nvPr>
            <p:ph type="body" sz="quarter" idx="18" hasCustomPrompt="1"/>
          </p:nvPr>
        </p:nvSpPr>
        <p:spPr>
          <a:xfrm>
            <a:off x="1053705" y="4542829"/>
            <a:ext cx="3518296" cy="458987"/>
          </a:xfrm>
        </p:spPr>
        <p:txBody>
          <a:bodyPr anchor="t"/>
          <a:lstStyle>
            <a:lvl1pPr marL="0" indent="0" algn="l">
              <a:lnSpc>
                <a:spcPct val="100000"/>
              </a:lnSpc>
              <a:spcBef>
                <a:spcPts val="0"/>
              </a:spcBef>
              <a:buNone/>
              <a:defRPr sz="750">
                <a:solidFill>
                  <a:schemeClr val="bg1"/>
                </a:solidFill>
              </a:defRPr>
            </a:lvl1pPr>
          </a:lstStyle>
          <a:p>
            <a:pPr lvl="0"/>
            <a:r>
              <a:rPr lang="nl-NL" dirty="0" err="1"/>
              <a:t>Function</a:t>
            </a:r>
            <a:br>
              <a:rPr lang="nl-NL" dirty="0"/>
            </a:br>
            <a:r>
              <a:rPr lang="nl-NL" dirty="0"/>
              <a:t>Business Unit</a:t>
            </a:r>
          </a:p>
          <a:p>
            <a:pPr lvl="0"/>
            <a:endParaRPr lang="nl-NL" dirty="0"/>
          </a:p>
        </p:txBody>
      </p:sp>
      <p:grpSp>
        <p:nvGrpSpPr>
          <p:cNvPr id="10" name="Group 9">
            <a:extLst>
              <a:ext uri="{FF2B5EF4-FFF2-40B4-BE49-F238E27FC236}">
                <a16:creationId xmlns:a16="http://schemas.microsoft.com/office/drawing/2014/main" id="{609583E8-B4C3-47D2-B01F-763E0A3EDB7E}"/>
              </a:ext>
            </a:extLst>
          </p:cNvPr>
          <p:cNvGrpSpPr/>
          <p:nvPr/>
        </p:nvGrpSpPr>
        <p:grpSpPr>
          <a:xfrm>
            <a:off x="9293701" y="0"/>
            <a:ext cx="2387759" cy="4652612"/>
            <a:chOff x="12391602" y="0"/>
            <a:chExt cx="3183678" cy="6203482"/>
          </a:xfrm>
        </p:grpSpPr>
        <p:grpSp>
          <p:nvGrpSpPr>
            <p:cNvPr id="8" name="Group 7">
              <a:extLst>
                <a:ext uri="{FF2B5EF4-FFF2-40B4-BE49-F238E27FC236}">
                  <a16:creationId xmlns:a16="http://schemas.microsoft.com/office/drawing/2014/main" id="{A845F5B8-CF4B-4346-A7DD-FCC2B664D683}"/>
                </a:ext>
              </a:extLst>
            </p:cNvPr>
            <p:cNvGrpSpPr/>
            <p:nvPr userDrawn="1"/>
          </p:nvGrpSpPr>
          <p:grpSpPr>
            <a:xfrm>
              <a:off x="12391602" y="0"/>
              <a:ext cx="3183678" cy="6203482"/>
              <a:chOff x="12391602" y="0"/>
              <a:chExt cx="3183678" cy="6203482"/>
            </a:xfrm>
          </p:grpSpPr>
          <p:pic>
            <p:nvPicPr>
              <p:cNvPr id="7" name="Picture 6">
                <a:extLst>
                  <a:ext uri="{FF2B5EF4-FFF2-40B4-BE49-F238E27FC236}">
                    <a16:creationId xmlns:a16="http://schemas.microsoft.com/office/drawing/2014/main" id="{3ED3FD65-FB69-4970-8F75-369B735A3C8B}"/>
                  </a:ext>
                </a:extLst>
              </p:cNvPr>
              <p:cNvPicPr>
                <a:picLocks noChangeAspect="1"/>
              </p:cNvPicPr>
              <p:nvPr userDrawn="1"/>
            </p:nvPicPr>
            <p:blipFill>
              <a:blip r:embed="rId4"/>
              <a:stretch>
                <a:fillRect/>
              </a:stretch>
            </p:blipFill>
            <p:spPr>
              <a:xfrm>
                <a:off x="12653574" y="3233196"/>
                <a:ext cx="1462269" cy="824075"/>
              </a:xfrm>
              <a:prstGeom prst="rect">
                <a:avLst/>
              </a:prstGeom>
            </p:spPr>
          </p:pic>
          <p:grpSp>
            <p:nvGrpSpPr>
              <p:cNvPr id="13" name="Instruction">
                <a:extLst>
                  <a:ext uri="{FF2B5EF4-FFF2-40B4-BE49-F238E27FC236}">
                    <a16:creationId xmlns:a16="http://schemas.microsoft.com/office/drawing/2014/main" id="{F6683A72-B49E-4CCD-802E-5BD4381D807B}"/>
                  </a:ext>
                </a:extLst>
              </p:cNvPr>
              <p:cNvGrpSpPr/>
              <p:nvPr userDrawn="1"/>
            </p:nvGrpSpPr>
            <p:grpSpPr>
              <a:xfrm>
                <a:off x="12391602" y="0"/>
                <a:ext cx="3183678" cy="6203482"/>
                <a:chOff x="12391601" y="0"/>
                <a:chExt cx="3183678" cy="6203482"/>
              </a:xfrm>
            </p:grpSpPr>
            <p:sp>
              <p:nvSpPr>
                <p:cNvPr id="17" name="Rechthoek 68">
                  <a:extLst>
                    <a:ext uri="{FF2B5EF4-FFF2-40B4-BE49-F238E27FC236}">
                      <a16:creationId xmlns:a16="http://schemas.microsoft.com/office/drawing/2014/main" id="{B45B0618-903F-45A4-B408-538BADF15F54}"/>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685800" eaLnBrk="1" fontAlgn="auto" latinLnBrk="0" hangingPunct="1">
                    <a:lnSpc>
                      <a:spcPct val="80000"/>
                    </a:lnSpc>
                    <a:spcBef>
                      <a:spcPts val="0"/>
                    </a:spcBef>
                    <a:spcAft>
                      <a:spcPts val="0"/>
                    </a:spcAft>
                    <a:buClrTx/>
                    <a:buSzTx/>
                    <a:buFontTx/>
                    <a:buNone/>
                    <a:tabLst/>
                    <a:defRPr/>
                  </a:pPr>
                  <a:r>
                    <a:rPr kumimoji="0" lang="en-US" sz="105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image</a:t>
                  </a:r>
                </a:p>
              </p:txBody>
            </p:sp>
            <p:sp>
              <p:nvSpPr>
                <p:cNvPr id="18" name="Ovaal 69">
                  <a:extLst>
                    <a:ext uri="{FF2B5EF4-FFF2-40B4-BE49-F238E27FC236}">
                      <a16:creationId xmlns:a16="http://schemas.microsoft.com/office/drawing/2014/main" id="{4955493A-7D58-4A55-9D75-C1BA30C372E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2" name="Rechte verbindingslijn 70">
                  <a:extLst>
                    <a:ext uri="{FF2B5EF4-FFF2-40B4-BE49-F238E27FC236}">
                      <a16:creationId xmlns:a16="http://schemas.microsoft.com/office/drawing/2014/main" id="{115EFBD0-74FE-44EB-A1F0-1282F4817F96}"/>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3" name="Rechte verbindingslijn 71">
                  <a:extLst>
                    <a:ext uri="{FF2B5EF4-FFF2-40B4-BE49-F238E27FC236}">
                      <a16:creationId xmlns:a16="http://schemas.microsoft.com/office/drawing/2014/main" id="{E6D3E428-EF86-4189-8CB7-C9B6D5AF6BE0}"/>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4" name="Rechthoek 72">
                  <a:extLst>
                    <a:ext uri="{FF2B5EF4-FFF2-40B4-BE49-F238E27FC236}">
                      <a16:creationId xmlns:a16="http://schemas.microsoft.com/office/drawing/2014/main" id="{6833ABE9-2A10-446E-B091-FB8056F704B8}"/>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685800" eaLnBrk="1" fontAlgn="auto" latinLnBrk="0" hangingPunct="1">
                    <a:lnSpc>
                      <a:spcPct val="90000"/>
                    </a:lnSpc>
                    <a:spcBef>
                      <a:spcPts val="450"/>
                    </a:spcBef>
                    <a:spcAft>
                      <a:spcPts val="450"/>
                    </a:spcAft>
                    <a:buClr>
                      <a:schemeClr val="accent1"/>
                    </a:buClr>
                    <a:buSzTx/>
                    <a:buFont typeface="Arial" panose="020B0604020202020204" pitchFamily="34" charset="0"/>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p>
              </p:txBody>
            </p:sp>
            <p:cxnSp>
              <p:nvCxnSpPr>
                <p:cNvPr id="25" name="Rechte verbindingslijn 73">
                  <a:extLst>
                    <a:ext uri="{FF2B5EF4-FFF2-40B4-BE49-F238E27FC236}">
                      <a16:creationId xmlns:a16="http://schemas.microsoft.com/office/drawing/2014/main" id="{F70BFFF6-C0C8-4EBB-A4FD-DCC99402FA07}"/>
                    </a:ext>
                  </a:extLst>
                </p:cNvPr>
                <p:cNvCxnSpPr>
                  <a:cxnSpLocks/>
                </p:cNvCxnSpPr>
                <p:nvPr userDrawn="1"/>
              </p:nvCxnSpPr>
              <p:spPr>
                <a:xfrm>
                  <a:off x="12397261" y="4226357"/>
                  <a:ext cx="3178017" cy="0"/>
                </a:xfrm>
                <a:prstGeom prst="line">
                  <a:avLst/>
                </a:prstGeom>
                <a:noFill/>
                <a:ln w="3175" cap="flat" cmpd="sng" algn="ctr">
                  <a:solidFill>
                    <a:schemeClr val="accent1"/>
                  </a:solidFill>
                  <a:prstDash val="solid"/>
                </a:ln>
                <a:effectLst/>
              </p:spPr>
            </p:cxnSp>
            <p:sp>
              <p:nvSpPr>
                <p:cNvPr id="26" name="Ovaal 74">
                  <a:extLst>
                    <a:ext uri="{FF2B5EF4-FFF2-40B4-BE49-F238E27FC236}">
                      <a16:creationId xmlns:a16="http://schemas.microsoft.com/office/drawing/2014/main" id="{3893EB7F-D894-48F1-8E7A-ED691C4F673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7" name="Rechthoek 75">
                  <a:extLst>
                    <a:ext uri="{FF2B5EF4-FFF2-40B4-BE49-F238E27FC236}">
                      <a16:creationId xmlns:a16="http://schemas.microsoft.com/office/drawing/2014/main" id="{9D911D9D-3E03-421B-9F85-F4FA7656A384}"/>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685800" eaLnBrk="1" fontAlgn="auto" latinLnBrk="0" hangingPunct="1">
                    <a:lnSpc>
                      <a:spcPct val="90000"/>
                    </a:lnSpc>
                    <a:spcBef>
                      <a:spcPts val="450"/>
                    </a:spcBef>
                    <a:spcAft>
                      <a:spcPts val="450"/>
                    </a:spcAft>
                    <a:buClr>
                      <a:schemeClr val="accent1"/>
                    </a:buClr>
                    <a:buSzTx/>
                    <a:buFont typeface="Arial" panose="020B0604020202020204" pitchFamily="34" charset="0"/>
                    <a:buNone/>
                    <a:tabLst/>
                    <a:defRPr/>
                  </a:pPr>
                  <a:r>
                    <a:rPr kumimoji="0" lang="en-US" sz="825"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825"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825"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825"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825"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825"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8" name="Groep 76">
                  <a:extLst>
                    <a:ext uri="{FF2B5EF4-FFF2-40B4-BE49-F238E27FC236}">
                      <a16:creationId xmlns:a16="http://schemas.microsoft.com/office/drawing/2014/main" id="{BD497C5D-E830-471D-9E77-53DAA3687141}"/>
                    </a:ext>
                  </a:extLst>
                </p:cNvPr>
                <p:cNvGrpSpPr/>
                <p:nvPr userDrawn="1"/>
              </p:nvGrpSpPr>
              <p:grpSpPr>
                <a:xfrm>
                  <a:off x="12757282" y="2184550"/>
                  <a:ext cx="825500" cy="209550"/>
                  <a:chOff x="13504624" y="2482850"/>
                  <a:chExt cx="825500" cy="209550"/>
                </a:xfrm>
              </p:grpSpPr>
              <p:sp>
                <p:nvSpPr>
                  <p:cNvPr id="62" name="Rechthoek 116">
                    <a:extLst>
                      <a:ext uri="{FF2B5EF4-FFF2-40B4-BE49-F238E27FC236}">
                        <a16:creationId xmlns:a16="http://schemas.microsoft.com/office/drawing/2014/main" id="{BC17C6D8-6D50-447C-BFA0-33BCD2FD24F2}"/>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r>
                      <a:rPr lang="en-US" sz="600" b="0" noProof="0" dirty="0">
                        <a:solidFill>
                          <a:schemeClr val="tx1"/>
                        </a:solidFill>
                        <a:latin typeface="Arial" panose="020B0604020202020204" pitchFamily="34" charset="0"/>
                        <a:cs typeface="Arial" panose="020B0604020202020204" pitchFamily="34" charset="0"/>
                      </a:rPr>
                      <a:t>Insert</a:t>
                    </a:r>
                  </a:p>
                </p:txBody>
              </p:sp>
              <p:cxnSp>
                <p:nvCxnSpPr>
                  <p:cNvPr id="63" name="Rechte verbindingslijn 117">
                    <a:extLst>
                      <a:ext uri="{FF2B5EF4-FFF2-40B4-BE49-F238E27FC236}">
                        <a16:creationId xmlns:a16="http://schemas.microsoft.com/office/drawing/2014/main" id="{50A0FE9F-4A44-41F0-AA96-726D4A72F069}"/>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64" name="Gelijkbenige driehoek 118">
                    <a:extLst>
                      <a:ext uri="{FF2B5EF4-FFF2-40B4-BE49-F238E27FC236}">
                        <a16:creationId xmlns:a16="http://schemas.microsoft.com/office/drawing/2014/main" id="{29A8E865-7A45-4B72-8E0F-5D02B4153793}"/>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grpSp>
              <p:nvGrpSpPr>
                <p:cNvPr id="29" name="Groep 77">
                  <a:extLst>
                    <a:ext uri="{FF2B5EF4-FFF2-40B4-BE49-F238E27FC236}">
                      <a16:creationId xmlns:a16="http://schemas.microsoft.com/office/drawing/2014/main" id="{CA30D1E3-504B-4C10-BD26-A9CD6ABD0B31}"/>
                    </a:ext>
                  </a:extLst>
                </p:cNvPr>
                <p:cNvGrpSpPr/>
                <p:nvPr userDrawn="1"/>
              </p:nvGrpSpPr>
              <p:grpSpPr>
                <a:xfrm>
                  <a:off x="12757282" y="1141626"/>
                  <a:ext cx="294789" cy="318834"/>
                  <a:chOff x="14466489" y="1001522"/>
                  <a:chExt cx="290627" cy="314333"/>
                </a:xfrm>
              </p:grpSpPr>
              <p:sp>
                <p:nvSpPr>
                  <p:cNvPr id="56" name="Rechthoek 110">
                    <a:extLst>
                      <a:ext uri="{FF2B5EF4-FFF2-40B4-BE49-F238E27FC236}">
                        <a16:creationId xmlns:a16="http://schemas.microsoft.com/office/drawing/2014/main" id="{391AAFB5-3AFC-4899-A50B-6730CD34CE6F}"/>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endParaRPr lang="en-US" sz="600" b="0" noProof="0">
                      <a:solidFill>
                        <a:schemeClr val="tx1"/>
                      </a:solidFill>
                      <a:latin typeface="Arial" panose="020B0604020202020204" pitchFamily="34" charset="0"/>
                      <a:cs typeface="Arial" panose="020B0604020202020204" pitchFamily="34" charset="0"/>
                    </a:endParaRPr>
                  </a:p>
                </p:txBody>
              </p:sp>
              <p:sp>
                <p:nvSpPr>
                  <p:cNvPr id="57" name="Ovaal 111">
                    <a:extLst>
                      <a:ext uri="{FF2B5EF4-FFF2-40B4-BE49-F238E27FC236}">
                        <a16:creationId xmlns:a16="http://schemas.microsoft.com/office/drawing/2014/main" id="{5C93B8A5-D2FC-406C-BC31-D7914370F25C}"/>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58" name="Vrije vorm: vorm 112">
                    <a:extLst>
                      <a:ext uri="{FF2B5EF4-FFF2-40B4-BE49-F238E27FC236}">
                        <a16:creationId xmlns:a16="http://schemas.microsoft.com/office/drawing/2014/main" id="{C1824B0F-008D-41AB-8EFC-48047162C596}"/>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59" name="Rechthoek: afgeronde hoeken 113">
                    <a:extLst>
                      <a:ext uri="{FF2B5EF4-FFF2-40B4-BE49-F238E27FC236}">
                        <a16:creationId xmlns:a16="http://schemas.microsoft.com/office/drawing/2014/main" id="{F24F8DB7-25F7-4701-AD62-AB98D8FD2D4F}"/>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endParaRPr lang="en-US" sz="600" b="0" noProof="0">
                      <a:solidFill>
                        <a:schemeClr val="tx1"/>
                      </a:solidFill>
                      <a:latin typeface="Arial" panose="020B0604020202020204" pitchFamily="34" charset="0"/>
                      <a:cs typeface="Arial" panose="020B0604020202020204" pitchFamily="34" charset="0"/>
                    </a:endParaRPr>
                  </a:p>
                </p:txBody>
              </p:sp>
              <p:cxnSp>
                <p:nvCxnSpPr>
                  <p:cNvPr id="60" name="Rechte verbindingslijn 114">
                    <a:extLst>
                      <a:ext uri="{FF2B5EF4-FFF2-40B4-BE49-F238E27FC236}">
                        <a16:creationId xmlns:a16="http://schemas.microsoft.com/office/drawing/2014/main" id="{5E12FF10-A6CB-4C1F-A3BB-5394A779C0B0}"/>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61" name="Rechte verbindingslijn 115">
                    <a:extLst>
                      <a:ext uri="{FF2B5EF4-FFF2-40B4-BE49-F238E27FC236}">
                        <a16:creationId xmlns:a16="http://schemas.microsoft.com/office/drawing/2014/main" id="{B8307DA0-B627-45F4-BD20-128ACF905633}"/>
                      </a:ext>
                    </a:extLst>
                  </p:cNvPr>
                  <p:cNvCxnSpPr>
                    <a:cxnSpLocks/>
                    <a:stCxn id="59"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0" name="Ovaal 78">
                  <a:extLst>
                    <a:ext uri="{FF2B5EF4-FFF2-40B4-BE49-F238E27FC236}">
                      <a16:creationId xmlns:a16="http://schemas.microsoft.com/office/drawing/2014/main" id="{8E8CAF9B-C7CE-42CB-81AC-1CDAD0ED03F7}"/>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1" name="Rechthoek 79">
                  <a:extLst>
                    <a:ext uri="{FF2B5EF4-FFF2-40B4-BE49-F238E27FC236}">
                      <a16:creationId xmlns:a16="http://schemas.microsoft.com/office/drawing/2014/main" id="{9033570E-5B8A-49EB-9F76-A758B040D1BF}"/>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685800" eaLnBrk="1" fontAlgn="auto" latinLnBrk="0" hangingPunct="1">
                    <a:lnSpc>
                      <a:spcPct val="90000"/>
                    </a:lnSpc>
                    <a:spcBef>
                      <a:spcPts val="450"/>
                    </a:spcBef>
                    <a:spcAft>
                      <a:spcPts val="450"/>
                    </a:spcAft>
                    <a:buClr>
                      <a:schemeClr val="accent1"/>
                    </a:buClr>
                    <a:buSzTx/>
                    <a:buFont typeface="Arial" panose="020B0604020202020204" pitchFamily="34" charset="0"/>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´Reset slide´</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32" name="Rechte verbindingslijn 80">
                  <a:extLst>
                    <a:ext uri="{FF2B5EF4-FFF2-40B4-BE49-F238E27FC236}">
                      <a16:creationId xmlns:a16="http://schemas.microsoft.com/office/drawing/2014/main" id="{AF8790B8-0AC2-48B7-8A40-CD8FDC375119}"/>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34" name="Groep 88">
                  <a:extLst>
                    <a:ext uri="{FF2B5EF4-FFF2-40B4-BE49-F238E27FC236}">
                      <a16:creationId xmlns:a16="http://schemas.microsoft.com/office/drawing/2014/main" id="{D0278D4E-CFF3-4817-9293-FF0AC5D57FD5}"/>
                    </a:ext>
                  </a:extLst>
                </p:cNvPr>
                <p:cNvGrpSpPr/>
                <p:nvPr userDrawn="1"/>
              </p:nvGrpSpPr>
              <p:grpSpPr>
                <a:xfrm>
                  <a:off x="13614067" y="3535184"/>
                  <a:ext cx="1195723" cy="678267"/>
                  <a:chOff x="12757284" y="3224292"/>
                  <a:chExt cx="1195723" cy="678267"/>
                </a:xfrm>
              </p:grpSpPr>
              <p:sp>
                <p:nvSpPr>
                  <p:cNvPr id="35" name="Rechthoek 89">
                    <a:extLst>
                      <a:ext uri="{FF2B5EF4-FFF2-40B4-BE49-F238E27FC236}">
                        <a16:creationId xmlns:a16="http://schemas.microsoft.com/office/drawing/2014/main" id="{14AAAF85-43CB-4125-B79C-214B8526C239}"/>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450"/>
                      </a:spcBef>
                      <a:spcAft>
                        <a:spcPts val="450"/>
                      </a:spcAft>
                    </a:pPr>
                    <a:endParaRPr lang="en-US" sz="600" b="0" noProof="0">
                      <a:solidFill>
                        <a:schemeClr val="tx1"/>
                      </a:solidFill>
                      <a:latin typeface="Arial" panose="020B0604020202020204" pitchFamily="34" charset="0"/>
                      <a:cs typeface="Arial" panose="020B0604020202020204" pitchFamily="34" charset="0"/>
                    </a:endParaRPr>
                  </a:p>
                </p:txBody>
              </p:sp>
              <p:sp>
                <p:nvSpPr>
                  <p:cNvPr id="36" name="Rechthoek 90">
                    <a:extLst>
                      <a:ext uri="{FF2B5EF4-FFF2-40B4-BE49-F238E27FC236}">
                        <a16:creationId xmlns:a16="http://schemas.microsoft.com/office/drawing/2014/main" id="{A8429611-DF75-4C99-B42E-FB2211DF71EF}"/>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nvGrpSpPr>
                  <p:cNvPr id="37" name="Groep 91">
                    <a:extLst>
                      <a:ext uri="{FF2B5EF4-FFF2-40B4-BE49-F238E27FC236}">
                        <a16:creationId xmlns:a16="http://schemas.microsoft.com/office/drawing/2014/main" id="{8EDB5F1B-2975-4FB8-AB11-0E40FA3ECB35}"/>
                      </a:ext>
                    </a:extLst>
                  </p:cNvPr>
                  <p:cNvGrpSpPr/>
                  <p:nvPr userDrawn="1"/>
                </p:nvGrpSpPr>
                <p:grpSpPr>
                  <a:xfrm>
                    <a:off x="12839234" y="3289794"/>
                    <a:ext cx="155951" cy="131922"/>
                    <a:chOff x="12968836" y="3354170"/>
                    <a:chExt cx="404806" cy="342433"/>
                  </a:xfrm>
                </p:grpSpPr>
                <p:sp>
                  <p:nvSpPr>
                    <p:cNvPr id="50" name="Rechthoek: afgeronde hoeken 104">
                      <a:extLst>
                        <a:ext uri="{FF2B5EF4-FFF2-40B4-BE49-F238E27FC236}">
                          <a16:creationId xmlns:a16="http://schemas.microsoft.com/office/drawing/2014/main" id="{BD43EB4F-51E9-41F6-984E-4A31AB35C2ED}"/>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endParaRPr lang="en-US" sz="600" b="0" noProof="0">
                        <a:solidFill>
                          <a:schemeClr val="tx1"/>
                        </a:solidFill>
                        <a:latin typeface="Arial" panose="020B0604020202020204" pitchFamily="34" charset="0"/>
                        <a:cs typeface="Arial" panose="020B0604020202020204" pitchFamily="34" charset="0"/>
                      </a:endParaRPr>
                    </a:p>
                  </p:txBody>
                </p:sp>
                <p:sp>
                  <p:nvSpPr>
                    <p:cNvPr id="51" name="Rechthoek 105">
                      <a:extLst>
                        <a:ext uri="{FF2B5EF4-FFF2-40B4-BE49-F238E27FC236}">
                          <a16:creationId xmlns:a16="http://schemas.microsoft.com/office/drawing/2014/main" id="{2A39B047-AF19-43ED-8647-C8BDF4D1353A}"/>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52" name="Rechthoek 106">
                      <a:extLst>
                        <a:ext uri="{FF2B5EF4-FFF2-40B4-BE49-F238E27FC236}">
                          <a16:creationId xmlns:a16="http://schemas.microsoft.com/office/drawing/2014/main" id="{4997BC50-11E5-4B8A-B631-D771B7D8A00B}"/>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53" name="Rechthoek 107">
                      <a:extLst>
                        <a:ext uri="{FF2B5EF4-FFF2-40B4-BE49-F238E27FC236}">
                          <a16:creationId xmlns:a16="http://schemas.microsoft.com/office/drawing/2014/main" id="{3256DD63-269B-45C1-B412-EA0EDA6AF2D2}"/>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54" name="Rechthoek 108">
                      <a:extLst>
                        <a:ext uri="{FF2B5EF4-FFF2-40B4-BE49-F238E27FC236}">
                          <a16:creationId xmlns:a16="http://schemas.microsoft.com/office/drawing/2014/main" id="{2C37CE0C-6D1B-41F6-9DE9-50D981EFE8C4}"/>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55" name="Rechthoek 109">
                      <a:extLst>
                        <a:ext uri="{FF2B5EF4-FFF2-40B4-BE49-F238E27FC236}">
                          <a16:creationId xmlns:a16="http://schemas.microsoft.com/office/drawing/2014/main" id="{DF7C0038-6D4A-429C-B1ED-ED788B3D7CE5}"/>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grpSp>
                <p:nvGrpSpPr>
                  <p:cNvPr id="38" name="Groep 92">
                    <a:extLst>
                      <a:ext uri="{FF2B5EF4-FFF2-40B4-BE49-F238E27FC236}">
                        <a16:creationId xmlns:a16="http://schemas.microsoft.com/office/drawing/2014/main" id="{65260C3C-EAA7-4D71-B50E-05EFB2BB5CFA}"/>
                      </a:ext>
                    </a:extLst>
                  </p:cNvPr>
                  <p:cNvGrpSpPr/>
                  <p:nvPr userDrawn="1"/>
                </p:nvGrpSpPr>
                <p:grpSpPr>
                  <a:xfrm>
                    <a:off x="12819679" y="3589117"/>
                    <a:ext cx="166739" cy="218963"/>
                    <a:chOff x="12940828" y="3950597"/>
                    <a:chExt cx="432813" cy="568367"/>
                  </a:xfrm>
                </p:grpSpPr>
                <p:grpSp>
                  <p:nvGrpSpPr>
                    <p:cNvPr id="42" name="Groep 96">
                      <a:extLst>
                        <a:ext uri="{FF2B5EF4-FFF2-40B4-BE49-F238E27FC236}">
                          <a16:creationId xmlns:a16="http://schemas.microsoft.com/office/drawing/2014/main" id="{9E7BFD24-7694-4251-A225-A8BAD5E6C667}"/>
                        </a:ext>
                      </a:extLst>
                    </p:cNvPr>
                    <p:cNvGrpSpPr/>
                    <p:nvPr userDrawn="1"/>
                  </p:nvGrpSpPr>
                  <p:grpSpPr>
                    <a:xfrm>
                      <a:off x="13000382" y="4006891"/>
                      <a:ext cx="373259" cy="315747"/>
                      <a:chOff x="12968836" y="3354170"/>
                      <a:chExt cx="404806" cy="342433"/>
                    </a:xfrm>
                  </p:grpSpPr>
                  <p:sp>
                    <p:nvSpPr>
                      <p:cNvPr id="44" name="Rechthoek: afgeronde hoeken 98">
                        <a:extLst>
                          <a:ext uri="{FF2B5EF4-FFF2-40B4-BE49-F238E27FC236}">
                            <a16:creationId xmlns:a16="http://schemas.microsoft.com/office/drawing/2014/main" id="{E1C88C4F-86DC-4574-85B6-CEC9FC2CC74B}"/>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endParaRPr lang="en-US" sz="600" b="0" noProof="0">
                          <a:solidFill>
                            <a:schemeClr val="tx1"/>
                          </a:solidFill>
                          <a:latin typeface="Arial" panose="020B0604020202020204" pitchFamily="34" charset="0"/>
                          <a:cs typeface="Arial" panose="020B0604020202020204" pitchFamily="34" charset="0"/>
                        </a:endParaRPr>
                      </a:p>
                    </p:txBody>
                  </p:sp>
                  <p:sp>
                    <p:nvSpPr>
                      <p:cNvPr id="45" name="Rechthoek 99">
                        <a:extLst>
                          <a:ext uri="{FF2B5EF4-FFF2-40B4-BE49-F238E27FC236}">
                            <a16:creationId xmlns:a16="http://schemas.microsoft.com/office/drawing/2014/main" id="{D42A1FA5-B7B0-4E40-B0D5-79C0BD30F4C5}"/>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46" name="Rechthoek 100">
                        <a:extLst>
                          <a:ext uri="{FF2B5EF4-FFF2-40B4-BE49-F238E27FC236}">
                            <a16:creationId xmlns:a16="http://schemas.microsoft.com/office/drawing/2014/main" id="{680FEF5A-2188-46CE-9485-2B2D36A8D01A}"/>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47" name="Rechthoek 101">
                        <a:extLst>
                          <a:ext uri="{FF2B5EF4-FFF2-40B4-BE49-F238E27FC236}">
                            <a16:creationId xmlns:a16="http://schemas.microsoft.com/office/drawing/2014/main" id="{6DCFAAE4-84B2-4F65-873A-005785F47121}"/>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48" name="Rechthoek 102">
                        <a:extLst>
                          <a:ext uri="{FF2B5EF4-FFF2-40B4-BE49-F238E27FC236}">
                            <a16:creationId xmlns:a16="http://schemas.microsoft.com/office/drawing/2014/main" id="{2F511E65-F5A8-4524-8789-B0ED6F089EBA}"/>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49" name="Rechthoek 103">
                        <a:extLst>
                          <a:ext uri="{FF2B5EF4-FFF2-40B4-BE49-F238E27FC236}">
                            <a16:creationId xmlns:a16="http://schemas.microsoft.com/office/drawing/2014/main" id="{995EA5D0-05A8-4B88-8325-F9DA47A0D511}"/>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sp>
                  <p:nvSpPr>
                    <p:cNvPr id="43" name="Boog 97">
                      <a:extLst>
                        <a:ext uri="{FF2B5EF4-FFF2-40B4-BE49-F238E27FC236}">
                          <a16:creationId xmlns:a16="http://schemas.microsoft.com/office/drawing/2014/main" id="{32C05CFD-BB63-4CCC-8524-716B01B9DE16}"/>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sz="1050" noProof="0"/>
                    </a:p>
                  </p:txBody>
                </p:sp>
              </p:grpSp>
              <p:sp>
                <p:nvSpPr>
                  <p:cNvPr id="39" name="Tekstvak 93">
                    <a:extLst>
                      <a:ext uri="{FF2B5EF4-FFF2-40B4-BE49-F238E27FC236}">
                        <a16:creationId xmlns:a16="http://schemas.microsoft.com/office/drawing/2014/main" id="{D3D113F6-3717-4FF3-B38D-86B22E9AED1F}"/>
                      </a:ext>
                    </a:extLst>
                  </p:cNvPr>
                  <p:cNvSpPr txBox="1"/>
                  <p:nvPr userDrawn="1"/>
                </p:nvSpPr>
                <p:spPr>
                  <a:xfrm>
                    <a:off x="12997648" y="3263401"/>
                    <a:ext cx="855210" cy="233911"/>
                  </a:xfrm>
                  <a:prstGeom prst="rect">
                    <a:avLst/>
                  </a:prstGeom>
                  <a:noFill/>
                </p:spPr>
                <p:txBody>
                  <a:bodyPr wrap="square" rtlCol="0">
                    <a:spAutoFit/>
                  </a:bodyPr>
                  <a:lstStyle/>
                  <a:p>
                    <a:pPr marL="0" algn="l" defTabSz="913134" rtl="0" eaLnBrk="1" latinLnBrk="0" hangingPunct="1">
                      <a:lnSpc>
                        <a:spcPct val="90000"/>
                      </a:lnSpc>
                      <a:spcBef>
                        <a:spcPts val="450"/>
                      </a:spcBef>
                      <a:spcAft>
                        <a:spcPts val="450"/>
                      </a:spcAft>
                    </a:pPr>
                    <a:r>
                      <a:rPr lang="en-US" sz="600" b="0" kern="1200" noProof="0">
                        <a:solidFill>
                          <a:schemeClr val="tx1"/>
                        </a:solidFill>
                        <a:latin typeface="Arial" panose="020B0604020202020204" pitchFamily="34" charset="0"/>
                        <a:ea typeface="+mn-ea"/>
                        <a:cs typeface="Arial" panose="020B0604020202020204" pitchFamily="34" charset="0"/>
                      </a:rPr>
                      <a:t>Lay-out</a:t>
                    </a:r>
                  </a:p>
                </p:txBody>
              </p:sp>
              <p:sp>
                <p:nvSpPr>
                  <p:cNvPr id="40" name="Tekstvak 94">
                    <a:extLst>
                      <a:ext uri="{FF2B5EF4-FFF2-40B4-BE49-F238E27FC236}">
                        <a16:creationId xmlns:a16="http://schemas.microsoft.com/office/drawing/2014/main" id="{2F2E735C-CC42-4156-96AC-AA7A456CA152}"/>
                      </a:ext>
                    </a:extLst>
                  </p:cNvPr>
                  <p:cNvSpPr txBox="1"/>
                  <p:nvPr userDrawn="1"/>
                </p:nvSpPr>
                <p:spPr>
                  <a:xfrm>
                    <a:off x="12984219" y="3584528"/>
                    <a:ext cx="855210" cy="233911"/>
                  </a:xfrm>
                  <a:prstGeom prst="rect">
                    <a:avLst/>
                  </a:prstGeom>
                  <a:noFill/>
                </p:spPr>
                <p:txBody>
                  <a:bodyPr wrap="square" rtlCol="0">
                    <a:spAutoFit/>
                  </a:bodyPr>
                  <a:lstStyle/>
                  <a:p>
                    <a:pPr marL="0" algn="l" defTabSz="913134" rtl="0" eaLnBrk="1" latinLnBrk="0" hangingPunct="1">
                      <a:lnSpc>
                        <a:spcPct val="90000"/>
                      </a:lnSpc>
                      <a:spcBef>
                        <a:spcPts val="450"/>
                      </a:spcBef>
                      <a:spcAft>
                        <a:spcPts val="450"/>
                      </a:spcAft>
                    </a:pPr>
                    <a:r>
                      <a:rPr lang="en-US" sz="6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41" name="Picture 3">
                    <a:extLst>
                      <a:ext uri="{FF2B5EF4-FFF2-40B4-BE49-F238E27FC236}">
                        <a16:creationId xmlns:a16="http://schemas.microsoft.com/office/drawing/2014/main" id="{4299F621-BA9A-47D6-8F90-7A4421E849AC}"/>
                      </a:ext>
                    </a:extLst>
                  </p:cNvPr>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83" name="Rechte verbindingslijn 73">
                  <a:extLst>
                    <a:ext uri="{FF2B5EF4-FFF2-40B4-BE49-F238E27FC236}">
                      <a16:creationId xmlns:a16="http://schemas.microsoft.com/office/drawing/2014/main" id="{00432C25-6855-4A84-9DA2-F41F2EB669A7}"/>
                    </a:ext>
                  </a:extLst>
                </p:cNvPr>
                <p:cNvCxnSpPr>
                  <a:cxnSpLocks/>
                </p:cNvCxnSpPr>
                <p:nvPr userDrawn="1"/>
              </p:nvCxnSpPr>
              <p:spPr>
                <a:xfrm>
                  <a:off x="12397260" y="6203482"/>
                  <a:ext cx="3178017" cy="0"/>
                </a:xfrm>
                <a:prstGeom prst="line">
                  <a:avLst/>
                </a:prstGeom>
                <a:noFill/>
                <a:ln w="3175" cap="flat" cmpd="sng" algn="ctr">
                  <a:solidFill>
                    <a:schemeClr val="accent1"/>
                  </a:solidFill>
                  <a:prstDash val="solid"/>
                </a:ln>
                <a:effectLst/>
              </p:spPr>
            </p:cxnSp>
          </p:grpSp>
        </p:grpSp>
        <p:sp>
          <p:nvSpPr>
            <p:cNvPr id="68" name="Ovaal 114">
              <a:extLst>
                <a:ext uri="{FF2B5EF4-FFF2-40B4-BE49-F238E27FC236}">
                  <a16:creationId xmlns:a16="http://schemas.microsoft.com/office/drawing/2014/main" id="{2190B314-5B7F-425B-B873-C28BE499C4BF}"/>
                </a:ext>
              </a:extLst>
            </p:cNvPr>
            <p:cNvSpPr/>
            <p:nvPr userDrawn="1"/>
          </p:nvSpPr>
          <p:spPr>
            <a:xfrm>
              <a:off x="12391602" y="436420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69" name="Rechthoek 115">
              <a:extLst>
                <a:ext uri="{FF2B5EF4-FFF2-40B4-BE49-F238E27FC236}">
                  <a16:creationId xmlns:a16="http://schemas.microsoft.com/office/drawing/2014/main" id="{2710EF95-B5C1-45FC-ADD5-487A1BE38399}"/>
                </a:ext>
              </a:extLst>
            </p:cNvPr>
            <p:cNvSpPr/>
            <p:nvPr userDrawn="1"/>
          </p:nvSpPr>
          <p:spPr>
            <a:xfrm>
              <a:off x="12757284" y="4430264"/>
              <a:ext cx="2817996" cy="887319"/>
            </a:xfrm>
            <a:prstGeom prst="rect">
              <a:avLst/>
            </a:prstGeom>
            <a:noFill/>
            <a:ln w="25400" cap="flat" cmpd="sng" algn="ctr">
              <a:noFill/>
              <a:prstDash val="solid"/>
            </a:ln>
            <a:effectLst/>
          </p:spPr>
          <p:txBody>
            <a:bodyPr lIns="0" tIns="0" rIns="0" bIns="0" rtlCol="0" anchor="t"/>
            <a:lstStyle/>
            <a:p>
              <a:pPr marL="0" marR="0" lvl="0" indent="0" defTabSz="685800" eaLnBrk="1" fontAlgn="auto" latinLnBrk="0" hangingPunct="1">
                <a:lnSpc>
                  <a:spcPct val="90000"/>
                </a:lnSpc>
                <a:spcBef>
                  <a:spcPts val="450"/>
                </a:spcBef>
                <a:spcAft>
                  <a:spcPts val="450"/>
                </a:spcAft>
                <a:buClr>
                  <a:schemeClr val="accent1"/>
                </a:buClr>
                <a:buSzTx/>
                <a:buFont typeface="Arial" panose="020B0604020202020204" pitchFamily="34" charset="0"/>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To scale or drag the image, go to the tab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‘Picture Tools - Format’</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 and click on</a:t>
              </a:r>
              <a:b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the button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‘Crop’</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b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br>
              <a:b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Scale the image with the spheres and scale the image frame with the corners.</a:t>
              </a:r>
              <a:endPar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70" name="Groep 117">
              <a:extLst>
                <a:ext uri="{FF2B5EF4-FFF2-40B4-BE49-F238E27FC236}">
                  <a16:creationId xmlns:a16="http://schemas.microsoft.com/office/drawing/2014/main" id="{C951F3C5-FBCA-47F6-AB55-4260CA3E24D4}"/>
                </a:ext>
              </a:extLst>
            </p:cNvPr>
            <p:cNvGrpSpPr/>
            <p:nvPr userDrawn="1"/>
          </p:nvGrpSpPr>
          <p:grpSpPr>
            <a:xfrm>
              <a:off x="12696515" y="5697014"/>
              <a:ext cx="514284" cy="363309"/>
              <a:chOff x="12682980" y="3705268"/>
              <a:chExt cx="622284" cy="439605"/>
            </a:xfrm>
          </p:grpSpPr>
          <p:grpSp>
            <p:nvGrpSpPr>
              <p:cNvPr id="71" name="Groep 118">
                <a:extLst>
                  <a:ext uri="{FF2B5EF4-FFF2-40B4-BE49-F238E27FC236}">
                    <a16:creationId xmlns:a16="http://schemas.microsoft.com/office/drawing/2014/main" id="{096F0CB2-250B-4130-B0EB-D75BC05CCE71}"/>
                  </a:ext>
                </a:extLst>
              </p:cNvPr>
              <p:cNvGrpSpPr/>
              <p:nvPr userDrawn="1"/>
            </p:nvGrpSpPr>
            <p:grpSpPr>
              <a:xfrm>
                <a:off x="13050775" y="3705268"/>
                <a:ext cx="187931" cy="106831"/>
                <a:chOff x="13061402" y="3705268"/>
                <a:chExt cx="187931" cy="106831"/>
              </a:xfrm>
            </p:grpSpPr>
            <p:sp>
              <p:nvSpPr>
                <p:cNvPr id="74" name="Rechthoek 126">
                  <a:extLst>
                    <a:ext uri="{FF2B5EF4-FFF2-40B4-BE49-F238E27FC236}">
                      <a16:creationId xmlns:a16="http://schemas.microsoft.com/office/drawing/2014/main" id="{B93D8A15-1690-46B4-BAF8-6447DAE8C70F}"/>
                    </a:ext>
                  </a:extLst>
                </p:cNvPr>
                <p:cNvSpPr/>
                <p:nvPr userDrawn="1"/>
              </p:nvSpPr>
              <p:spPr>
                <a:xfrm>
                  <a:off x="13103513" y="370526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75" name="Rechthoek 124">
                  <a:extLst>
                    <a:ext uri="{FF2B5EF4-FFF2-40B4-BE49-F238E27FC236}">
                      <a16:creationId xmlns:a16="http://schemas.microsoft.com/office/drawing/2014/main" id="{7C8BA00F-431E-4095-93B7-0D051B818429}"/>
                    </a:ext>
                  </a:extLst>
                </p:cNvPr>
                <p:cNvSpPr/>
                <p:nvPr userDrawn="1"/>
              </p:nvSpPr>
              <p:spPr>
                <a:xfrm rot="10800000">
                  <a:off x="13061402" y="3783711"/>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sp>
            <p:nvSpPr>
              <p:cNvPr id="72" name="Rechthoek 119">
                <a:extLst>
                  <a:ext uri="{FF2B5EF4-FFF2-40B4-BE49-F238E27FC236}">
                    <a16:creationId xmlns:a16="http://schemas.microsoft.com/office/drawing/2014/main" id="{964A1BED-6C15-4292-85B5-63EA39339F59}"/>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450"/>
                  </a:spcBef>
                  <a:spcAft>
                    <a:spcPts val="450"/>
                  </a:spcAft>
                </a:pPr>
                <a:r>
                  <a:rPr lang="en-US" sz="675" b="0" noProof="0" dirty="0">
                    <a:solidFill>
                      <a:schemeClr val="tx1"/>
                    </a:solidFill>
                    <a:latin typeface="Arial" panose="020B0604020202020204" pitchFamily="34" charset="0"/>
                    <a:cs typeface="Arial" panose="020B0604020202020204" pitchFamily="34" charset="0"/>
                  </a:rPr>
                  <a:t>Crop</a:t>
                </a:r>
              </a:p>
            </p:txBody>
          </p:sp>
          <p:sp>
            <p:nvSpPr>
              <p:cNvPr id="73" name="Gelijkbenige driehoek 120">
                <a:extLst>
                  <a:ext uri="{FF2B5EF4-FFF2-40B4-BE49-F238E27FC236}">
                    <a16:creationId xmlns:a16="http://schemas.microsoft.com/office/drawing/2014/main" id="{E705F1D1-93C2-4DEA-B5A1-F7BD5C5B70B2}"/>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sp>
          <p:nvSpPr>
            <p:cNvPr id="76" name="Rechthoek 131">
              <a:extLst>
                <a:ext uri="{FF2B5EF4-FFF2-40B4-BE49-F238E27FC236}">
                  <a16:creationId xmlns:a16="http://schemas.microsoft.com/office/drawing/2014/main" id="{013CA35F-B041-4FBC-90D3-3C2B98711C74}"/>
                </a:ext>
              </a:extLst>
            </p:cNvPr>
            <p:cNvSpPr/>
            <p:nvPr userDrawn="1"/>
          </p:nvSpPr>
          <p:spPr>
            <a:xfrm>
              <a:off x="12776660" y="5454419"/>
              <a:ext cx="334363" cy="31853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endParaRPr lang="en-US" sz="600" b="0" noProof="0">
                <a:solidFill>
                  <a:schemeClr val="tx1"/>
                </a:solidFill>
                <a:latin typeface="Arial" panose="020B0604020202020204" pitchFamily="34" charset="0"/>
                <a:cs typeface="Arial" panose="020B0604020202020204" pitchFamily="34" charset="0"/>
              </a:endParaRPr>
            </a:p>
          </p:txBody>
        </p:sp>
        <p:sp>
          <p:nvSpPr>
            <p:cNvPr id="77" name="Rechthoek 132">
              <a:extLst>
                <a:ext uri="{FF2B5EF4-FFF2-40B4-BE49-F238E27FC236}">
                  <a16:creationId xmlns:a16="http://schemas.microsoft.com/office/drawing/2014/main" id="{1BA04DC6-D804-414A-8CCF-5013542880B5}"/>
                </a:ext>
              </a:extLst>
            </p:cNvPr>
            <p:cNvSpPr/>
            <p:nvPr userDrawn="1"/>
          </p:nvSpPr>
          <p:spPr>
            <a:xfrm>
              <a:off x="12769728" y="5447408"/>
              <a:ext cx="201152" cy="198213"/>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endParaRPr lang="en-US" sz="600" b="0" noProof="0">
                <a:solidFill>
                  <a:schemeClr val="tx1"/>
                </a:solidFill>
                <a:latin typeface="Arial" panose="020B0604020202020204" pitchFamily="34" charset="0"/>
                <a:cs typeface="Arial" panose="020B0604020202020204" pitchFamily="34" charset="0"/>
              </a:endParaRPr>
            </a:p>
          </p:txBody>
        </p:sp>
        <p:sp>
          <p:nvSpPr>
            <p:cNvPr id="78" name="Ovaal 133">
              <a:extLst>
                <a:ext uri="{FF2B5EF4-FFF2-40B4-BE49-F238E27FC236}">
                  <a16:creationId xmlns:a16="http://schemas.microsoft.com/office/drawing/2014/main" id="{A02B3BD7-E596-4960-B778-DFAF0E631F01}"/>
                </a:ext>
              </a:extLst>
            </p:cNvPr>
            <p:cNvSpPr/>
            <p:nvPr userDrawn="1"/>
          </p:nvSpPr>
          <p:spPr>
            <a:xfrm>
              <a:off x="12892272" y="5472448"/>
              <a:ext cx="55501" cy="55501"/>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pic>
          <p:nvPicPr>
            <p:cNvPr id="79" name="Afbeelding 129">
              <a:extLst>
                <a:ext uri="{FF2B5EF4-FFF2-40B4-BE49-F238E27FC236}">
                  <a16:creationId xmlns:a16="http://schemas.microsoft.com/office/drawing/2014/main" id="{972E3A5E-7621-4AD2-A74F-59883A79BC30}"/>
                </a:ext>
              </a:extLst>
            </p:cNvPr>
            <p:cNvPicPr>
              <a:picLocks noChangeAspect="1"/>
            </p:cNvPicPr>
            <p:nvPr userDrawn="1"/>
          </p:nvPicPr>
          <p:blipFill>
            <a:blip r:embed="rId6" cstate="email">
              <a:duotone>
                <a:prstClr val="black"/>
                <a:srgbClr val="4D82B8">
                  <a:tint val="45000"/>
                  <a:satMod val="400000"/>
                </a:srgbClr>
              </a:duotone>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a:ext>
              </a:extLst>
            </a:blip>
            <a:stretch>
              <a:fillRect/>
            </a:stretch>
          </p:blipFill>
          <p:spPr>
            <a:xfrm>
              <a:off x="12779254" y="5528046"/>
              <a:ext cx="133292" cy="107807"/>
            </a:xfrm>
            <a:prstGeom prst="rect">
              <a:avLst/>
            </a:prstGeom>
          </p:spPr>
        </p:pic>
        <p:pic>
          <p:nvPicPr>
            <p:cNvPr id="80" name="Afbeelding 130">
              <a:extLst>
                <a:ext uri="{FF2B5EF4-FFF2-40B4-BE49-F238E27FC236}">
                  <a16:creationId xmlns:a16="http://schemas.microsoft.com/office/drawing/2014/main" id="{12D2FDF1-B36F-41E0-B8A8-17409E4DF13A}"/>
                </a:ext>
              </a:extLst>
            </p:cNvPr>
            <p:cNvPicPr>
              <a:picLocks noChangeAspect="1"/>
            </p:cNvPicPr>
            <p:nvPr userDrawn="1"/>
          </p:nvPicPr>
          <p:blipFill>
            <a:blip r:embed="rId8" cstate="email">
              <a:duotone>
                <a:prstClr val="black"/>
                <a:srgbClr val="4D82B8">
                  <a:tint val="45000"/>
                  <a:satMod val="400000"/>
                </a:srgbClr>
              </a:duotone>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2831768" y="5550633"/>
              <a:ext cx="133292" cy="85667"/>
            </a:xfrm>
            <a:prstGeom prst="rect">
              <a:avLst/>
            </a:prstGeom>
          </p:spPr>
        </p:pic>
        <p:sp>
          <p:nvSpPr>
            <p:cNvPr id="81" name="Rechthoek 127">
              <a:extLst>
                <a:ext uri="{FF2B5EF4-FFF2-40B4-BE49-F238E27FC236}">
                  <a16:creationId xmlns:a16="http://schemas.microsoft.com/office/drawing/2014/main" id="{B6315481-004B-4805-AED5-AE8E2CA561FF}"/>
                </a:ext>
              </a:extLst>
            </p:cNvPr>
            <p:cNvSpPr/>
            <p:nvPr userDrawn="1"/>
          </p:nvSpPr>
          <p:spPr>
            <a:xfrm rot="5400000">
              <a:off x="12986754" y="5746072"/>
              <a:ext cx="120512" cy="23461"/>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82" name="Rechthoek 125">
              <a:extLst>
                <a:ext uri="{FF2B5EF4-FFF2-40B4-BE49-F238E27FC236}">
                  <a16:creationId xmlns:a16="http://schemas.microsoft.com/office/drawing/2014/main" id="{A5B0297F-0EED-4668-9A3B-85D01179FE4B}"/>
                </a:ext>
              </a:extLst>
            </p:cNvPr>
            <p:cNvSpPr/>
            <p:nvPr userDrawn="1"/>
          </p:nvSpPr>
          <p:spPr>
            <a:xfrm rot="16200000">
              <a:off x="13049002" y="5712790"/>
              <a:ext cx="120512" cy="23461"/>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spTree>
    <p:extLst>
      <p:ext uri="{BB962C8B-B14F-4D97-AF65-F5344CB8AC3E}">
        <p14:creationId xmlns:p14="http://schemas.microsoft.com/office/powerpoint/2010/main" val="9384041"/>
      </p:ext>
    </p:extLst>
  </p:cSld>
  <p:clrMapOvr>
    <a:masterClrMapping/>
  </p:clrMapOvr>
  <p:hf sldNum="0" hdr="0" ftr="0" dt="0"/>
  <p:extLst>
    <p:ext uri="{DCECCB84-F9BA-43D5-87BE-67443E8EF086}">
      <p15:sldGuideLst xmlns:p15="http://schemas.microsoft.com/office/powerpoint/2012/main">
        <p15:guide id="1" pos="3840">
          <p15:clr>
            <a:srgbClr val="FBAE40"/>
          </p15:clr>
        </p15:guide>
        <p15:guide id="2" pos="885">
          <p15:clr>
            <a:srgbClr val="FBAE40"/>
          </p15:clr>
        </p15:guide>
        <p15:guide id="3" orient="horz" pos="2160">
          <p15:clr>
            <a:srgbClr val="FBAE40"/>
          </p15:clr>
        </p15:guide>
        <p15:guide id="4" orient="horz" pos="3411">
          <p15:clr>
            <a:srgbClr val="FBAE40"/>
          </p15:clr>
        </p15:guide>
        <p15:guide id="5" orient="horz" pos="379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ext and picture with client logo">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888B6-1A3D-4B64-9FDA-906A48F41F91}"/>
              </a:ext>
            </a:extLst>
          </p:cNvPr>
          <p:cNvSpPr>
            <a:spLocks noGrp="1"/>
          </p:cNvSpPr>
          <p:nvPr>
            <p:ph type="title"/>
          </p:nvPr>
        </p:nvSpPr>
        <p:spPr>
          <a:xfrm>
            <a:off x="656034" y="639900"/>
            <a:ext cx="2916732" cy="783431"/>
          </a:xfrm>
        </p:spPr>
        <p:txBody>
          <a:bodyPr/>
          <a:lstStyle>
            <a:lvl1pPr>
              <a:defRPr>
                <a:solidFill>
                  <a:schemeClr val="bg1"/>
                </a:solidFill>
              </a:defRPr>
            </a:lvl1pPr>
          </a:lstStyle>
          <a:p>
            <a:r>
              <a:rPr lang="en-US"/>
              <a:t>Click to edit Master title style</a:t>
            </a:r>
            <a:endParaRPr lang="nl-NL" dirty="0"/>
          </a:p>
        </p:txBody>
      </p:sp>
      <p:sp>
        <p:nvSpPr>
          <p:cNvPr id="3" name="Date Placeholder 2">
            <a:extLst>
              <a:ext uri="{FF2B5EF4-FFF2-40B4-BE49-F238E27FC236}">
                <a16:creationId xmlns:a16="http://schemas.microsoft.com/office/drawing/2014/main" id="{7F4C1553-5949-4840-9EFD-34EB7522CBCA}"/>
              </a:ext>
            </a:extLst>
          </p:cNvPr>
          <p:cNvSpPr>
            <a:spLocks noGrp="1"/>
          </p:cNvSpPr>
          <p:nvPr>
            <p:ph type="dt" sz="half" idx="10"/>
          </p:nvPr>
        </p:nvSpPr>
        <p:spPr>
          <a:xfrm>
            <a:off x="4706541" y="5265000"/>
            <a:ext cx="1922858" cy="162000"/>
          </a:xfrm>
        </p:spPr>
        <p:txBody>
          <a:bodyPr/>
          <a:lstStyle>
            <a:lvl1pPr>
              <a:defRPr>
                <a:solidFill>
                  <a:srgbClr val="E6E6E6"/>
                </a:solidFill>
              </a:defRPr>
            </a:lvl1pPr>
          </a:lstStyle>
          <a:p>
            <a:endParaRPr lang="nl-NL" dirty="0"/>
          </a:p>
        </p:txBody>
      </p:sp>
      <p:sp>
        <p:nvSpPr>
          <p:cNvPr id="4" name="Footer Placeholder 3">
            <a:extLst>
              <a:ext uri="{FF2B5EF4-FFF2-40B4-BE49-F238E27FC236}">
                <a16:creationId xmlns:a16="http://schemas.microsoft.com/office/drawing/2014/main" id="{A5E42F5A-B739-4D09-AE96-4FA2126A4615}"/>
              </a:ext>
            </a:extLst>
          </p:cNvPr>
          <p:cNvSpPr>
            <a:spLocks noGrp="1"/>
          </p:cNvSpPr>
          <p:nvPr>
            <p:ph type="ftr" sz="quarter" idx="11"/>
          </p:nvPr>
        </p:nvSpPr>
        <p:spPr>
          <a:xfrm>
            <a:off x="964406" y="5265000"/>
            <a:ext cx="3607594" cy="162000"/>
          </a:xfrm>
        </p:spPr>
        <p:txBody>
          <a:bodyPr/>
          <a:lstStyle>
            <a:lvl1pPr>
              <a:defRPr>
                <a:solidFill>
                  <a:srgbClr val="E6E6E6"/>
                </a:solidFill>
              </a:defRPr>
            </a:lvl1pPr>
          </a:lstStyle>
          <a:p>
            <a:r>
              <a:rPr lang="nl-NL"/>
              <a:t>Footer</a:t>
            </a:r>
          </a:p>
        </p:txBody>
      </p:sp>
      <p:sp>
        <p:nvSpPr>
          <p:cNvPr id="5" name="Slide Number Placeholder 4">
            <a:extLst>
              <a:ext uri="{FF2B5EF4-FFF2-40B4-BE49-F238E27FC236}">
                <a16:creationId xmlns:a16="http://schemas.microsoft.com/office/drawing/2014/main" id="{6D3702F9-2633-45B7-B216-9CA3815CA1BD}"/>
              </a:ext>
            </a:extLst>
          </p:cNvPr>
          <p:cNvSpPr>
            <a:spLocks noGrp="1"/>
          </p:cNvSpPr>
          <p:nvPr>
            <p:ph type="sldNum" sz="quarter" idx="12"/>
          </p:nvPr>
        </p:nvSpPr>
        <p:spPr>
          <a:xfrm>
            <a:off x="0" y="5265000"/>
            <a:ext cx="656034" cy="162000"/>
          </a:xfrm>
        </p:spPr>
        <p:txBody>
          <a:bodyPr/>
          <a:lstStyle>
            <a:lvl1pPr>
              <a:defRPr>
                <a:solidFill>
                  <a:srgbClr val="E6E6E6"/>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6" name="Logo_Groen_Zwart">
            <a:extLst>
              <a:ext uri="{FF2B5EF4-FFF2-40B4-BE49-F238E27FC236}">
                <a16:creationId xmlns:a16="http://schemas.microsoft.com/office/drawing/2014/main" id="{6F5EA833-BE68-4601-904D-23DD41FB8C94}"/>
              </a:ext>
            </a:extLst>
          </p:cNvPr>
          <p:cNvSpPr>
            <a:spLocks noGrp="1"/>
          </p:cNvSpPr>
          <p:nvPr>
            <p:ph type="body" sz="quarter" idx="15"/>
          </p:nvPr>
        </p:nvSpPr>
        <p:spPr>
          <a:xfrm>
            <a:off x="7999154" y="4869516"/>
            <a:ext cx="731700" cy="132300"/>
          </a:xfrm>
          <a:blipFill>
            <a:blip r:embed="rId2">
              <a:extLst>
                <a:ext uri="{96DAC541-7B7A-43D3-8B79-37D633B846F1}">
                  <asvg:svgBlip xmlns:asvg="http://schemas.microsoft.com/office/drawing/2016/SVG/main" r:embed="rId3"/>
                </a:ext>
              </a:extLst>
            </a:blip>
            <a:stretch>
              <a:fillRect/>
            </a:stretch>
          </a:blipFill>
        </p:spPr>
        <p:txBody>
          <a:bodyPr/>
          <a:lstStyle>
            <a:lvl1pPr marL="0" indent="0">
              <a:buNone/>
              <a:defRPr sz="100">
                <a:solidFill>
                  <a:schemeClr val="tx2"/>
                </a:solidFill>
              </a:defRPr>
            </a:lvl1pPr>
          </a:lstStyle>
          <a:p>
            <a:pPr lvl="0"/>
            <a:r>
              <a:rPr lang="en-US"/>
              <a:t>Click to edit Master text styles</a:t>
            </a:r>
          </a:p>
        </p:txBody>
      </p:sp>
      <p:sp>
        <p:nvSpPr>
          <p:cNvPr id="8" name="Text Placeholder 7">
            <a:extLst>
              <a:ext uri="{FF2B5EF4-FFF2-40B4-BE49-F238E27FC236}">
                <a16:creationId xmlns:a16="http://schemas.microsoft.com/office/drawing/2014/main" id="{2A8002BA-B3B0-4CEA-975D-3CFC37EA4673}"/>
              </a:ext>
            </a:extLst>
          </p:cNvPr>
          <p:cNvSpPr>
            <a:spLocks noGrp="1"/>
          </p:cNvSpPr>
          <p:nvPr>
            <p:ph type="body" sz="quarter" idx="16"/>
          </p:nvPr>
        </p:nvSpPr>
        <p:spPr>
          <a:xfrm>
            <a:off x="656034" y="1620001"/>
            <a:ext cx="2916732" cy="3030581"/>
          </a:xfrm>
        </p:spPr>
        <p:txBody>
          <a:bodyPr/>
          <a:lstStyle>
            <a:lvl1pPr>
              <a:buClr>
                <a:schemeClr val="bg1"/>
              </a:buCl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4" name="Picture Placeholder 13">
            <a:extLst>
              <a:ext uri="{FF2B5EF4-FFF2-40B4-BE49-F238E27FC236}">
                <a16:creationId xmlns:a16="http://schemas.microsoft.com/office/drawing/2014/main" id="{1CEA4C1A-C411-42B4-9F3B-8800ADA34E3E}"/>
              </a:ext>
            </a:extLst>
          </p:cNvPr>
          <p:cNvSpPr>
            <a:spLocks noGrp="1"/>
          </p:cNvSpPr>
          <p:nvPr>
            <p:ph type="pic" sz="quarter" idx="14"/>
          </p:nvPr>
        </p:nvSpPr>
        <p:spPr>
          <a:xfrm>
            <a:off x="3596370" y="0"/>
            <a:ext cx="5547630" cy="5143500"/>
          </a:xfrm>
          <a:custGeom>
            <a:avLst/>
            <a:gdLst>
              <a:gd name="connsiteX0" fmla="*/ 241300 w 6337301"/>
              <a:gd name="connsiteY0" fmla="*/ 0 h 6858000"/>
              <a:gd name="connsiteX1" fmla="*/ 6337301 w 6337301"/>
              <a:gd name="connsiteY1" fmla="*/ 0 h 6858000"/>
              <a:gd name="connsiteX2" fmla="*/ 6337301 w 6337301"/>
              <a:gd name="connsiteY2" fmla="*/ 6858000 h 6858000"/>
              <a:gd name="connsiteX3" fmla="*/ 241300 w 6337301"/>
              <a:gd name="connsiteY3" fmla="*/ 6858000 h 6858000"/>
              <a:gd name="connsiteX4" fmla="*/ 241300 w 6337301"/>
              <a:gd name="connsiteY4" fmla="*/ 1525524 h 6858000"/>
              <a:gd name="connsiteX5" fmla="*/ 16592 w 6337301"/>
              <a:gd name="connsiteY5" fmla="*/ 1249809 h 6858000"/>
              <a:gd name="connsiteX6" fmla="*/ 0 w 6337301"/>
              <a:gd name="connsiteY6" fmla="*/ 1248137 h 6858000"/>
              <a:gd name="connsiteX7" fmla="*/ 0 w 6337301"/>
              <a:gd name="connsiteY7" fmla="*/ 1240047 h 6858000"/>
              <a:gd name="connsiteX8" fmla="*/ 16592 w 6337301"/>
              <a:gd name="connsiteY8" fmla="*/ 1238375 h 6858000"/>
              <a:gd name="connsiteX9" fmla="*/ 241300 w 6337301"/>
              <a:gd name="connsiteY9" fmla="*/ 96266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37301" h="6858000">
                <a:moveTo>
                  <a:pt x="241300" y="0"/>
                </a:moveTo>
                <a:lnTo>
                  <a:pt x="6337301" y="0"/>
                </a:lnTo>
                <a:lnTo>
                  <a:pt x="6337301" y="6858000"/>
                </a:lnTo>
                <a:lnTo>
                  <a:pt x="241300" y="6858000"/>
                </a:lnTo>
                <a:lnTo>
                  <a:pt x="241300" y="1525524"/>
                </a:lnTo>
                <a:cubicBezTo>
                  <a:pt x="241300" y="1389507"/>
                  <a:pt x="144844" y="1276049"/>
                  <a:pt x="16592" y="1249809"/>
                </a:cubicBezTo>
                <a:lnTo>
                  <a:pt x="0" y="1248137"/>
                </a:lnTo>
                <a:lnTo>
                  <a:pt x="0" y="1240047"/>
                </a:lnTo>
                <a:lnTo>
                  <a:pt x="16592" y="1238375"/>
                </a:lnTo>
                <a:cubicBezTo>
                  <a:pt x="144844" y="1212136"/>
                  <a:pt x="241300" y="1098677"/>
                  <a:pt x="241300" y="962660"/>
                </a:cubicBezTo>
                <a:close/>
              </a:path>
            </a:pathLst>
          </a:custGeom>
          <a:solidFill>
            <a:srgbClr val="E6E6E6"/>
          </a:solidFill>
        </p:spPr>
        <p:txBody>
          <a:bodyPr wrap="square">
            <a:noAutofit/>
          </a:bodyPr>
          <a:lstStyle>
            <a:lvl1pPr marL="0" indent="0" algn="ctr">
              <a:buNone/>
              <a:defRPr>
                <a:solidFill>
                  <a:schemeClr val="tx1">
                    <a:lumMod val="50000"/>
                    <a:lumOff val="50000"/>
                  </a:schemeClr>
                </a:solidFill>
              </a:defRPr>
            </a:lvl1pPr>
          </a:lstStyle>
          <a:p>
            <a:r>
              <a:rPr lang="en-US"/>
              <a:t>Click icon to add picture</a:t>
            </a:r>
            <a:endParaRPr lang="nl-NL" dirty="0"/>
          </a:p>
        </p:txBody>
      </p:sp>
      <p:sp>
        <p:nvSpPr>
          <p:cNvPr id="16" name="Picture Placeholder 15">
            <a:extLst>
              <a:ext uri="{FF2B5EF4-FFF2-40B4-BE49-F238E27FC236}">
                <a16:creationId xmlns:a16="http://schemas.microsoft.com/office/drawing/2014/main" id="{7B7EFB8E-21D4-45E1-906F-7E34B9A36A75}"/>
              </a:ext>
            </a:extLst>
          </p:cNvPr>
          <p:cNvSpPr>
            <a:spLocks noGrp="1"/>
          </p:cNvSpPr>
          <p:nvPr>
            <p:ph type="pic" sz="quarter" idx="17"/>
          </p:nvPr>
        </p:nvSpPr>
        <p:spPr>
          <a:xfrm>
            <a:off x="7920854" y="4191816"/>
            <a:ext cx="810000" cy="810000"/>
          </a:xfrm>
          <a:custGeom>
            <a:avLst/>
            <a:gdLst>
              <a:gd name="connsiteX0" fmla="*/ 165988 w 1016794"/>
              <a:gd name="connsiteY0" fmla="*/ 0 h 995909"/>
              <a:gd name="connsiteX1" fmla="*/ 850806 w 1016794"/>
              <a:gd name="connsiteY1" fmla="*/ 0 h 995909"/>
              <a:gd name="connsiteX2" fmla="*/ 1016794 w 1016794"/>
              <a:gd name="connsiteY2" fmla="*/ 165988 h 995909"/>
              <a:gd name="connsiteX3" fmla="*/ 1016794 w 1016794"/>
              <a:gd name="connsiteY3" fmla="*/ 829921 h 995909"/>
              <a:gd name="connsiteX4" fmla="*/ 850806 w 1016794"/>
              <a:gd name="connsiteY4" fmla="*/ 995909 h 995909"/>
              <a:gd name="connsiteX5" fmla="*/ 165988 w 1016794"/>
              <a:gd name="connsiteY5" fmla="*/ 995909 h 995909"/>
              <a:gd name="connsiteX6" fmla="*/ 0 w 1016794"/>
              <a:gd name="connsiteY6" fmla="*/ 829921 h 995909"/>
              <a:gd name="connsiteX7" fmla="*/ 0 w 1016794"/>
              <a:gd name="connsiteY7" fmla="*/ 165988 h 995909"/>
              <a:gd name="connsiteX8" fmla="*/ 165988 w 1016794"/>
              <a:gd name="connsiteY8" fmla="*/ 0 h 995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6794" h="995909">
                <a:moveTo>
                  <a:pt x="165988" y="0"/>
                </a:moveTo>
                <a:lnTo>
                  <a:pt x="850806" y="0"/>
                </a:lnTo>
                <a:cubicBezTo>
                  <a:pt x="942479" y="0"/>
                  <a:pt x="1016794" y="74315"/>
                  <a:pt x="1016794" y="165988"/>
                </a:cubicBezTo>
                <a:lnTo>
                  <a:pt x="1016794" y="829921"/>
                </a:lnTo>
                <a:cubicBezTo>
                  <a:pt x="1016794" y="921594"/>
                  <a:pt x="942479" y="995909"/>
                  <a:pt x="850806" y="995909"/>
                </a:cubicBezTo>
                <a:lnTo>
                  <a:pt x="165988" y="995909"/>
                </a:lnTo>
                <a:cubicBezTo>
                  <a:pt x="74315" y="995909"/>
                  <a:pt x="0" y="921594"/>
                  <a:pt x="0" y="829921"/>
                </a:cubicBezTo>
                <a:lnTo>
                  <a:pt x="0" y="165988"/>
                </a:lnTo>
                <a:cubicBezTo>
                  <a:pt x="0" y="74315"/>
                  <a:pt x="74315" y="0"/>
                  <a:pt x="165988" y="0"/>
                </a:cubicBezTo>
                <a:close/>
              </a:path>
            </a:pathLst>
          </a:custGeom>
          <a:solidFill>
            <a:schemeClr val="bg1"/>
          </a:solidFill>
        </p:spPr>
        <p:txBody>
          <a:bodyPr wrap="square">
            <a:normAutofit/>
          </a:bodyPr>
          <a:lstStyle>
            <a:lvl1pPr marL="0" indent="0" algn="ctr">
              <a:buNone/>
              <a:defRPr sz="600">
                <a:solidFill>
                  <a:schemeClr val="tx1">
                    <a:lumMod val="50000"/>
                    <a:lumOff val="50000"/>
                  </a:schemeClr>
                </a:solidFill>
              </a:defRPr>
            </a:lvl1pPr>
          </a:lstStyle>
          <a:p>
            <a:r>
              <a:rPr lang="en-US"/>
              <a:t>Click icon to add picture</a:t>
            </a:r>
            <a:endParaRPr lang="nl-NL" dirty="0"/>
          </a:p>
        </p:txBody>
      </p:sp>
      <p:grpSp>
        <p:nvGrpSpPr>
          <p:cNvPr id="59" name="Instruction">
            <a:extLst>
              <a:ext uri="{FF2B5EF4-FFF2-40B4-BE49-F238E27FC236}">
                <a16:creationId xmlns:a16="http://schemas.microsoft.com/office/drawing/2014/main" id="{6AE57E63-67EE-4650-80F8-EA7AE5153529}"/>
              </a:ext>
            </a:extLst>
          </p:cNvPr>
          <p:cNvGrpSpPr/>
          <p:nvPr/>
        </p:nvGrpSpPr>
        <p:grpSpPr>
          <a:xfrm>
            <a:off x="-2549585" y="0"/>
            <a:ext cx="2400995" cy="2711584"/>
            <a:chOff x="-3437547" y="1434"/>
            <a:chExt cx="3201327" cy="3615445"/>
          </a:xfrm>
        </p:grpSpPr>
        <p:cxnSp>
          <p:nvCxnSpPr>
            <p:cNvPr id="60" name="Rechte verbindingslijn 11">
              <a:extLst>
                <a:ext uri="{FF2B5EF4-FFF2-40B4-BE49-F238E27FC236}">
                  <a16:creationId xmlns:a16="http://schemas.microsoft.com/office/drawing/2014/main" id="{864B2ED1-AC5C-4D91-A622-E337453ED7C9}"/>
                </a:ext>
              </a:extLst>
            </p:cNvPr>
            <p:cNvCxnSpPr>
              <a:cxnSpLocks/>
            </p:cNvCxnSpPr>
            <p:nvPr userDrawn="1"/>
          </p:nvCxnSpPr>
          <p:spPr>
            <a:xfrm>
              <a:off x="-3419346" y="3616879"/>
              <a:ext cx="3176013" cy="0"/>
            </a:xfrm>
            <a:prstGeom prst="line">
              <a:avLst/>
            </a:prstGeom>
            <a:noFill/>
            <a:ln w="3175" cap="flat" cmpd="sng" algn="ctr">
              <a:solidFill>
                <a:schemeClr val="accent1"/>
              </a:solidFill>
              <a:prstDash val="solid"/>
            </a:ln>
            <a:effectLst/>
          </p:spPr>
        </p:cxnSp>
        <p:sp>
          <p:nvSpPr>
            <p:cNvPr id="61" name="Rechthoek 21">
              <a:extLst>
                <a:ext uri="{FF2B5EF4-FFF2-40B4-BE49-F238E27FC236}">
                  <a16:creationId xmlns:a16="http://schemas.microsoft.com/office/drawing/2014/main" id="{1B530071-9F29-48C5-8221-79ACD16C01A3}"/>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685800" eaLnBrk="1" fontAlgn="auto" latinLnBrk="0" hangingPunct="1">
                <a:lnSpc>
                  <a:spcPct val="80000"/>
                </a:lnSpc>
                <a:spcBef>
                  <a:spcPts val="0"/>
                </a:spcBef>
                <a:spcAft>
                  <a:spcPts val="0"/>
                </a:spcAft>
                <a:buClrTx/>
                <a:buSzTx/>
                <a:buFontTx/>
                <a:buNone/>
                <a:tabLst/>
                <a:defRPr/>
              </a:pPr>
              <a:r>
                <a:rPr kumimoji="0" lang="en-US" sz="1050" b="1" i="0" u="none" strike="noStrike" kern="0" cap="all" spc="0" normalizeH="0" baseline="0" noProof="0" dirty="0">
                  <a:ln>
                    <a:noFill/>
                  </a:ln>
                  <a:solidFill>
                    <a:schemeClr val="accent1"/>
                  </a:solidFill>
                  <a:effectLst/>
                  <a:uLnTx/>
                  <a:uFillTx/>
                  <a:latin typeface="+mj-lt"/>
                  <a:cs typeface="Segoe UI Light" panose="020B0502040204020203" pitchFamily="34" charset="0"/>
                </a:rPr>
                <a:t>Using text levels</a:t>
              </a:r>
            </a:p>
          </p:txBody>
        </p:sp>
        <p:sp>
          <p:nvSpPr>
            <p:cNvPr id="62" name="Ovaal 22">
              <a:extLst>
                <a:ext uri="{FF2B5EF4-FFF2-40B4-BE49-F238E27FC236}">
                  <a16:creationId xmlns:a16="http://schemas.microsoft.com/office/drawing/2014/main" id="{7372D8FB-AD88-45C2-8F39-2C2C5BF8B80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63" name="Rechte verbindingslijn 23">
              <a:extLst>
                <a:ext uri="{FF2B5EF4-FFF2-40B4-BE49-F238E27FC236}">
                  <a16:creationId xmlns:a16="http://schemas.microsoft.com/office/drawing/2014/main" id="{1D6BCAD1-E843-4719-B1BE-89AEF493F245}"/>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64" name="Groep 24">
              <a:extLst>
                <a:ext uri="{FF2B5EF4-FFF2-40B4-BE49-F238E27FC236}">
                  <a16:creationId xmlns:a16="http://schemas.microsoft.com/office/drawing/2014/main" id="{804F5577-A6CD-4BBB-941A-88FAC1A353A5}"/>
                </a:ext>
              </a:extLst>
            </p:cNvPr>
            <p:cNvGrpSpPr/>
            <p:nvPr userDrawn="1"/>
          </p:nvGrpSpPr>
          <p:grpSpPr>
            <a:xfrm>
              <a:off x="-3437547" y="349413"/>
              <a:ext cx="2933825" cy="558875"/>
              <a:chOff x="-3419346" y="368233"/>
              <a:chExt cx="3904920" cy="743862"/>
            </a:xfrm>
          </p:grpSpPr>
          <p:sp>
            <p:nvSpPr>
              <p:cNvPr id="76" name="Rechthoek 36">
                <a:extLst>
                  <a:ext uri="{FF2B5EF4-FFF2-40B4-BE49-F238E27FC236}">
                    <a16:creationId xmlns:a16="http://schemas.microsoft.com/office/drawing/2014/main" id="{A0A913B6-CFAF-448E-829A-346C5A688B35}"/>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600" b="0" noProof="0" dirty="0">
                    <a:solidFill>
                      <a:schemeClr val="tx2"/>
                    </a:solidFill>
                    <a:latin typeface="Arial" panose="020B0604020202020204" pitchFamily="34" charset="0"/>
                    <a:cs typeface="Arial" panose="020B0604020202020204" pitchFamily="34" charset="0"/>
                  </a:rPr>
                  <a:t>Home</a:t>
                </a:r>
              </a:p>
            </p:txBody>
          </p:sp>
          <p:cxnSp>
            <p:nvCxnSpPr>
              <p:cNvPr id="77" name="Rechte verbindingslijn 37">
                <a:extLst>
                  <a:ext uri="{FF2B5EF4-FFF2-40B4-BE49-F238E27FC236}">
                    <a16:creationId xmlns:a16="http://schemas.microsoft.com/office/drawing/2014/main" id="{C722F557-0C25-4A8F-8834-56BF743C20A8}"/>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Rechte verbindingslijn 38">
                <a:extLst>
                  <a:ext uri="{FF2B5EF4-FFF2-40B4-BE49-F238E27FC236}">
                    <a16:creationId xmlns:a16="http://schemas.microsoft.com/office/drawing/2014/main" id="{FA77D058-725E-48EC-BE4C-733C4E9466CF}"/>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9" name="Rechthoek 39">
                <a:extLst>
                  <a:ext uri="{FF2B5EF4-FFF2-40B4-BE49-F238E27FC236}">
                    <a16:creationId xmlns:a16="http://schemas.microsoft.com/office/drawing/2014/main" id="{615F4AD0-E363-4C4D-88C6-C740422B49E4}"/>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nvGrpSpPr>
              <p:cNvPr id="80" name="Groep 40">
                <a:extLst>
                  <a:ext uri="{FF2B5EF4-FFF2-40B4-BE49-F238E27FC236}">
                    <a16:creationId xmlns:a16="http://schemas.microsoft.com/office/drawing/2014/main" id="{52BDBD78-3317-474D-8267-D1FD7FD3A852}"/>
                  </a:ext>
                </a:extLst>
              </p:cNvPr>
              <p:cNvGrpSpPr/>
              <p:nvPr userDrawn="1"/>
            </p:nvGrpSpPr>
            <p:grpSpPr>
              <a:xfrm>
                <a:off x="-3002834" y="720303"/>
                <a:ext cx="182598" cy="143759"/>
                <a:chOff x="-3310843" y="700986"/>
                <a:chExt cx="182598" cy="143759"/>
              </a:xfrm>
            </p:grpSpPr>
            <p:grpSp>
              <p:nvGrpSpPr>
                <p:cNvPr id="119" name="Groep 79">
                  <a:extLst>
                    <a:ext uri="{FF2B5EF4-FFF2-40B4-BE49-F238E27FC236}">
                      <a16:creationId xmlns:a16="http://schemas.microsoft.com/office/drawing/2014/main" id="{43F58A01-F196-4DFA-9797-542438C89788}"/>
                    </a:ext>
                  </a:extLst>
                </p:cNvPr>
                <p:cNvGrpSpPr/>
                <p:nvPr userDrawn="1"/>
              </p:nvGrpSpPr>
              <p:grpSpPr>
                <a:xfrm>
                  <a:off x="-3310843" y="700986"/>
                  <a:ext cx="182598" cy="143759"/>
                  <a:chOff x="-3310843" y="700986"/>
                  <a:chExt cx="182598" cy="143759"/>
                </a:xfrm>
              </p:grpSpPr>
              <p:cxnSp>
                <p:nvCxnSpPr>
                  <p:cNvPr id="123" name="Rechte verbindingslijn 83">
                    <a:extLst>
                      <a:ext uri="{FF2B5EF4-FFF2-40B4-BE49-F238E27FC236}">
                        <a16:creationId xmlns:a16="http://schemas.microsoft.com/office/drawing/2014/main" id="{4F0FE432-25AB-48B0-BC56-23F131BC91E7}"/>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124" name="Rechte verbindingslijn 84">
                    <a:extLst>
                      <a:ext uri="{FF2B5EF4-FFF2-40B4-BE49-F238E27FC236}">
                        <a16:creationId xmlns:a16="http://schemas.microsoft.com/office/drawing/2014/main" id="{D5E7CE96-E44E-4E29-8708-46A3C74F4A64}"/>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125" name="Rechte verbindingslijn 85">
                    <a:extLst>
                      <a:ext uri="{FF2B5EF4-FFF2-40B4-BE49-F238E27FC236}">
                        <a16:creationId xmlns:a16="http://schemas.microsoft.com/office/drawing/2014/main" id="{2ED86B5D-B2DF-4A6A-B18F-9CDA91AF5E84}"/>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126" name="Rechte verbindingslijn 86">
                    <a:extLst>
                      <a:ext uri="{FF2B5EF4-FFF2-40B4-BE49-F238E27FC236}">
                        <a16:creationId xmlns:a16="http://schemas.microsoft.com/office/drawing/2014/main" id="{FFB960AA-F42C-436D-88D8-91510B2CBE66}"/>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127" name="Rechte verbindingslijn 87">
                    <a:extLst>
                      <a:ext uri="{FF2B5EF4-FFF2-40B4-BE49-F238E27FC236}">
                        <a16:creationId xmlns:a16="http://schemas.microsoft.com/office/drawing/2014/main" id="{1A1557BA-10B8-46BA-9500-FFD48299998F}"/>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20" name="Groep 80">
                  <a:extLst>
                    <a:ext uri="{FF2B5EF4-FFF2-40B4-BE49-F238E27FC236}">
                      <a16:creationId xmlns:a16="http://schemas.microsoft.com/office/drawing/2014/main" id="{9B327594-8F15-4A72-AFB2-09EBE07E5EBD}"/>
                    </a:ext>
                  </a:extLst>
                </p:cNvPr>
                <p:cNvGrpSpPr/>
                <p:nvPr userDrawn="1"/>
              </p:nvGrpSpPr>
              <p:grpSpPr>
                <a:xfrm flipH="1">
                  <a:off x="-3310774" y="735854"/>
                  <a:ext cx="88801" cy="72568"/>
                  <a:chOff x="-2091059" y="1395403"/>
                  <a:chExt cx="157316" cy="128558"/>
                </a:xfrm>
              </p:grpSpPr>
              <p:sp>
                <p:nvSpPr>
                  <p:cNvPr id="121" name="Rechthoek 81">
                    <a:extLst>
                      <a:ext uri="{FF2B5EF4-FFF2-40B4-BE49-F238E27FC236}">
                        <a16:creationId xmlns:a16="http://schemas.microsoft.com/office/drawing/2014/main" id="{C260BB7C-FE52-48C8-8395-D39F2651536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22" name="Pijl: punthaak 82">
                    <a:extLst>
                      <a:ext uri="{FF2B5EF4-FFF2-40B4-BE49-F238E27FC236}">
                        <a16:creationId xmlns:a16="http://schemas.microsoft.com/office/drawing/2014/main" id="{853526AC-A6A2-45FE-9307-46B962C5D34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grpSp>
          <p:grpSp>
            <p:nvGrpSpPr>
              <p:cNvPr id="81" name="Groep 41">
                <a:extLst>
                  <a:ext uri="{FF2B5EF4-FFF2-40B4-BE49-F238E27FC236}">
                    <a16:creationId xmlns:a16="http://schemas.microsoft.com/office/drawing/2014/main" id="{96A95F34-9E79-4288-9234-E657854F5A32}"/>
                  </a:ext>
                </a:extLst>
              </p:cNvPr>
              <p:cNvGrpSpPr/>
              <p:nvPr userDrawn="1"/>
            </p:nvGrpSpPr>
            <p:grpSpPr>
              <a:xfrm>
                <a:off x="-3326107" y="720303"/>
                <a:ext cx="182598" cy="143759"/>
                <a:chOff x="-3634116" y="700986"/>
                <a:chExt cx="182598" cy="143759"/>
              </a:xfrm>
            </p:grpSpPr>
            <p:grpSp>
              <p:nvGrpSpPr>
                <p:cNvPr id="110" name="Groep 70">
                  <a:extLst>
                    <a:ext uri="{FF2B5EF4-FFF2-40B4-BE49-F238E27FC236}">
                      <a16:creationId xmlns:a16="http://schemas.microsoft.com/office/drawing/2014/main" id="{1216AFD3-E841-45A4-8E7C-66C57C75D7DA}"/>
                    </a:ext>
                  </a:extLst>
                </p:cNvPr>
                <p:cNvGrpSpPr/>
                <p:nvPr userDrawn="1"/>
              </p:nvGrpSpPr>
              <p:grpSpPr>
                <a:xfrm>
                  <a:off x="-3634116" y="700986"/>
                  <a:ext cx="182598" cy="143759"/>
                  <a:chOff x="-3634116" y="700986"/>
                  <a:chExt cx="182598" cy="143759"/>
                </a:xfrm>
              </p:grpSpPr>
              <p:cxnSp>
                <p:nvCxnSpPr>
                  <p:cNvPr id="114" name="Rechte verbindingslijn 74">
                    <a:extLst>
                      <a:ext uri="{FF2B5EF4-FFF2-40B4-BE49-F238E27FC236}">
                        <a16:creationId xmlns:a16="http://schemas.microsoft.com/office/drawing/2014/main" id="{A3A72466-045D-427F-801C-42D2CB99C93B}"/>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15" name="Rechte verbindingslijn 75">
                    <a:extLst>
                      <a:ext uri="{FF2B5EF4-FFF2-40B4-BE49-F238E27FC236}">
                        <a16:creationId xmlns:a16="http://schemas.microsoft.com/office/drawing/2014/main" id="{FE522DD5-8DF8-4168-9847-126CB17FB119}"/>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16" name="Rechte verbindingslijn 76">
                    <a:extLst>
                      <a:ext uri="{FF2B5EF4-FFF2-40B4-BE49-F238E27FC236}">
                        <a16:creationId xmlns:a16="http://schemas.microsoft.com/office/drawing/2014/main" id="{3E48343C-E2F4-4D5A-B3A7-DB3E560928A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17" name="Rechte verbindingslijn 77">
                    <a:extLst>
                      <a:ext uri="{FF2B5EF4-FFF2-40B4-BE49-F238E27FC236}">
                        <a16:creationId xmlns:a16="http://schemas.microsoft.com/office/drawing/2014/main" id="{AF12FC03-ED51-471A-B409-5B94D3102766}"/>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18" name="Rechte verbindingslijn 78">
                    <a:extLst>
                      <a:ext uri="{FF2B5EF4-FFF2-40B4-BE49-F238E27FC236}">
                        <a16:creationId xmlns:a16="http://schemas.microsoft.com/office/drawing/2014/main" id="{A2022CE2-DAE1-42E6-BB71-C6981F3049A6}"/>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11" name="Groep 71">
                  <a:extLst>
                    <a:ext uri="{FF2B5EF4-FFF2-40B4-BE49-F238E27FC236}">
                      <a16:creationId xmlns:a16="http://schemas.microsoft.com/office/drawing/2014/main" id="{36598F80-7253-4995-901C-17BE36E30CC9}"/>
                    </a:ext>
                  </a:extLst>
                </p:cNvPr>
                <p:cNvGrpSpPr/>
                <p:nvPr userDrawn="1"/>
              </p:nvGrpSpPr>
              <p:grpSpPr>
                <a:xfrm>
                  <a:off x="-3634047" y="735854"/>
                  <a:ext cx="88801" cy="72568"/>
                  <a:chOff x="-2091059" y="1395403"/>
                  <a:chExt cx="157316" cy="128558"/>
                </a:xfrm>
              </p:grpSpPr>
              <p:sp>
                <p:nvSpPr>
                  <p:cNvPr id="112" name="Rechthoek 72">
                    <a:extLst>
                      <a:ext uri="{FF2B5EF4-FFF2-40B4-BE49-F238E27FC236}">
                        <a16:creationId xmlns:a16="http://schemas.microsoft.com/office/drawing/2014/main" id="{33247EB9-E6AA-497F-BA92-3316C593090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13" name="Pijl: punthaak 73">
                    <a:extLst>
                      <a:ext uri="{FF2B5EF4-FFF2-40B4-BE49-F238E27FC236}">
                        <a16:creationId xmlns:a16="http://schemas.microsoft.com/office/drawing/2014/main" id="{241BCA62-DE6E-4D65-B7A7-2ADEBFF36D9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grpSp>
          <p:cxnSp>
            <p:nvCxnSpPr>
              <p:cNvPr id="82" name="Rechte verbindingslijn 42">
                <a:extLst>
                  <a:ext uri="{FF2B5EF4-FFF2-40B4-BE49-F238E27FC236}">
                    <a16:creationId xmlns:a16="http://schemas.microsoft.com/office/drawing/2014/main" id="{A5845F2D-5EAF-4171-982D-3B90D66EB73C}"/>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83" name="Rechte verbindingslijn 43">
                <a:extLst>
                  <a:ext uri="{FF2B5EF4-FFF2-40B4-BE49-F238E27FC236}">
                    <a16:creationId xmlns:a16="http://schemas.microsoft.com/office/drawing/2014/main" id="{F5E28804-0995-412A-BB4F-B4446B0ED67E}"/>
                  </a:ext>
                </a:extLst>
              </p:cNvPr>
              <p:cNvCxnSpPr>
                <a:cxnSpLocks/>
              </p:cNvCxnSpPr>
              <p:nvPr userDrawn="1"/>
            </p:nvCxnSpPr>
            <p:spPr>
              <a:xfrm>
                <a:off x="-2724656" y="827739"/>
                <a:ext cx="303097" cy="122604"/>
              </a:xfrm>
              <a:prstGeom prst="line">
                <a:avLst/>
              </a:prstGeom>
              <a:noFill/>
              <a:ln w="19050" cap="rnd" cmpd="sng" algn="ctr">
                <a:solidFill>
                  <a:schemeClr val="accent1"/>
                </a:solidFill>
                <a:prstDash val="solid"/>
                <a:headEnd type="oval"/>
              </a:ln>
              <a:effectLst/>
            </p:spPr>
          </p:cxnSp>
          <p:grpSp>
            <p:nvGrpSpPr>
              <p:cNvPr id="84" name="Groep 44">
                <a:extLst>
                  <a:ext uri="{FF2B5EF4-FFF2-40B4-BE49-F238E27FC236}">
                    <a16:creationId xmlns:a16="http://schemas.microsoft.com/office/drawing/2014/main" id="{E2699712-C5B9-43AB-9547-8989A73EF8A3}"/>
                  </a:ext>
                </a:extLst>
              </p:cNvPr>
              <p:cNvGrpSpPr/>
              <p:nvPr userDrawn="1"/>
            </p:nvGrpSpPr>
            <p:grpSpPr>
              <a:xfrm>
                <a:off x="-2425037" y="370226"/>
                <a:ext cx="357690" cy="330595"/>
                <a:chOff x="-2721817" y="347336"/>
                <a:chExt cx="432805" cy="400021"/>
              </a:xfrm>
            </p:grpSpPr>
            <p:sp>
              <p:nvSpPr>
                <p:cNvPr id="99" name="Rechthoek 59">
                  <a:extLst>
                    <a:ext uri="{FF2B5EF4-FFF2-40B4-BE49-F238E27FC236}">
                      <a16:creationId xmlns:a16="http://schemas.microsoft.com/office/drawing/2014/main" id="{A08B62F4-FDCA-44AC-8FE4-B4B65680529F}"/>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788" b="0" noProof="0">
                    <a:solidFill>
                      <a:srgbClr val="FF0000"/>
                    </a:solidFill>
                    <a:latin typeface="Arial" panose="020B0604020202020204" pitchFamily="34" charset="0"/>
                    <a:cs typeface="Arial" panose="020B0604020202020204" pitchFamily="34" charset="0"/>
                  </a:endParaRPr>
                </a:p>
              </p:txBody>
            </p:sp>
            <p:grpSp>
              <p:nvGrpSpPr>
                <p:cNvPr id="100" name="Groep 60">
                  <a:extLst>
                    <a:ext uri="{FF2B5EF4-FFF2-40B4-BE49-F238E27FC236}">
                      <a16:creationId xmlns:a16="http://schemas.microsoft.com/office/drawing/2014/main" id="{C411FE9E-459B-468D-895F-97FA1A0B6423}"/>
                    </a:ext>
                  </a:extLst>
                </p:cNvPr>
                <p:cNvGrpSpPr/>
                <p:nvPr userDrawn="1"/>
              </p:nvGrpSpPr>
              <p:grpSpPr>
                <a:xfrm>
                  <a:off x="-2652453" y="431583"/>
                  <a:ext cx="294076" cy="231526"/>
                  <a:chOff x="-3634116" y="700986"/>
                  <a:chExt cx="182598" cy="143759"/>
                </a:xfrm>
              </p:grpSpPr>
              <p:grpSp>
                <p:nvGrpSpPr>
                  <p:cNvPr id="101" name="Groep 61">
                    <a:extLst>
                      <a:ext uri="{FF2B5EF4-FFF2-40B4-BE49-F238E27FC236}">
                        <a16:creationId xmlns:a16="http://schemas.microsoft.com/office/drawing/2014/main" id="{D73DECCA-9E28-46AC-983A-39721EF1AC81}"/>
                      </a:ext>
                    </a:extLst>
                  </p:cNvPr>
                  <p:cNvGrpSpPr/>
                  <p:nvPr userDrawn="1"/>
                </p:nvGrpSpPr>
                <p:grpSpPr>
                  <a:xfrm>
                    <a:off x="-3634116" y="700986"/>
                    <a:ext cx="182598" cy="143759"/>
                    <a:chOff x="-3634116" y="700986"/>
                    <a:chExt cx="182598" cy="143759"/>
                  </a:xfrm>
                </p:grpSpPr>
                <p:cxnSp>
                  <p:nvCxnSpPr>
                    <p:cNvPr id="105" name="Rechte verbindingslijn 65">
                      <a:extLst>
                        <a:ext uri="{FF2B5EF4-FFF2-40B4-BE49-F238E27FC236}">
                          <a16:creationId xmlns:a16="http://schemas.microsoft.com/office/drawing/2014/main" id="{079A0579-FDB7-4995-BB78-DE0C24980B12}"/>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06" name="Rechte verbindingslijn 66">
                      <a:extLst>
                        <a:ext uri="{FF2B5EF4-FFF2-40B4-BE49-F238E27FC236}">
                          <a16:creationId xmlns:a16="http://schemas.microsoft.com/office/drawing/2014/main" id="{0F1555E8-8D77-45A2-972D-48FFC370238B}"/>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07" name="Rechte verbindingslijn 67">
                      <a:extLst>
                        <a:ext uri="{FF2B5EF4-FFF2-40B4-BE49-F238E27FC236}">
                          <a16:creationId xmlns:a16="http://schemas.microsoft.com/office/drawing/2014/main" id="{1DFA93EE-78CF-449A-B286-C34B044C1B85}"/>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08" name="Rechte verbindingslijn 68">
                      <a:extLst>
                        <a:ext uri="{FF2B5EF4-FFF2-40B4-BE49-F238E27FC236}">
                          <a16:creationId xmlns:a16="http://schemas.microsoft.com/office/drawing/2014/main" id="{1BD5234B-1DCA-4411-A67D-21F7C3E5C43A}"/>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09" name="Rechte verbindingslijn 69">
                      <a:extLst>
                        <a:ext uri="{FF2B5EF4-FFF2-40B4-BE49-F238E27FC236}">
                          <a16:creationId xmlns:a16="http://schemas.microsoft.com/office/drawing/2014/main" id="{44D48DE4-A94E-4F3C-B58D-7D37FE69D817}"/>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02" name="Groep 62">
                    <a:extLst>
                      <a:ext uri="{FF2B5EF4-FFF2-40B4-BE49-F238E27FC236}">
                        <a16:creationId xmlns:a16="http://schemas.microsoft.com/office/drawing/2014/main" id="{C861E5E2-1F33-4D3E-A8BC-DEA30D53EA5F}"/>
                      </a:ext>
                    </a:extLst>
                  </p:cNvPr>
                  <p:cNvGrpSpPr/>
                  <p:nvPr userDrawn="1"/>
                </p:nvGrpSpPr>
                <p:grpSpPr>
                  <a:xfrm>
                    <a:off x="-3634047" y="735854"/>
                    <a:ext cx="88801" cy="72568"/>
                    <a:chOff x="-2091059" y="1395403"/>
                    <a:chExt cx="157316" cy="128558"/>
                  </a:xfrm>
                </p:grpSpPr>
                <p:sp>
                  <p:nvSpPr>
                    <p:cNvPr id="103" name="Rechthoek 63">
                      <a:extLst>
                        <a:ext uri="{FF2B5EF4-FFF2-40B4-BE49-F238E27FC236}">
                          <a16:creationId xmlns:a16="http://schemas.microsoft.com/office/drawing/2014/main" id="{32FDD9E8-8B1B-4A27-87F8-FC9C23CE40B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04" name="Pijl: punthaak 64">
                      <a:extLst>
                        <a:ext uri="{FF2B5EF4-FFF2-40B4-BE49-F238E27FC236}">
                          <a16:creationId xmlns:a16="http://schemas.microsoft.com/office/drawing/2014/main" id="{F5EED2B0-B9E0-4F38-990B-22A9BCD2930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grpSp>
          </p:grpSp>
          <p:grpSp>
            <p:nvGrpSpPr>
              <p:cNvPr id="85" name="Groep 45">
                <a:extLst>
                  <a:ext uri="{FF2B5EF4-FFF2-40B4-BE49-F238E27FC236}">
                    <a16:creationId xmlns:a16="http://schemas.microsoft.com/office/drawing/2014/main" id="{7FE5CE8F-3E8F-4170-93F3-6039366AE17B}"/>
                  </a:ext>
                </a:extLst>
              </p:cNvPr>
              <p:cNvGrpSpPr/>
              <p:nvPr userDrawn="1"/>
            </p:nvGrpSpPr>
            <p:grpSpPr>
              <a:xfrm>
                <a:off x="-2425037" y="781500"/>
                <a:ext cx="357690" cy="330595"/>
                <a:chOff x="-2721817" y="782525"/>
                <a:chExt cx="432805" cy="400021"/>
              </a:xfrm>
            </p:grpSpPr>
            <p:sp>
              <p:nvSpPr>
                <p:cNvPr id="88" name="Rechthoek 48">
                  <a:extLst>
                    <a:ext uri="{FF2B5EF4-FFF2-40B4-BE49-F238E27FC236}">
                      <a16:creationId xmlns:a16="http://schemas.microsoft.com/office/drawing/2014/main" id="{E633A7F4-3430-4450-9DFE-3A9AF9451353}"/>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788" b="0" noProof="0">
                    <a:solidFill>
                      <a:srgbClr val="FF0000"/>
                    </a:solidFill>
                    <a:latin typeface="Arial" panose="020B0604020202020204" pitchFamily="34" charset="0"/>
                    <a:cs typeface="Arial" panose="020B0604020202020204" pitchFamily="34" charset="0"/>
                  </a:endParaRPr>
                </a:p>
              </p:txBody>
            </p:sp>
            <p:grpSp>
              <p:nvGrpSpPr>
                <p:cNvPr id="89" name="Groep 49">
                  <a:extLst>
                    <a:ext uri="{FF2B5EF4-FFF2-40B4-BE49-F238E27FC236}">
                      <a16:creationId xmlns:a16="http://schemas.microsoft.com/office/drawing/2014/main" id="{43212DD3-75C9-4174-8B54-C3C3F592409F}"/>
                    </a:ext>
                  </a:extLst>
                </p:cNvPr>
                <p:cNvGrpSpPr/>
                <p:nvPr userDrawn="1"/>
              </p:nvGrpSpPr>
              <p:grpSpPr>
                <a:xfrm>
                  <a:off x="-2652453" y="866772"/>
                  <a:ext cx="294076" cy="231526"/>
                  <a:chOff x="-3310843" y="700986"/>
                  <a:chExt cx="182598" cy="143759"/>
                </a:xfrm>
              </p:grpSpPr>
              <p:grpSp>
                <p:nvGrpSpPr>
                  <p:cNvPr id="90" name="Groep 50">
                    <a:extLst>
                      <a:ext uri="{FF2B5EF4-FFF2-40B4-BE49-F238E27FC236}">
                        <a16:creationId xmlns:a16="http://schemas.microsoft.com/office/drawing/2014/main" id="{D6C0B36C-AF4A-4F15-B94A-4258A4A52A4D}"/>
                      </a:ext>
                    </a:extLst>
                  </p:cNvPr>
                  <p:cNvGrpSpPr/>
                  <p:nvPr userDrawn="1"/>
                </p:nvGrpSpPr>
                <p:grpSpPr>
                  <a:xfrm>
                    <a:off x="-3310843" y="700986"/>
                    <a:ext cx="182598" cy="143759"/>
                    <a:chOff x="-3310843" y="700986"/>
                    <a:chExt cx="182598" cy="143759"/>
                  </a:xfrm>
                </p:grpSpPr>
                <p:cxnSp>
                  <p:nvCxnSpPr>
                    <p:cNvPr id="94" name="Rechte verbindingslijn 54">
                      <a:extLst>
                        <a:ext uri="{FF2B5EF4-FFF2-40B4-BE49-F238E27FC236}">
                          <a16:creationId xmlns:a16="http://schemas.microsoft.com/office/drawing/2014/main" id="{FB063982-F23B-4453-9731-3183920F1160}"/>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95" name="Rechte verbindingslijn 55">
                      <a:extLst>
                        <a:ext uri="{FF2B5EF4-FFF2-40B4-BE49-F238E27FC236}">
                          <a16:creationId xmlns:a16="http://schemas.microsoft.com/office/drawing/2014/main" id="{9FD3F0DB-DFD5-464A-A9F8-318C97F981B3}"/>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96" name="Rechte verbindingslijn 56">
                      <a:extLst>
                        <a:ext uri="{FF2B5EF4-FFF2-40B4-BE49-F238E27FC236}">
                          <a16:creationId xmlns:a16="http://schemas.microsoft.com/office/drawing/2014/main" id="{68BCD5A1-A41A-4D36-8A20-8AB230B08302}"/>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97" name="Rechte verbindingslijn 57">
                      <a:extLst>
                        <a:ext uri="{FF2B5EF4-FFF2-40B4-BE49-F238E27FC236}">
                          <a16:creationId xmlns:a16="http://schemas.microsoft.com/office/drawing/2014/main" id="{A9E6AB8C-EA54-43DC-B52F-CEE123B3080F}"/>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98" name="Rechte verbindingslijn 58">
                      <a:extLst>
                        <a:ext uri="{FF2B5EF4-FFF2-40B4-BE49-F238E27FC236}">
                          <a16:creationId xmlns:a16="http://schemas.microsoft.com/office/drawing/2014/main" id="{FFA4142C-EECA-4D23-9162-6F579D7822B6}"/>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91" name="Groep 51">
                    <a:extLst>
                      <a:ext uri="{FF2B5EF4-FFF2-40B4-BE49-F238E27FC236}">
                        <a16:creationId xmlns:a16="http://schemas.microsoft.com/office/drawing/2014/main" id="{F902FF3C-38D3-4940-8314-344F928D9FC0}"/>
                      </a:ext>
                    </a:extLst>
                  </p:cNvPr>
                  <p:cNvGrpSpPr/>
                  <p:nvPr userDrawn="1"/>
                </p:nvGrpSpPr>
                <p:grpSpPr>
                  <a:xfrm flipH="1">
                    <a:off x="-3310774" y="735854"/>
                    <a:ext cx="88801" cy="72568"/>
                    <a:chOff x="-2091059" y="1395403"/>
                    <a:chExt cx="157316" cy="128558"/>
                  </a:xfrm>
                </p:grpSpPr>
                <p:sp>
                  <p:nvSpPr>
                    <p:cNvPr id="92" name="Rechthoek 52">
                      <a:extLst>
                        <a:ext uri="{FF2B5EF4-FFF2-40B4-BE49-F238E27FC236}">
                          <a16:creationId xmlns:a16="http://schemas.microsoft.com/office/drawing/2014/main" id="{A40C01E1-B9F5-4235-85EA-E6C0F2C5EEC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93" name="Pijl: punthaak 53">
                      <a:extLst>
                        <a:ext uri="{FF2B5EF4-FFF2-40B4-BE49-F238E27FC236}">
                          <a16:creationId xmlns:a16="http://schemas.microsoft.com/office/drawing/2014/main" id="{18881F1D-51F4-476F-8168-94F82A35F86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grpSp>
          </p:grpSp>
          <p:sp>
            <p:nvSpPr>
              <p:cNvPr id="86" name="Rechthoek 46">
                <a:extLst>
                  <a:ext uri="{FF2B5EF4-FFF2-40B4-BE49-F238E27FC236}">
                    <a16:creationId xmlns:a16="http://schemas.microsoft.com/office/drawing/2014/main" id="{06872370-0B21-4AFA-B350-6B1911880911}"/>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685800" eaLnBrk="1" fontAlgn="auto" latinLnBrk="0" hangingPunct="1">
                  <a:lnSpc>
                    <a:spcPct val="90000"/>
                  </a:lnSpc>
                  <a:spcBef>
                    <a:spcPts val="450"/>
                  </a:spcBef>
                  <a:spcAft>
                    <a:spcPts val="450"/>
                  </a:spcAft>
                  <a:buClrTx/>
                  <a:buSzTx/>
                  <a:buFontTx/>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87" name="Rechthoek 47">
                <a:extLst>
                  <a:ext uri="{FF2B5EF4-FFF2-40B4-BE49-F238E27FC236}">
                    <a16:creationId xmlns:a16="http://schemas.microsoft.com/office/drawing/2014/main" id="{7EBF6AA2-B683-44DD-B121-90E5EE68F915}"/>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685800" eaLnBrk="1" fontAlgn="auto" latinLnBrk="0" hangingPunct="1">
                  <a:lnSpc>
                    <a:spcPct val="90000"/>
                  </a:lnSpc>
                  <a:spcBef>
                    <a:spcPts val="450"/>
                  </a:spcBef>
                  <a:spcAft>
                    <a:spcPts val="450"/>
                  </a:spcAft>
                  <a:buClrTx/>
                  <a:buSzTx/>
                  <a:buFontTx/>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65" name="Rechte verbindingslijn 25">
              <a:extLst>
                <a:ext uri="{FF2B5EF4-FFF2-40B4-BE49-F238E27FC236}">
                  <a16:creationId xmlns:a16="http://schemas.microsoft.com/office/drawing/2014/main" id="{E09C29AE-88F7-4343-9DB4-745105851A01}"/>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66" name="Rechthoek 26">
              <a:extLst>
                <a:ext uri="{FF2B5EF4-FFF2-40B4-BE49-F238E27FC236}">
                  <a16:creationId xmlns:a16="http://schemas.microsoft.com/office/drawing/2014/main" id="{6B394F6A-EB15-478C-B699-A4CB78CBF46D}"/>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214313" marR="0" lvl="0" indent="-214313" algn="l" defTabSz="539354" rtl="0" eaLnBrk="1" fontAlgn="auto" latinLnBrk="0" hangingPunct="1">
                <a:lnSpc>
                  <a:spcPct val="80000"/>
                </a:lnSpc>
                <a:spcBef>
                  <a:spcPts val="300"/>
                </a:spcBef>
                <a:spcAft>
                  <a:spcPts val="300"/>
                </a:spcAft>
                <a:buClr>
                  <a:schemeClr val="accent1"/>
                </a:buClr>
                <a:buSzPct val="120000"/>
                <a:buFont typeface="Arial" panose="020B0604020202020204" pitchFamily="34" charset="0"/>
                <a:buChar char="•"/>
                <a:tabLst/>
                <a:defRPr/>
              </a:pPr>
              <a:r>
                <a:rPr lang="en-US" sz="2100" kern="1200" noProof="0" dirty="0">
                  <a:solidFill>
                    <a:schemeClr val="tx1">
                      <a:lumMod val="65000"/>
                      <a:lumOff val="35000"/>
                    </a:schemeClr>
                  </a:solidFill>
                  <a:latin typeface="+mn-lt"/>
                  <a:ea typeface="+mn-ea"/>
                  <a:cs typeface="+mn-cs"/>
                </a:rPr>
                <a:t>Bullet</a:t>
              </a:r>
            </a:p>
          </p:txBody>
        </p:sp>
        <p:sp>
          <p:nvSpPr>
            <p:cNvPr id="67" name="Ovaal 27">
              <a:extLst>
                <a:ext uri="{FF2B5EF4-FFF2-40B4-BE49-F238E27FC236}">
                  <a16:creationId xmlns:a16="http://schemas.microsoft.com/office/drawing/2014/main" id="{2CB7FAAA-2B80-4992-8D78-7F5E3A799F6B}"/>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68" name="Rechthoek 28">
              <a:extLst>
                <a:ext uri="{FF2B5EF4-FFF2-40B4-BE49-F238E27FC236}">
                  <a16:creationId xmlns:a16="http://schemas.microsoft.com/office/drawing/2014/main" id="{EB4F3B80-F52B-4428-BE0D-8583649C4B8A}"/>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432000" marR="0" lvl="0" indent="-216000" algn="l" defTabSz="539354" rtl="0" eaLnBrk="1" fontAlgn="auto" latinLnBrk="0" hangingPunct="1">
                <a:lnSpc>
                  <a:spcPct val="100000"/>
                </a:lnSpc>
                <a:spcBef>
                  <a:spcPts val="0"/>
                </a:spcBef>
                <a:spcAft>
                  <a:spcPts val="0"/>
                </a:spcAft>
                <a:buClr>
                  <a:schemeClr val="tx1">
                    <a:lumMod val="65000"/>
                    <a:lumOff val="35000"/>
                  </a:schemeClr>
                </a:buClr>
                <a:buSzPct val="120000"/>
                <a:buFont typeface="Arial" panose="020B0604020202020204" pitchFamily="34" charset="0"/>
                <a:buChar char="•"/>
                <a:tabLst/>
                <a:defRPr/>
              </a:pPr>
              <a:r>
                <a:rPr lang="en-US" sz="1800" kern="1200" noProof="0" dirty="0">
                  <a:solidFill>
                    <a:schemeClr val="tx1">
                      <a:lumMod val="65000"/>
                      <a:lumOff val="35000"/>
                    </a:schemeClr>
                  </a:solidFill>
                  <a:latin typeface="+mn-lt"/>
                  <a:ea typeface="+mn-ea"/>
                  <a:cs typeface="+mn-cs"/>
                </a:rPr>
                <a:t>Sub #1</a:t>
              </a:r>
            </a:p>
          </p:txBody>
        </p:sp>
        <p:sp>
          <p:nvSpPr>
            <p:cNvPr id="69" name="Ovaal 29">
              <a:extLst>
                <a:ext uri="{FF2B5EF4-FFF2-40B4-BE49-F238E27FC236}">
                  <a16:creationId xmlns:a16="http://schemas.microsoft.com/office/drawing/2014/main" id="{5B3DD1C1-2AC6-40A4-8407-20489A10C9A6}"/>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70" name="Rechthoek 30">
              <a:extLst>
                <a:ext uri="{FF2B5EF4-FFF2-40B4-BE49-F238E27FC236}">
                  <a16:creationId xmlns:a16="http://schemas.microsoft.com/office/drawing/2014/main" id="{A3832E00-87B1-4DC2-940A-77351F72DCC3}"/>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648000" marR="0" lvl="0" indent="-216000" algn="l" defTabSz="539354" rtl="0" eaLnBrk="1" fontAlgn="auto" latinLnBrk="0" hangingPunct="1">
                <a:lnSpc>
                  <a:spcPct val="100000"/>
                </a:lnSpc>
                <a:spcBef>
                  <a:spcPts val="0"/>
                </a:spcBef>
                <a:spcAft>
                  <a:spcPts val="0"/>
                </a:spcAft>
                <a:buClr>
                  <a:schemeClr val="tx1">
                    <a:lumMod val="65000"/>
                    <a:lumOff val="35000"/>
                  </a:schemeClr>
                </a:buClr>
                <a:buSzPct val="120000"/>
                <a:buFont typeface="Arial" panose="020B0604020202020204" pitchFamily="34" charset="0"/>
                <a:buChar char="•"/>
                <a:tabLst/>
                <a:defRPr/>
              </a:pPr>
              <a:r>
                <a:rPr lang="en-US" sz="1500" kern="1200" noProof="0" dirty="0">
                  <a:solidFill>
                    <a:schemeClr val="tx1">
                      <a:lumMod val="65000"/>
                      <a:lumOff val="35000"/>
                    </a:schemeClr>
                  </a:solidFill>
                  <a:latin typeface="+mn-lt"/>
                  <a:ea typeface="+mn-ea"/>
                  <a:cs typeface="+mn-cs"/>
                </a:rPr>
                <a:t>Sub #2</a:t>
              </a:r>
            </a:p>
          </p:txBody>
        </p:sp>
        <p:sp>
          <p:nvSpPr>
            <p:cNvPr id="71" name="Ovaal 31">
              <a:extLst>
                <a:ext uri="{FF2B5EF4-FFF2-40B4-BE49-F238E27FC236}">
                  <a16:creationId xmlns:a16="http://schemas.microsoft.com/office/drawing/2014/main" id="{64D873B4-5628-4858-AD33-2C39E9042891}"/>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72" name="Rechthoek 32">
              <a:extLst>
                <a:ext uri="{FF2B5EF4-FFF2-40B4-BE49-F238E27FC236}">
                  <a16:creationId xmlns:a16="http://schemas.microsoft.com/office/drawing/2014/main" id="{92081676-B0FA-426B-A96B-283795BB536B}"/>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864000" marR="0" lvl="0" indent="-216000" algn="l" defTabSz="539354" rtl="0" eaLnBrk="1" fontAlgn="auto" latinLnBrk="0" hangingPunct="1">
                <a:lnSpc>
                  <a:spcPct val="100000"/>
                </a:lnSpc>
                <a:spcBef>
                  <a:spcPts val="0"/>
                </a:spcBef>
                <a:spcAft>
                  <a:spcPts val="0"/>
                </a:spcAft>
                <a:buClr>
                  <a:schemeClr val="tx1">
                    <a:lumMod val="65000"/>
                    <a:lumOff val="35000"/>
                  </a:schemeClr>
                </a:buClr>
                <a:buSzPct val="120000"/>
                <a:buFont typeface="Arial" panose="020B0604020202020204" pitchFamily="34" charset="0"/>
                <a:buChar char="•"/>
                <a:tabLst/>
                <a:defRPr/>
              </a:pPr>
              <a:r>
                <a:rPr lang="en-US" sz="1500" kern="1200" noProof="0" dirty="0">
                  <a:solidFill>
                    <a:schemeClr val="tx1">
                      <a:lumMod val="65000"/>
                      <a:lumOff val="35000"/>
                    </a:schemeClr>
                  </a:solidFill>
                  <a:latin typeface="+mn-lt"/>
                  <a:ea typeface="+mn-ea"/>
                  <a:cs typeface="+mn-cs"/>
                </a:rPr>
                <a:t>Sub #3</a:t>
              </a:r>
            </a:p>
          </p:txBody>
        </p:sp>
        <p:sp>
          <p:nvSpPr>
            <p:cNvPr id="73" name="Ovaal 33">
              <a:extLst>
                <a:ext uri="{FF2B5EF4-FFF2-40B4-BE49-F238E27FC236}">
                  <a16:creationId xmlns:a16="http://schemas.microsoft.com/office/drawing/2014/main" id="{A11BF4E0-3001-4579-92E1-056E43BF5F17}"/>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74" name="Rechthoek 34">
              <a:extLst>
                <a:ext uri="{FF2B5EF4-FFF2-40B4-BE49-F238E27FC236}">
                  <a16:creationId xmlns:a16="http://schemas.microsoft.com/office/drawing/2014/main" id="{7425C0AE-2ADF-47C1-8A8D-04DABD4C8C80}"/>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080000" marR="0" lvl="0" indent="-216000" algn="l" defTabSz="539354" rtl="0" eaLnBrk="1" fontAlgn="auto" latinLnBrk="0" hangingPunct="1">
                <a:lnSpc>
                  <a:spcPct val="100000"/>
                </a:lnSpc>
                <a:spcBef>
                  <a:spcPts val="0"/>
                </a:spcBef>
                <a:spcAft>
                  <a:spcPts val="0"/>
                </a:spcAft>
                <a:buClr>
                  <a:schemeClr val="tx1">
                    <a:lumMod val="65000"/>
                    <a:lumOff val="35000"/>
                  </a:schemeClr>
                </a:buClr>
                <a:buSzPct val="120000"/>
                <a:buFont typeface="Arial" panose="020B0604020202020204" pitchFamily="34" charset="0"/>
                <a:buChar char="•"/>
                <a:tabLst/>
                <a:defRPr/>
              </a:pPr>
              <a:r>
                <a:rPr lang="en-US" sz="1500" kern="1200" noProof="0" dirty="0">
                  <a:solidFill>
                    <a:schemeClr val="tx1">
                      <a:lumMod val="65000"/>
                      <a:lumOff val="35000"/>
                    </a:schemeClr>
                  </a:solidFill>
                  <a:latin typeface="+mn-lt"/>
                  <a:ea typeface="+mn-ea"/>
                  <a:cs typeface="+mn-cs"/>
                </a:rPr>
                <a:t>Sub #4</a:t>
              </a:r>
            </a:p>
          </p:txBody>
        </p:sp>
        <p:sp>
          <p:nvSpPr>
            <p:cNvPr id="75" name="Rechthoek 35">
              <a:extLst>
                <a:ext uri="{FF2B5EF4-FFF2-40B4-BE49-F238E27FC236}">
                  <a16:creationId xmlns:a16="http://schemas.microsoft.com/office/drawing/2014/main" id="{D52D86E3-EA4F-4DEC-AE02-F6DC6F0E9555}"/>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685800" eaLnBrk="1" fontAlgn="auto" latinLnBrk="0" hangingPunct="1">
                <a:lnSpc>
                  <a:spcPct val="90000"/>
                </a:lnSpc>
                <a:spcBef>
                  <a:spcPts val="450"/>
                </a:spcBef>
                <a:spcAft>
                  <a:spcPts val="450"/>
                </a:spcAft>
                <a:buClrTx/>
                <a:buSzTx/>
                <a:buFontTx/>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grpSp>
      <p:grpSp>
        <p:nvGrpSpPr>
          <p:cNvPr id="128" name="Group 127">
            <a:extLst>
              <a:ext uri="{FF2B5EF4-FFF2-40B4-BE49-F238E27FC236}">
                <a16:creationId xmlns:a16="http://schemas.microsoft.com/office/drawing/2014/main" id="{E15B5BF8-BAA2-43FB-A517-4D0CF7ACB47A}"/>
              </a:ext>
            </a:extLst>
          </p:cNvPr>
          <p:cNvGrpSpPr/>
          <p:nvPr/>
        </p:nvGrpSpPr>
        <p:grpSpPr>
          <a:xfrm>
            <a:off x="9293701" y="0"/>
            <a:ext cx="2387759" cy="4652612"/>
            <a:chOff x="12391602" y="0"/>
            <a:chExt cx="3183678" cy="6203482"/>
          </a:xfrm>
        </p:grpSpPr>
        <p:grpSp>
          <p:nvGrpSpPr>
            <p:cNvPr id="129" name="Group 128">
              <a:extLst>
                <a:ext uri="{FF2B5EF4-FFF2-40B4-BE49-F238E27FC236}">
                  <a16:creationId xmlns:a16="http://schemas.microsoft.com/office/drawing/2014/main" id="{BF4A24E5-667A-4E7F-B562-A6DD9C63FFDD}"/>
                </a:ext>
              </a:extLst>
            </p:cNvPr>
            <p:cNvGrpSpPr/>
            <p:nvPr userDrawn="1"/>
          </p:nvGrpSpPr>
          <p:grpSpPr>
            <a:xfrm>
              <a:off x="12391602" y="0"/>
              <a:ext cx="3183678" cy="6203482"/>
              <a:chOff x="12391602" y="0"/>
              <a:chExt cx="3183678" cy="6203482"/>
            </a:xfrm>
          </p:grpSpPr>
          <p:pic>
            <p:nvPicPr>
              <p:cNvPr id="145" name="Picture 144">
                <a:extLst>
                  <a:ext uri="{FF2B5EF4-FFF2-40B4-BE49-F238E27FC236}">
                    <a16:creationId xmlns:a16="http://schemas.microsoft.com/office/drawing/2014/main" id="{35D14EB6-216D-45B4-AE23-15DF27C90486}"/>
                  </a:ext>
                </a:extLst>
              </p:cNvPr>
              <p:cNvPicPr>
                <a:picLocks noChangeAspect="1"/>
              </p:cNvPicPr>
              <p:nvPr userDrawn="1"/>
            </p:nvPicPr>
            <p:blipFill>
              <a:blip r:embed="rId4"/>
              <a:stretch>
                <a:fillRect/>
              </a:stretch>
            </p:blipFill>
            <p:spPr>
              <a:xfrm>
                <a:off x="12653574" y="3233196"/>
                <a:ext cx="1462269" cy="824075"/>
              </a:xfrm>
              <a:prstGeom prst="rect">
                <a:avLst/>
              </a:prstGeom>
            </p:spPr>
          </p:pic>
          <p:grpSp>
            <p:nvGrpSpPr>
              <p:cNvPr id="146" name="Instruction">
                <a:extLst>
                  <a:ext uri="{FF2B5EF4-FFF2-40B4-BE49-F238E27FC236}">
                    <a16:creationId xmlns:a16="http://schemas.microsoft.com/office/drawing/2014/main" id="{0AA091A4-9975-4CAE-B293-5B23EFADFA98}"/>
                  </a:ext>
                </a:extLst>
              </p:cNvPr>
              <p:cNvGrpSpPr/>
              <p:nvPr userDrawn="1"/>
            </p:nvGrpSpPr>
            <p:grpSpPr>
              <a:xfrm>
                <a:off x="12391602" y="0"/>
                <a:ext cx="3183678" cy="6203482"/>
                <a:chOff x="12391601" y="0"/>
                <a:chExt cx="3183678" cy="6203482"/>
              </a:xfrm>
            </p:grpSpPr>
            <p:sp>
              <p:nvSpPr>
                <p:cNvPr id="147" name="Rechthoek 68">
                  <a:extLst>
                    <a:ext uri="{FF2B5EF4-FFF2-40B4-BE49-F238E27FC236}">
                      <a16:creationId xmlns:a16="http://schemas.microsoft.com/office/drawing/2014/main" id="{2FDF339E-68D6-4B8A-A7EF-33BD112F941F}"/>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685800" eaLnBrk="1" fontAlgn="auto" latinLnBrk="0" hangingPunct="1">
                    <a:lnSpc>
                      <a:spcPct val="80000"/>
                    </a:lnSpc>
                    <a:spcBef>
                      <a:spcPts val="0"/>
                    </a:spcBef>
                    <a:spcAft>
                      <a:spcPts val="0"/>
                    </a:spcAft>
                    <a:buClrTx/>
                    <a:buSzTx/>
                    <a:buFontTx/>
                    <a:buNone/>
                    <a:tabLst/>
                    <a:defRPr/>
                  </a:pPr>
                  <a:r>
                    <a:rPr kumimoji="0" lang="en-US" sz="105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image</a:t>
                  </a:r>
                </a:p>
              </p:txBody>
            </p:sp>
            <p:sp>
              <p:nvSpPr>
                <p:cNvPr id="148" name="Ovaal 69">
                  <a:extLst>
                    <a:ext uri="{FF2B5EF4-FFF2-40B4-BE49-F238E27FC236}">
                      <a16:creationId xmlns:a16="http://schemas.microsoft.com/office/drawing/2014/main" id="{07831180-4A50-4C8C-8EEC-C1598988DEFC}"/>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49" name="Rechte verbindingslijn 70">
                  <a:extLst>
                    <a:ext uri="{FF2B5EF4-FFF2-40B4-BE49-F238E27FC236}">
                      <a16:creationId xmlns:a16="http://schemas.microsoft.com/office/drawing/2014/main" id="{0EE68BB0-2403-449D-BDB5-F2832A6F6D88}"/>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50" name="Rechte verbindingslijn 71">
                  <a:extLst>
                    <a:ext uri="{FF2B5EF4-FFF2-40B4-BE49-F238E27FC236}">
                      <a16:creationId xmlns:a16="http://schemas.microsoft.com/office/drawing/2014/main" id="{8162BA81-B327-4A7C-9977-963450481E77}"/>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51" name="Rechthoek 72">
                  <a:extLst>
                    <a:ext uri="{FF2B5EF4-FFF2-40B4-BE49-F238E27FC236}">
                      <a16:creationId xmlns:a16="http://schemas.microsoft.com/office/drawing/2014/main" id="{6CB68D4F-F13F-477D-B269-07FBC893902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685800" eaLnBrk="1" fontAlgn="auto" latinLnBrk="0" hangingPunct="1">
                    <a:lnSpc>
                      <a:spcPct val="90000"/>
                    </a:lnSpc>
                    <a:spcBef>
                      <a:spcPts val="450"/>
                    </a:spcBef>
                    <a:spcAft>
                      <a:spcPts val="450"/>
                    </a:spcAft>
                    <a:buClr>
                      <a:schemeClr val="accent1"/>
                    </a:buClr>
                    <a:buSzTx/>
                    <a:buFont typeface="Arial" panose="020B0604020202020204" pitchFamily="34" charset="0"/>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p>
              </p:txBody>
            </p:sp>
            <p:cxnSp>
              <p:nvCxnSpPr>
                <p:cNvPr id="152" name="Rechte verbindingslijn 73">
                  <a:extLst>
                    <a:ext uri="{FF2B5EF4-FFF2-40B4-BE49-F238E27FC236}">
                      <a16:creationId xmlns:a16="http://schemas.microsoft.com/office/drawing/2014/main" id="{0719F846-ECBC-4301-B715-9F5321146559}"/>
                    </a:ext>
                  </a:extLst>
                </p:cNvPr>
                <p:cNvCxnSpPr>
                  <a:cxnSpLocks/>
                </p:cNvCxnSpPr>
                <p:nvPr userDrawn="1"/>
              </p:nvCxnSpPr>
              <p:spPr>
                <a:xfrm>
                  <a:off x="12397261" y="4226357"/>
                  <a:ext cx="3178017" cy="0"/>
                </a:xfrm>
                <a:prstGeom prst="line">
                  <a:avLst/>
                </a:prstGeom>
                <a:noFill/>
                <a:ln w="3175" cap="flat" cmpd="sng" algn="ctr">
                  <a:solidFill>
                    <a:schemeClr val="accent1"/>
                  </a:solidFill>
                  <a:prstDash val="solid"/>
                </a:ln>
                <a:effectLst/>
              </p:spPr>
            </p:cxnSp>
            <p:sp>
              <p:nvSpPr>
                <p:cNvPr id="153" name="Ovaal 74">
                  <a:extLst>
                    <a:ext uri="{FF2B5EF4-FFF2-40B4-BE49-F238E27FC236}">
                      <a16:creationId xmlns:a16="http://schemas.microsoft.com/office/drawing/2014/main" id="{D20AFF89-F22B-48DD-A93B-7E9D65C8F8DD}"/>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54" name="Rechthoek 75">
                  <a:extLst>
                    <a:ext uri="{FF2B5EF4-FFF2-40B4-BE49-F238E27FC236}">
                      <a16:creationId xmlns:a16="http://schemas.microsoft.com/office/drawing/2014/main" id="{B604C28B-0551-4F7F-8E09-41B318C26EE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685800" eaLnBrk="1" fontAlgn="auto" latinLnBrk="0" hangingPunct="1">
                    <a:lnSpc>
                      <a:spcPct val="90000"/>
                    </a:lnSpc>
                    <a:spcBef>
                      <a:spcPts val="450"/>
                    </a:spcBef>
                    <a:spcAft>
                      <a:spcPts val="450"/>
                    </a:spcAft>
                    <a:buClr>
                      <a:schemeClr val="accent1"/>
                    </a:buClr>
                    <a:buSzTx/>
                    <a:buFont typeface="Arial" panose="020B0604020202020204" pitchFamily="34" charset="0"/>
                    <a:buNone/>
                    <a:tabLst/>
                    <a:defRPr/>
                  </a:pPr>
                  <a:r>
                    <a:rPr kumimoji="0" lang="en-US" sz="825"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825"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825"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825"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825"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825"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55" name="Groep 76">
                  <a:extLst>
                    <a:ext uri="{FF2B5EF4-FFF2-40B4-BE49-F238E27FC236}">
                      <a16:creationId xmlns:a16="http://schemas.microsoft.com/office/drawing/2014/main" id="{3A48A8AE-6C01-4BD1-8716-4BDC2138D87B}"/>
                    </a:ext>
                  </a:extLst>
                </p:cNvPr>
                <p:cNvGrpSpPr/>
                <p:nvPr userDrawn="1"/>
              </p:nvGrpSpPr>
              <p:grpSpPr>
                <a:xfrm>
                  <a:off x="12757282" y="2184550"/>
                  <a:ext cx="825500" cy="209550"/>
                  <a:chOff x="13504624" y="2482850"/>
                  <a:chExt cx="825500" cy="209550"/>
                </a:xfrm>
              </p:grpSpPr>
              <p:sp>
                <p:nvSpPr>
                  <p:cNvPr id="189" name="Rechthoek 116">
                    <a:extLst>
                      <a:ext uri="{FF2B5EF4-FFF2-40B4-BE49-F238E27FC236}">
                        <a16:creationId xmlns:a16="http://schemas.microsoft.com/office/drawing/2014/main" id="{37B475C5-FD19-4B6D-904C-D40F809069F4}"/>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r>
                      <a:rPr lang="en-US" sz="600" b="0" noProof="0">
                        <a:solidFill>
                          <a:schemeClr val="tx1"/>
                        </a:solidFill>
                        <a:latin typeface="Arial" panose="020B0604020202020204" pitchFamily="34" charset="0"/>
                        <a:cs typeface="Arial" panose="020B0604020202020204" pitchFamily="34" charset="0"/>
                      </a:rPr>
                      <a:t>Insert</a:t>
                    </a:r>
                  </a:p>
                </p:txBody>
              </p:sp>
              <p:cxnSp>
                <p:nvCxnSpPr>
                  <p:cNvPr id="190" name="Rechte verbindingslijn 117">
                    <a:extLst>
                      <a:ext uri="{FF2B5EF4-FFF2-40B4-BE49-F238E27FC236}">
                        <a16:creationId xmlns:a16="http://schemas.microsoft.com/office/drawing/2014/main" id="{F25A6921-1A27-4F2A-A8E2-F3662EDDBB9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91" name="Gelijkbenige driehoek 118">
                    <a:extLst>
                      <a:ext uri="{FF2B5EF4-FFF2-40B4-BE49-F238E27FC236}">
                        <a16:creationId xmlns:a16="http://schemas.microsoft.com/office/drawing/2014/main" id="{A31C67EA-58E8-4ABC-9DE5-2BAA317A3173}"/>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grpSp>
              <p:nvGrpSpPr>
                <p:cNvPr id="156" name="Groep 77">
                  <a:extLst>
                    <a:ext uri="{FF2B5EF4-FFF2-40B4-BE49-F238E27FC236}">
                      <a16:creationId xmlns:a16="http://schemas.microsoft.com/office/drawing/2014/main" id="{876786A8-AE5E-41C8-92F9-7DE8CD9C9762}"/>
                    </a:ext>
                  </a:extLst>
                </p:cNvPr>
                <p:cNvGrpSpPr/>
                <p:nvPr userDrawn="1"/>
              </p:nvGrpSpPr>
              <p:grpSpPr>
                <a:xfrm>
                  <a:off x="12757282" y="1141626"/>
                  <a:ext cx="294789" cy="318834"/>
                  <a:chOff x="14466489" y="1001522"/>
                  <a:chExt cx="290627" cy="314333"/>
                </a:xfrm>
              </p:grpSpPr>
              <p:sp>
                <p:nvSpPr>
                  <p:cNvPr id="183" name="Rechthoek 110">
                    <a:extLst>
                      <a:ext uri="{FF2B5EF4-FFF2-40B4-BE49-F238E27FC236}">
                        <a16:creationId xmlns:a16="http://schemas.microsoft.com/office/drawing/2014/main" id="{164AB830-F580-4405-9CF0-CCB5F9759E84}"/>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endParaRPr lang="en-US" sz="600" b="0" noProof="0">
                      <a:solidFill>
                        <a:schemeClr val="tx1"/>
                      </a:solidFill>
                      <a:latin typeface="Arial" panose="020B0604020202020204" pitchFamily="34" charset="0"/>
                      <a:cs typeface="Arial" panose="020B0604020202020204" pitchFamily="34" charset="0"/>
                    </a:endParaRPr>
                  </a:p>
                </p:txBody>
              </p:sp>
              <p:sp>
                <p:nvSpPr>
                  <p:cNvPr id="184" name="Ovaal 111">
                    <a:extLst>
                      <a:ext uri="{FF2B5EF4-FFF2-40B4-BE49-F238E27FC236}">
                        <a16:creationId xmlns:a16="http://schemas.microsoft.com/office/drawing/2014/main" id="{09B549CE-D363-4C17-A40B-597F59AE417E}"/>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85" name="Vrije vorm: vorm 112">
                    <a:extLst>
                      <a:ext uri="{FF2B5EF4-FFF2-40B4-BE49-F238E27FC236}">
                        <a16:creationId xmlns:a16="http://schemas.microsoft.com/office/drawing/2014/main" id="{35220F2E-3975-488C-8D66-F965401225E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86" name="Rechthoek: afgeronde hoeken 113">
                    <a:extLst>
                      <a:ext uri="{FF2B5EF4-FFF2-40B4-BE49-F238E27FC236}">
                        <a16:creationId xmlns:a16="http://schemas.microsoft.com/office/drawing/2014/main" id="{FDFDB461-C663-4CB5-8863-E24DEECEAA69}"/>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endParaRPr lang="en-US" sz="600" b="0" noProof="0">
                      <a:solidFill>
                        <a:schemeClr val="tx1"/>
                      </a:solidFill>
                      <a:latin typeface="Arial" panose="020B0604020202020204" pitchFamily="34" charset="0"/>
                      <a:cs typeface="Arial" panose="020B0604020202020204" pitchFamily="34" charset="0"/>
                    </a:endParaRPr>
                  </a:p>
                </p:txBody>
              </p:sp>
              <p:cxnSp>
                <p:nvCxnSpPr>
                  <p:cNvPr id="187" name="Rechte verbindingslijn 114">
                    <a:extLst>
                      <a:ext uri="{FF2B5EF4-FFF2-40B4-BE49-F238E27FC236}">
                        <a16:creationId xmlns:a16="http://schemas.microsoft.com/office/drawing/2014/main" id="{DC0F7940-F329-46F7-B39F-033266FA23CD}"/>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8" name="Rechte verbindingslijn 115">
                    <a:extLst>
                      <a:ext uri="{FF2B5EF4-FFF2-40B4-BE49-F238E27FC236}">
                        <a16:creationId xmlns:a16="http://schemas.microsoft.com/office/drawing/2014/main" id="{26849E0B-2AF0-48F9-9D74-7A10BFC4E271}"/>
                      </a:ext>
                    </a:extLst>
                  </p:cNvPr>
                  <p:cNvCxnSpPr>
                    <a:cxnSpLocks/>
                    <a:stCxn id="186"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57" name="Ovaal 78">
                  <a:extLst>
                    <a:ext uri="{FF2B5EF4-FFF2-40B4-BE49-F238E27FC236}">
                      <a16:creationId xmlns:a16="http://schemas.microsoft.com/office/drawing/2014/main" id="{860E7B80-F644-4227-A85A-8D8E60C098A9}"/>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58" name="Rechthoek 79">
                  <a:extLst>
                    <a:ext uri="{FF2B5EF4-FFF2-40B4-BE49-F238E27FC236}">
                      <a16:creationId xmlns:a16="http://schemas.microsoft.com/office/drawing/2014/main" id="{5DF9BA33-A3F2-4CE4-A80A-D3DE56947A3D}"/>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685800" eaLnBrk="1" fontAlgn="auto" latinLnBrk="0" hangingPunct="1">
                    <a:lnSpc>
                      <a:spcPct val="90000"/>
                    </a:lnSpc>
                    <a:spcBef>
                      <a:spcPts val="450"/>
                    </a:spcBef>
                    <a:spcAft>
                      <a:spcPts val="450"/>
                    </a:spcAft>
                    <a:buClr>
                      <a:schemeClr val="accent1"/>
                    </a:buClr>
                    <a:buSzTx/>
                    <a:buFont typeface="Arial" panose="020B0604020202020204" pitchFamily="34" charset="0"/>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´Reset slide´</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59" name="Rechte verbindingslijn 80">
                  <a:extLst>
                    <a:ext uri="{FF2B5EF4-FFF2-40B4-BE49-F238E27FC236}">
                      <a16:creationId xmlns:a16="http://schemas.microsoft.com/office/drawing/2014/main" id="{F9DB254C-FC44-4DD5-851E-1C27140F2F1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60" name="Groep 88">
                  <a:extLst>
                    <a:ext uri="{FF2B5EF4-FFF2-40B4-BE49-F238E27FC236}">
                      <a16:creationId xmlns:a16="http://schemas.microsoft.com/office/drawing/2014/main" id="{299BEEBD-D779-439E-97C8-647AEB3C51C1}"/>
                    </a:ext>
                  </a:extLst>
                </p:cNvPr>
                <p:cNvGrpSpPr/>
                <p:nvPr userDrawn="1"/>
              </p:nvGrpSpPr>
              <p:grpSpPr>
                <a:xfrm>
                  <a:off x="13614067" y="3535184"/>
                  <a:ext cx="1195723" cy="678267"/>
                  <a:chOff x="12757284" y="3224292"/>
                  <a:chExt cx="1195723" cy="678267"/>
                </a:xfrm>
              </p:grpSpPr>
              <p:sp>
                <p:nvSpPr>
                  <p:cNvPr id="162" name="Rechthoek 89">
                    <a:extLst>
                      <a:ext uri="{FF2B5EF4-FFF2-40B4-BE49-F238E27FC236}">
                        <a16:creationId xmlns:a16="http://schemas.microsoft.com/office/drawing/2014/main" id="{E77C53C6-9C7B-4F67-A1D6-F47D7411DD20}"/>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450"/>
                      </a:spcBef>
                      <a:spcAft>
                        <a:spcPts val="450"/>
                      </a:spcAft>
                    </a:pPr>
                    <a:endParaRPr lang="en-US" sz="600" b="0" noProof="0">
                      <a:solidFill>
                        <a:schemeClr val="tx1"/>
                      </a:solidFill>
                      <a:latin typeface="Arial" panose="020B0604020202020204" pitchFamily="34" charset="0"/>
                      <a:cs typeface="Arial" panose="020B0604020202020204" pitchFamily="34" charset="0"/>
                    </a:endParaRPr>
                  </a:p>
                </p:txBody>
              </p:sp>
              <p:sp>
                <p:nvSpPr>
                  <p:cNvPr id="163" name="Rechthoek 90">
                    <a:extLst>
                      <a:ext uri="{FF2B5EF4-FFF2-40B4-BE49-F238E27FC236}">
                        <a16:creationId xmlns:a16="http://schemas.microsoft.com/office/drawing/2014/main" id="{840A6E7A-81AD-4DEC-8630-64D714ECFF3B}"/>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nvGrpSpPr>
                  <p:cNvPr id="164" name="Groep 91">
                    <a:extLst>
                      <a:ext uri="{FF2B5EF4-FFF2-40B4-BE49-F238E27FC236}">
                        <a16:creationId xmlns:a16="http://schemas.microsoft.com/office/drawing/2014/main" id="{92FA0646-86B5-4B47-8A38-82AC5803A2BB}"/>
                      </a:ext>
                    </a:extLst>
                  </p:cNvPr>
                  <p:cNvGrpSpPr/>
                  <p:nvPr userDrawn="1"/>
                </p:nvGrpSpPr>
                <p:grpSpPr>
                  <a:xfrm>
                    <a:off x="12839234" y="3289794"/>
                    <a:ext cx="155951" cy="131922"/>
                    <a:chOff x="12968836" y="3354170"/>
                    <a:chExt cx="404806" cy="342433"/>
                  </a:xfrm>
                </p:grpSpPr>
                <p:sp>
                  <p:nvSpPr>
                    <p:cNvPr id="177" name="Rechthoek: afgeronde hoeken 104">
                      <a:extLst>
                        <a:ext uri="{FF2B5EF4-FFF2-40B4-BE49-F238E27FC236}">
                          <a16:creationId xmlns:a16="http://schemas.microsoft.com/office/drawing/2014/main" id="{BE6DB5FD-1E40-4DB7-8E75-E55BA4984525}"/>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endParaRPr lang="en-US" sz="600" b="0" noProof="0">
                        <a:solidFill>
                          <a:schemeClr val="tx1"/>
                        </a:solidFill>
                        <a:latin typeface="Arial" panose="020B0604020202020204" pitchFamily="34" charset="0"/>
                        <a:cs typeface="Arial" panose="020B0604020202020204" pitchFamily="34" charset="0"/>
                      </a:endParaRPr>
                    </a:p>
                  </p:txBody>
                </p:sp>
                <p:sp>
                  <p:nvSpPr>
                    <p:cNvPr id="178" name="Rechthoek 105">
                      <a:extLst>
                        <a:ext uri="{FF2B5EF4-FFF2-40B4-BE49-F238E27FC236}">
                          <a16:creationId xmlns:a16="http://schemas.microsoft.com/office/drawing/2014/main" id="{7D29348E-AC2F-4320-98C2-925530DCC25C}"/>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79" name="Rechthoek 106">
                      <a:extLst>
                        <a:ext uri="{FF2B5EF4-FFF2-40B4-BE49-F238E27FC236}">
                          <a16:creationId xmlns:a16="http://schemas.microsoft.com/office/drawing/2014/main" id="{F857883C-A103-4B2E-B451-4E62BDA97A90}"/>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80" name="Rechthoek 107">
                      <a:extLst>
                        <a:ext uri="{FF2B5EF4-FFF2-40B4-BE49-F238E27FC236}">
                          <a16:creationId xmlns:a16="http://schemas.microsoft.com/office/drawing/2014/main" id="{874268D3-E6DC-45EA-A757-C0F7E7C24B89}"/>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81" name="Rechthoek 108">
                      <a:extLst>
                        <a:ext uri="{FF2B5EF4-FFF2-40B4-BE49-F238E27FC236}">
                          <a16:creationId xmlns:a16="http://schemas.microsoft.com/office/drawing/2014/main" id="{D19252B5-B836-48A1-850E-67C60787194E}"/>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82" name="Rechthoek 109">
                      <a:extLst>
                        <a:ext uri="{FF2B5EF4-FFF2-40B4-BE49-F238E27FC236}">
                          <a16:creationId xmlns:a16="http://schemas.microsoft.com/office/drawing/2014/main" id="{5B2BD94F-DC6E-4320-B50F-11387E5AB36B}"/>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grpSp>
                <p:nvGrpSpPr>
                  <p:cNvPr id="165" name="Groep 92">
                    <a:extLst>
                      <a:ext uri="{FF2B5EF4-FFF2-40B4-BE49-F238E27FC236}">
                        <a16:creationId xmlns:a16="http://schemas.microsoft.com/office/drawing/2014/main" id="{A94A497C-F3A1-44FA-AB02-195DCEDD0DE6}"/>
                      </a:ext>
                    </a:extLst>
                  </p:cNvPr>
                  <p:cNvGrpSpPr/>
                  <p:nvPr userDrawn="1"/>
                </p:nvGrpSpPr>
                <p:grpSpPr>
                  <a:xfrm>
                    <a:off x="12819679" y="3589117"/>
                    <a:ext cx="166739" cy="218963"/>
                    <a:chOff x="12940828" y="3950597"/>
                    <a:chExt cx="432813" cy="568367"/>
                  </a:xfrm>
                </p:grpSpPr>
                <p:grpSp>
                  <p:nvGrpSpPr>
                    <p:cNvPr id="169" name="Groep 96">
                      <a:extLst>
                        <a:ext uri="{FF2B5EF4-FFF2-40B4-BE49-F238E27FC236}">
                          <a16:creationId xmlns:a16="http://schemas.microsoft.com/office/drawing/2014/main" id="{D9A7B1F4-1F37-4E89-84B5-F563BC3EAF55}"/>
                        </a:ext>
                      </a:extLst>
                    </p:cNvPr>
                    <p:cNvGrpSpPr/>
                    <p:nvPr userDrawn="1"/>
                  </p:nvGrpSpPr>
                  <p:grpSpPr>
                    <a:xfrm>
                      <a:off x="13000382" y="4006891"/>
                      <a:ext cx="373259" cy="315747"/>
                      <a:chOff x="12968836" y="3354170"/>
                      <a:chExt cx="404806" cy="342433"/>
                    </a:xfrm>
                  </p:grpSpPr>
                  <p:sp>
                    <p:nvSpPr>
                      <p:cNvPr id="171" name="Rechthoek: afgeronde hoeken 98">
                        <a:extLst>
                          <a:ext uri="{FF2B5EF4-FFF2-40B4-BE49-F238E27FC236}">
                            <a16:creationId xmlns:a16="http://schemas.microsoft.com/office/drawing/2014/main" id="{883D743C-E158-4746-8EC0-8693DD1C8C9B}"/>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endParaRPr lang="en-US" sz="600" b="0" noProof="0">
                          <a:solidFill>
                            <a:schemeClr val="tx1"/>
                          </a:solidFill>
                          <a:latin typeface="Arial" panose="020B0604020202020204" pitchFamily="34" charset="0"/>
                          <a:cs typeface="Arial" panose="020B0604020202020204" pitchFamily="34" charset="0"/>
                        </a:endParaRPr>
                      </a:p>
                    </p:txBody>
                  </p:sp>
                  <p:sp>
                    <p:nvSpPr>
                      <p:cNvPr id="172" name="Rechthoek 99">
                        <a:extLst>
                          <a:ext uri="{FF2B5EF4-FFF2-40B4-BE49-F238E27FC236}">
                            <a16:creationId xmlns:a16="http://schemas.microsoft.com/office/drawing/2014/main" id="{A9B970C0-850E-4171-9792-3AC85F20D8C1}"/>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73" name="Rechthoek 100">
                        <a:extLst>
                          <a:ext uri="{FF2B5EF4-FFF2-40B4-BE49-F238E27FC236}">
                            <a16:creationId xmlns:a16="http://schemas.microsoft.com/office/drawing/2014/main" id="{AA96A40F-1EB3-4FC0-B352-C024FFF20769}"/>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74" name="Rechthoek 101">
                        <a:extLst>
                          <a:ext uri="{FF2B5EF4-FFF2-40B4-BE49-F238E27FC236}">
                            <a16:creationId xmlns:a16="http://schemas.microsoft.com/office/drawing/2014/main" id="{A39AAEFD-58F5-4793-863F-CADC8F972AE9}"/>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75" name="Rechthoek 102">
                        <a:extLst>
                          <a:ext uri="{FF2B5EF4-FFF2-40B4-BE49-F238E27FC236}">
                            <a16:creationId xmlns:a16="http://schemas.microsoft.com/office/drawing/2014/main" id="{AEEFE965-9E88-4C6C-82D4-1A5CA1513814}"/>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76" name="Rechthoek 103">
                        <a:extLst>
                          <a:ext uri="{FF2B5EF4-FFF2-40B4-BE49-F238E27FC236}">
                            <a16:creationId xmlns:a16="http://schemas.microsoft.com/office/drawing/2014/main" id="{5D5F3712-DA5B-49C0-9332-7B64DCD45459}"/>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sp>
                  <p:nvSpPr>
                    <p:cNvPr id="170" name="Boog 97">
                      <a:extLst>
                        <a:ext uri="{FF2B5EF4-FFF2-40B4-BE49-F238E27FC236}">
                          <a16:creationId xmlns:a16="http://schemas.microsoft.com/office/drawing/2014/main" id="{076CA1AE-3F0A-482B-9657-2D8D38C4001D}"/>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sz="1050" noProof="0"/>
                    </a:p>
                  </p:txBody>
                </p:sp>
              </p:grpSp>
              <p:sp>
                <p:nvSpPr>
                  <p:cNvPr id="166" name="Tekstvak 93">
                    <a:extLst>
                      <a:ext uri="{FF2B5EF4-FFF2-40B4-BE49-F238E27FC236}">
                        <a16:creationId xmlns:a16="http://schemas.microsoft.com/office/drawing/2014/main" id="{5F960311-85F3-4A0E-B416-732571986080}"/>
                      </a:ext>
                    </a:extLst>
                  </p:cNvPr>
                  <p:cNvSpPr txBox="1"/>
                  <p:nvPr userDrawn="1"/>
                </p:nvSpPr>
                <p:spPr>
                  <a:xfrm>
                    <a:off x="12997648" y="3263401"/>
                    <a:ext cx="855210" cy="233911"/>
                  </a:xfrm>
                  <a:prstGeom prst="rect">
                    <a:avLst/>
                  </a:prstGeom>
                  <a:noFill/>
                </p:spPr>
                <p:txBody>
                  <a:bodyPr wrap="square" rtlCol="0">
                    <a:spAutoFit/>
                  </a:bodyPr>
                  <a:lstStyle/>
                  <a:p>
                    <a:pPr marL="0" algn="l" defTabSz="913134" rtl="0" eaLnBrk="1" latinLnBrk="0" hangingPunct="1">
                      <a:lnSpc>
                        <a:spcPct val="90000"/>
                      </a:lnSpc>
                      <a:spcBef>
                        <a:spcPts val="450"/>
                      </a:spcBef>
                      <a:spcAft>
                        <a:spcPts val="450"/>
                      </a:spcAft>
                    </a:pPr>
                    <a:r>
                      <a:rPr lang="en-US" sz="600" b="0" kern="1200" noProof="0">
                        <a:solidFill>
                          <a:schemeClr val="tx1"/>
                        </a:solidFill>
                        <a:latin typeface="Arial" panose="020B0604020202020204" pitchFamily="34" charset="0"/>
                        <a:ea typeface="+mn-ea"/>
                        <a:cs typeface="Arial" panose="020B0604020202020204" pitchFamily="34" charset="0"/>
                      </a:rPr>
                      <a:t>Lay-out</a:t>
                    </a:r>
                  </a:p>
                </p:txBody>
              </p:sp>
              <p:sp>
                <p:nvSpPr>
                  <p:cNvPr id="167" name="Tekstvak 94">
                    <a:extLst>
                      <a:ext uri="{FF2B5EF4-FFF2-40B4-BE49-F238E27FC236}">
                        <a16:creationId xmlns:a16="http://schemas.microsoft.com/office/drawing/2014/main" id="{43E2EF62-37A4-49EA-A9E2-C02DA35FC371}"/>
                      </a:ext>
                    </a:extLst>
                  </p:cNvPr>
                  <p:cNvSpPr txBox="1"/>
                  <p:nvPr userDrawn="1"/>
                </p:nvSpPr>
                <p:spPr>
                  <a:xfrm>
                    <a:off x="12984219" y="3584528"/>
                    <a:ext cx="855210" cy="233911"/>
                  </a:xfrm>
                  <a:prstGeom prst="rect">
                    <a:avLst/>
                  </a:prstGeom>
                  <a:noFill/>
                </p:spPr>
                <p:txBody>
                  <a:bodyPr wrap="square" rtlCol="0">
                    <a:spAutoFit/>
                  </a:bodyPr>
                  <a:lstStyle/>
                  <a:p>
                    <a:pPr marL="0" algn="l" defTabSz="913134" rtl="0" eaLnBrk="1" latinLnBrk="0" hangingPunct="1">
                      <a:lnSpc>
                        <a:spcPct val="90000"/>
                      </a:lnSpc>
                      <a:spcBef>
                        <a:spcPts val="450"/>
                      </a:spcBef>
                      <a:spcAft>
                        <a:spcPts val="450"/>
                      </a:spcAft>
                    </a:pPr>
                    <a:r>
                      <a:rPr lang="en-US" sz="6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168" name="Picture 3">
                    <a:extLst>
                      <a:ext uri="{FF2B5EF4-FFF2-40B4-BE49-F238E27FC236}">
                        <a16:creationId xmlns:a16="http://schemas.microsoft.com/office/drawing/2014/main" id="{8392B6A9-FA9D-4C2B-B558-5381E317D5DA}"/>
                      </a:ext>
                    </a:extLst>
                  </p:cNvPr>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161" name="Rechte verbindingslijn 73">
                  <a:extLst>
                    <a:ext uri="{FF2B5EF4-FFF2-40B4-BE49-F238E27FC236}">
                      <a16:creationId xmlns:a16="http://schemas.microsoft.com/office/drawing/2014/main" id="{E566F79B-B1DE-4FD4-920C-494C994CEBBF}"/>
                    </a:ext>
                  </a:extLst>
                </p:cNvPr>
                <p:cNvCxnSpPr>
                  <a:cxnSpLocks/>
                </p:cNvCxnSpPr>
                <p:nvPr userDrawn="1"/>
              </p:nvCxnSpPr>
              <p:spPr>
                <a:xfrm>
                  <a:off x="12397260" y="6203482"/>
                  <a:ext cx="3178017" cy="0"/>
                </a:xfrm>
                <a:prstGeom prst="line">
                  <a:avLst/>
                </a:prstGeom>
                <a:noFill/>
                <a:ln w="3175" cap="flat" cmpd="sng" algn="ctr">
                  <a:solidFill>
                    <a:schemeClr val="accent1"/>
                  </a:solidFill>
                  <a:prstDash val="solid"/>
                </a:ln>
                <a:effectLst/>
              </p:spPr>
            </p:cxnSp>
          </p:grpSp>
        </p:grpSp>
        <p:sp>
          <p:nvSpPr>
            <p:cNvPr id="130" name="Ovaal 114">
              <a:extLst>
                <a:ext uri="{FF2B5EF4-FFF2-40B4-BE49-F238E27FC236}">
                  <a16:creationId xmlns:a16="http://schemas.microsoft.com/office/drawing/2014/main" id="{43C33027-2300-4251-AAA9-357D00B9CC5D}"/>
                </a:ext>
              </a:extLst>
            </p:cNvPr>
            <p:cNvSpPr/>
            <p:nvPr userDrawn="1"/>
          </p:nvSpPr>
          <p:spPr>
            <a:xfrm>
              <a:off x="12391602" y="436420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131" name="Rechthoek 115">
              <a:extLst>
                <a:ext uri="{FF2B5EF4-FFF2-40B4-BE49-F238E27FC236}">
                  <a16:creationId xmlns:a16="http://schemas.microsoft.com/office/drawing/2014/main" id="{4F33DADA-6E05-4707-89E0-DE9C1C41DB21}"/>
                </a:ext>
              </a:extLst>
            </p:cNvPr>
            <p:cNvSpPr/>
            <p:nvPr userDrawn="1"/>
          </p:nvSpPr>
          <p:spPr>
            <a:xfrm>
              <a:off x="12757284" y="4430264"/>
              <a:ext cx="2817996" cy="887319"/>
            </a:xfrm>
            <a:prstGeom prst="rect">
              <a:avLst/>
            </a:prstGeom>
            <a:noFill/>
            <a:ln w="25400" cap="flat" cmpd="sng" algn="ctr">
              <a:noFill/>
              <a:prstDash val="solid"/>
            </a:ln>
            <a:effectLst/>
          </p:spPr>
          <p:txBody>
            <a:bodyPr lIns="0" tIns="0" rIns="0" bIns="0" rtlCol="0" anchor="t"/>
            <a:lstStyle/>
            <a:p>
              <a:pPr marL="0" marR="0" lvl="0" indent="0" defTabSz="685800" eaLnBrk="1" fontAlgn="auto" latinLnBrk="0" hangingPunct="1">
                <a:lnSpc>
                  <a:spcPct val="90000"/>
                </a:lnSpc>
                <a:spcBef>
                  <a:spcPts val="450"/>
                </a:spcBef>
                <a:spcAft>
                  <a:spcPts val="450"/>
                </a:spcAft>
                <a:buClr>
                  <a:schemeClr val="accent1"/>
                </a:buClr>
                <a:buSzTx/>
                <a:buFont typeface="Arial" panose="020B0604020202020204" pitchFamily="34" charset="0"/>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To scale or drag the image, go to the tab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‘Picture Tools - Format’</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 and click on</a:t>
              </a:r>
              <a:b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the button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‘Crop’</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b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br>
              <a:b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Scale the image with the spheres and scale the image frame with the corners.</a:t>
              </a:r>
              <a:endPar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132" name="Groep 117">
              <a:extLst>
                <a:ext uri="{FF2B5EF4-FFF2-40B4-BE49-F238E27FC236}">
                  <a16:creationId xmlns:a16="http://schemas.microsoft.com/office/drawing/2014/main" id="{19C3AB03-271D-4BDB-BBD2-2CB5E3EC7EA5}"/>
                </a:ext>
              </a:extLst>
            </p:cNvPr>
            <p:cNvGrpSpPr/>
            <p:nvPr userDrawn="1"/>
          </p:nvGrpSpPr>
          <p:grpSpPr>
            <a:xfrm>
              <a:off x="12696515" y="5697014"/>
              <a:ext cx="514284" cy="363309"/>
              <a:chOff x="12682980" y="3705268"/>
              <a:chExt cx="622284" cy="439605"/>
            </a:xfrm>
          </p:grpSpPr>
          <p:grpSp>
            <p:nvGrpSpPr>
              <p:cNvPr id="140" name="Groep 118">
                <a:extLst>
                  <a:ext uri="{FF2B5EF4-FFF2-40B4-BE49-F238E27FC236}">
                    <a16:creationId xmlns:a16="http://schemas.microsoft.com/office/drawing/2014/main" id="{962B7491-868C-429D-AAE6-5A682AECA058}"/>
                  </a:ext>
                </a:extLst>
              </p:cNvPr>
              <p:cNvGrpSpPr/>
              <p:nvPr userDrawn="1"/>
            </p:nvGrpSpPr>
            <p:grpSpPr>
              <a:xfrm>
                <a:off x="13050775" y="3705268"/>
                <a:ext cx="187931" cy="106831"/>
                <a:chOff x="13061402" y="3705268"/>
                <a:chExt cx="187931" cy="106831"/>
              </a:xfrm>
            </p:grpSpPr>
            <p:sp>
              <p:nvSpPr>
                <p:cNvPr id="143" name="Rechthoek 126">
                  <a:extLst>
                    <a:ext uri="{FF2B5EF4-FFF2-40B4-BE49-F238E27FC236}">
                      <a16:creationId xmlns:a16="http://schemas.microsoft.com/office/drawing/2014/main" id="{841C494A-B72C-4CD8-A2FF-7EF388B99151}"/>
                    </a:ext>
                  </a:extLst>
                </p:cNvPr>
                <p:cNvSpPr/>
                <p:nvPr userDrawn="1"/>
              </p:nvSpPr>
              <p:spPr>
                <a:xfrm>
                  <a:off x="13103513" y="370526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44" name="Rechthoek 124">
                  <a:extLst>
                    <a:ext uri="{FF2B5EF4-FFF2-40B4-BE49-F238E27FC236}">
                      <a16:creationId xmlns:a16="http://schemas.microsoft.com/office/drawing/2014/main" id="{9EAF3984-C0E7-4C35-8D02-D64D28B31C02}"/>
                    </a:ext>
                  </a:extLst>
                </p:cNvPr>
                <p:cNvSpPr/>
                <p:nvPr userDrawn="1"/>
              </p:nvSpPr>
              <p:spPr>
                <a:xfrm rot="10800000">
                  <a:off x="13061402" y="3783711"/>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sp>
            <p:nvSpPr>
              <p:cNvPr id="141" name="Rechthoek 119">
                <a:extLst>
                  <a:ext uri="{FF2B5EF4-FFF2-40B4-BE49-F238E27FC236}">
                    <a16:creationId xmlns:a16="http://schemas.microsoft.com/office/drawing/2014/main" id="{669FD29A-D486-4449-B0BB-81A826CABDC0}"/>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450"/>
                  </a:spcBef>
                  <a:spcAft>
                    <a:spcPts val="450"/>
                  </a:spcAft>
                </a:pPr>
                <a:r>
                  <a:rPr lang="en-US" sz="675" b="0" noProof="0" dirty="0">
                    <a:solidFill>
                      <a:schemeClr val="tx1"/>
                    </a:solidFill>
                    <a:latin typeface="Arial" panose="020B0604020202020204" pitchFamily="34" charset="0"/>
                    <a:cs typeface="Arial" panose="020B0604020202020204" pitchFamily="34" charset="0"/>
                  </a:rPr>
                  <a:t>Crop</a:t>
                </a:r>
              </a:p>
            </p:txBody>
          </p:sp>
          <p:sp>
            <p:nvSpPr>
              <p:cNvPr id="142" name="Gelijkbenige driehoek 120">
                <a:extLst>
                  <a:ext uri="{FF2B5EF4-FFF2-40B4-BE49-F238E27FC236}">
                    <a16:creationId xmlns:a16="http://schemas.microsoft.com/office/drawing/2014/main" id="{6D2D6ED9-EBA4-4DDE-B0CB-9607B26F5456}"/>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sp>
          <p:nvSpPr>
            <p:cNvPr id="133" name="Rechthoek 131">
              <a:extLst>
                <a:ext uri="{FF2B5EF4-FFF2-40B4-BE49-F238E27FC236}">
                  <a16:creationId xmlns:a16="http://schemas.microsoft.com/office/drawing/2014/main" id="{6C87C1BB-2407-4475-8404-1C05BB0340CB}"/>
                </a:ext>
              </a:extLst>
            </p:cNvPr>
            <p:cNvSpPr/>
            <p:nvPr userDrawn="1"/>
          </p:nvSpPr>
          <p:spPr>
            <a:xfrm>
              <a:off x="12776660" y="5454419"/>
              <a:ext cx="334363" cy="31853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endParaRPr lang="en-US" sz="600" b="0" noProof="0">
                <a:solidFill>
                  <a:schemeClr val="tx1"/>
                </a:solidFill>
                <a:latin typeface="Arial" panose="020B0604020202020204" pitchFamily="34" charset="0"/>
                <a:cs typeface="Arial" panose="020B0604020202020204" pitchFamily="34" charset="0"/>
              </a:endParaRPr>
            </a:p>
          </p:txBody>
        </p:sp>
        <p:sp>
          <p:nvSpPr>
            <p:cNvPr id="134" name="Rechthoek 132">
              <a:extLst>
                <a:ext uri="{FF2B5EF4-FFF2-40B4-BE49-F238E27FC236}">
                  <a16:creationId xmlns:a16="http://schemas.microsoft.com/office/drawing/2014/main" id="{B00030EF-A399-413C-A0D2-D90699D40433}"/>
                </a:ext>
              </a:extLst>
            </p:cNvPr>
            <p:cNvSpPr/>
            <p:nvPr userDrawn="1"/>
          </p:nvSpPr>
          <p:spPr>
            <a:xfrm>
              <a:off x="12769728" y="5447408"/>
              <a:ext cx="201152" cy="198213"/>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endParaRPr lang="en-US" sz="600" b="0" noProof="0">
                <a:solidFill>
                  <a:schemeClr val="tx1"/>
                </a:solidFill>
                <a:latin typeface="Arial" panose="020B0604020202020204" pitchFamily="34" charset="0"/>
                <a:cs typeface="Arial" panose="020B0604020202020204" pitchFamily="34" charset="0"/>
              </a:endParaRPr>
            </a:p>
          </p:txBody>
        </p:sp>
        <p:sp>
          <p:nvSpPr>
            <p:cNvPr id="135" name="Ovaal 133">
              <a:extLst>
                <a:ext uri="{FF2B5EF4-FFF2-40B4-BE49-F238E27FC236}">
                  <a16:creationId xmlns:a16="http://schemas.microsoft.com/office/drawing/2014/main" id="{A6A34B7F-1B0E-4949-A93E-87B195856863}"/>
                </a:ext>
              </a:extLst>
            </p:cNvPr>
            <p:cNvSpPr/>
            <p:nvPr userDrawn="1"/>
          </p:nvSpPr>
          <p:spPr>
            <a:xfrm>
              <a:off x="12892272" y="5472448"/>
              <a:ext cx="55501" cy="55501"/>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pic>
          <p:nvPicPr>
            <p:cNvPr id="136" name="Afbeelding 129">
              <a:extLst>
                <a:ext uri="{FF2B5EF4-FFF2-40B4-BE49-F238E27FC236}">
                  <a16:creationId xmlns:a16="http://schemas.microsoft.com/office/drawing/2014/main" id="{C05B5873-5C77-4086-8EF6-01C3CFDF2011}"/>
                </a:ext>
              </a:extLst>
            </p:cNvPr>
            <p:cNvPicPr>
              <a:picLocks noChangeAspect="1"/>
            </p:cNvPicPr>
            <p:nvPr userDrawn="1"/>
          </p:nvPicPr>
          <p:blipFill>
            <a:blip r:embed="rId6" cstate="email">
              <a:duotone>
                <a:prstClr val="black"/>
                <a:srgbClr val="4D82B8">
                  <a:tint val="45000"/>
                  <a:satMod val="400000"/>
                </a:srgbClr>
              </a:duotone>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a:ext>
              </a:extLst>
            </a:blip>
            <a:stretch>
              <a:fillRect/>
            </a:stretch>
          </p:blipFill>
          <p:spPr>
            <a:xfrm>
              <a:off x="12779254" y="5528046"/>
              <a:ext cx="133292" cy="107807"/>
            </a:xfrm>
            <a:prstGeom prst="rect">
              <a:avLst/>
            </a:prstGeom>
          </p:spPr>
        </p:pic>
        <p:pic>
          <p:nvPicPr>
            <p:cNvPr id="137" name="Afbeelding 130">
              <a:extLst>
                <a:ext uri="{FF2B5EF4-FFF2-40B4-BE49-F238E27FC236}">
                  <a16:creationId xmlns:a16="http://schemas.microsoft.com/office/drawing/2014/main" id="{823465CB-6690-4137-BEFD-F3AB8FD5847D}"/>
                </a:ext>
              </a:extLst>
            </p:cNvPr>
            <p:cNvPicPr>
              <a:picLocks noChangeAspect="1"/>
            </p:cNvPicPr>
            <p:nvPr userDrawn="1"/>
          </p:nvPicPr>
          <p:blipFill>
            <a:blip r:embed="rId8" cstate="email">
              <a:duotone>
                <a:prstClr val="black"/>
                <a:srgbClr val="4D82B8">
                  <a:tint val="45000"/>
                  <a:satMod val="400000"/>
                </a:srgbClr>
              </a:duotone>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2831768" y="5550633"/>
              <a:ext cx="133292" cy="85667"/>
            </a:xfrm>
            <a:prstGeom prst="rect">
              <a:avLst/>
            </a:prstGeom>
          </p:spPr>
        </p:pic>
        <p:sp>
          <p:nvSpPr>
            <p:cNvPr id="138" name="Rechthoek 127">
              <a:extLst>
                <a:ext uri="{FF2B5EF4-FFF2-40B4-BE49-F238E27FC236}">
                  <a16:creationId xmlns:a16="http://schemas.microsoft.com/office/drawing/2014/main" id="{8B39EE5B-939E-47AA-BDFB-CFE2C1C85916}"/>
                </a:ext>
              </a:extLst>
            </p:cNvPr>
            <p:cNvSpPr/>
            <p:nvPr userDrawn="1"/>
          </p:nvSpPr>
          <p:spPr>
            <a:xfrm rot="5400000">
              <a:off x="12986754" y="5746072"/>
              <a:ext cx="120512" cy="23461"/>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39" name="Rechthoek 125">
              <a:extLst>
                <a:ext uri="{FF2B5EF4-FFF2-40B4-BE49-F238E27FC236}">
                  <a16:creationId xmlns:a16="http://schemas.microsoft.com/office/drawing/2014/main" id="{A828B8E5-2DA9-4DFF-B901-48984CCE98E4}"/>
                </a:ext>
              </a:extLst>
            </p:cNvPr>
            <p:cNvSpPr/>
            <p:nvPr userDrawn="1"/>
          </p:nvSpPr>
          <p:spPr>
            <a:xfrm rot="16200000">
              <a:off x="13049002" y="5712790"/>
              <a:ext cx="120512" cy="23461"/>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spTree>
    <p:extLst>
      <p:ext uri="{BB962C8B-B14F-4D97-AF65-F5344CB8AC3E}">
        <p14:creationId xmlns:p14="http://schemas.microsoft.com/office/powerpoint/2010/main" val="2322240487"/>
      </p:ext>
    </p:extLst>
  </p:cSld>
  <p:clrMapOvr>
    <a:masterClrMapping/>
  </p:clrMapOvr>
  <p:hf sldNum="0" hdr="0" ftr="0" dt="0"/>
  <p:extLst>
    <p:ext uri="{DCECCB84-F9BA-43D5-87BE-67443E8EF086}">
      <p15:sldGuideLst xmlns:p15="http://schemas.microsoft.com/office/powerpoint/2012/main">
        <p15:guide id="1" pos="3840">
          <p15:clr>
            <a:srgbClr val="FBAE40"/>
          </p15:clr>
        </p15:guide>
        <p15:guide id="2" pos="3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Picture full size">
    <p:bg>
      <p:bgPr>
        <a:solidFill>
          <a:schemeClr val="bg1"/>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9AC0F70B-7682-4F68-B474-4062568770BC}"/>
              </a:ext>
            </a:extLst>
          </p:cNvPr>
          <p:cNvSpPr>
            <a:spLocks noGrp="1"/>
          </p:cNvSpPr>
          <p:nvPr>
            <p:ph type="pic" sz="quarter" idx="14"/>
          </p:nvPr>
        </p:nvSpPr>
        <p:spPr>
          <a:xfrm>
            <a:off x="0" y="0"/>
            <a:ext cx="9144000" cy="5143500"/>
          </a:xfrm>
          <a:solidFill>
            <a:srgbClr val="E6E6E6"/>
          </a:solidFill>
        </p:spPr>
        <p:txBody>
          <a:bodyPr/>
          <a:lstStyle>
            <a:lvl1pPr marL="0" indent="0" algn="ctr">
              <a:buNone/>
              <a:defRPr>
                <a:solidFill>
                  <a:schemeClr val="tx1">
                    <a:lumMod val="50000"/>
                    <a:lumOff val="50000"/>
                  </a:schemeClr>
                </a:solidFill>
              </a:defRPr>
            </a:lvl1pPr>
          </a:lstStyle>
          <a:p>
            <a:r>
              <a:rPr lang="en-US"/>
              <a:t>Click icon to add picture</a:t>
            </a:r>
            <a:endParaRPr lang="nl-NL" dirty="0"/>
          </a:p>
        </p:txBody>
      </p:sp>
      <p:sp>
        <p:nvSpPr>
          <p:cNvPr id="4" name="Date Placeholder 3">
            <a:extLst>
              <a:ext uri="{FF2B5EF4-FFF2-40B4-BE49-F238E27FC236}">
                <a16:creationId xmlns:a16="http://schemas.microsoft.com/office/drawing/2014/main" id="{191FC17C-3354-4F25-A0D0-1366DBCEEDD4}"/>
              </a:ext>
            </a:extLst>
          </p:cNvPr>
          <p:cNvSpPr>
            <a:spLocks noGrp="1"/>
          </p:cNvSpPr>
          <p:nvPr>
            <p:ph type="dt" sz="half" idx="10"/>
          </p:nvPr>
        </p:nvSpPr>
        <p:spPr>
          <a:xfrm>
            <a:off x="4706541" y="5265000"/>
            <a:ext cx="1922858" cy="162000"/>
          </a:xfrm>
        </p:spPr>
        <p:txBody>
          <a:bodyPr/>
          <a:lstStyle>
            <a:lvl1pPr>
              <a:defRPr>
                <a:solidFill>
                  <a:srgbClr val="E6E6E6"/>
                </a:solidFill>
              </a:defRPr>
            </a:lvl1pPr>
          </a:lstStyle>
          <a:p>
            <a:endParaRPr lang="nl-NL"/>
          </a:p>
        </p:txBody>
      </p:sp>
      <p:sp>
        <p:nvSpPr>
          <p:cNvPr id="5" name="Footer Placeholder 4">
            <a:extLst>
              <a:ext uri="{FF2B5EF4-FFF2-40B4-BE49-F238E27FC236}">
                <a16:creationId xmlns:a16="http://schemas.microsoft.com/office/drawing/2014/main" id="{4B3EFA5C-F3E5-4383-A02E-80BB061E654E}"/>
              </a:ext>
            </a:extLst>
          </p:cNvPr>
          <p:cNvSpPr>
            <a:spLocks noGrp="1"/>
          </p:cNvSpPr>
          <p:nvPr>
            <p:ph type="ftr" sz="quarter" idx="11"/>
          </p:nvPr>
        </p:nvSpPr>
        <p:spPr>
          <a:xfrm>
            <a:off x="964406" y="5265000"/>
            <a:ext cx="3607594" cy="162000"/>
          </a:xfrm>
        </p:spPr>
        <p:txBody>
          <a:bodyPr/>
          <a:lstStyle>
            <a:lvl1pPr>
              <a:defRPr>
                <a:solidFill>
                  <a:srgbClr val="E6E6E6"/>
                </a:solidFill>
              </a:defRPr>
            </a:lvl1pPr>
          </a:lstStyle>
          <a:p>
            <a:r>
              <a:rPr lang="nl-NL"/>
              <a:t>Footer</a:t>
            </a:r>
          </a:p>
        </p:txBody>
      </p:sp>
      <p:sp>
        <p:nvSpPr>
          <p:cNvPr id="6" name="Slide Number Placeholder 5">
            <a:extLst>
              <a:ext uri="{FF2B5EF4-FFF2-40B4-BE49-F238E27FC236}">
                <a16:creationId xmlns:a16="http://schemas.microsoft.com/office/drawing/2014/main" id="{66345614-4842-4A62-AAD6-77117B4AEC45}"/>
              </a:ext>
            </a:extLst>
          </p:cNvPr>
          <p:cNvSpPr>
            <a:spLocks noGrp="1"/>
          </p:cNvSpPr>
          <p:nvPr>
            <p:ph type="sldNum" sz="quarter" idx="12"/>
          </p:nvPr>
        </p:nvSpPr>
        <p:spPr>
          <a:xfrm>
            <a:off x="0" y="5265000"/>
            <a:ext cx="656034" cy="162000"/>
          </a:xfrm>
        </p:spPr>
        <p:txBody>
          <a:bodyPr/>
          <a:lstStyle>
            <a:lvl1pPr>
              <a:defRPr>
                <a:solidFill>
                  <a:srgbClr val="E6E6E6"/>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2" name="Title 1">
            <a:extLst>
              <a:ext uri="{FF2B5EF4-FFF2-40B4-BE49-F238E27FC236}">
                <a16:creationId xmlns:a16="http://schemas.microsoft.com/office/drawing/2014/main" id="{11805DB6-0C58-4697-9D8B-112A720274AA}"/>
              </a:ext>
            </a:extLst>
          </p:cNvPr>
          <p:cNvSpPr>
            <a:spLocks noGrp="1"/>
          </p:cNvSpPr>
          <p:nvPr>
            <p:ph type="ctrTitle"/>
          </p:nvPr>
        </p:nvSpPr>
        <p:spPr>
          <a:xfrm>
            <a:off x="1053704" y="809142"/>
            <a:ext cx="7677150" cy="1161000"/>
          </a:xfrm>
        </p:spPr>
        <p:txBody>
          <a:bodyPr anchor="b"/>
          <a:lstStyle>
            <a:lvl1pPr algn="ctr">
              <a:defRPr sz="4050">
                <a:solidFill>
                  <a:schemeClr val="bg1"/>
                </a:solidFill>
              </a:defRPr>
            </a:lvl1pPr>
          </a:lstStyle>
          <a:p>
            <a:r>
              <a:rPr lang="en-US"/>
              <a:t>Click to edit Master title style</a:t>
            </a:r>
            <a:endParaRPr lang="nl-NL" dirty="0"/>
          </a:p>
        </p:txBody>
      </p:sp>
      <p:sp>
        <p:nvSpPr>
          <p:cNvPr id="3" name="Subtitle 2">
            <a:extLst>
              <a:ext uri="{FF2B5EF4-FFF2-40B4-BE49-F238E27FC236}">
                <a16:creationId xmlns:a16="http://schemas.microsoft.com/office/drawing/2014/main" id="{F3962993-651D-4612-A78D-8ADED943132C}"/>
              </a:ext>
            </a:extLst>
          </p:cNvPr>
          <p:cNvSpPr>
            <a:spLocks noGrp="1"/>
          </p:cNvSpPr>
          <p:nvPr>
            <p:ph type="subTitle" idx="1"/>
          </p:nvPr>
        </p:nvSpPr>
        <p:spPr>
          <a:xfrm>
            <a:off x="1053704" y="2058750"/>
            <a:ext cx="7677150" cy="513000"/>
          </a:xfrm>
        </p:spPr>
        <p:txBody>
          <a:bodyPr/>
          <a:lstStyle>
            <a:lvl1pPr marL="0" indent="0" algn="ctr">
              <a:lnSpc>
                <a:spcPct val="90000"/>
              </a:lnSpc>
              <a:spcBef>
                <a:spcPts val="0"/>
              </a:spcBef>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grpSp>
        <p:nvGrpSpPr>
          <p:cNvPr id="56" name="Group 55">
            <a:extLst>
              <a:ext uri="{FF2B5EF4-FFF2-40B4-BE49-F238E27FC236}">
                <a16:creationId xmlns:a16="http://schemas.microsoft.com/office/drawing/2014/main" id="{49CF02D2-5C55-428E-8232-639F45332E15}"/>
              </a:ext>
            </a:extLst>
          </p:cNvPr>
          <p:cNvGrpSpPr/>
          <p:nvPr/>
        </p:nvGrpSpPr>
        <p:grpSpPr>
          <a:xfrm>
            <a:off x="9293701" y="0"/>
            <a:ext cx="2387759" cy="4652612"/>
            <a:chOff x="12391602" y="0"/>
            <a:chExt cx="3183678" cy="6203482"/>
          </a:xfrm>
        </p:grpSpPr>
        <p:grpSp>
          <p:nvGrpSpPr>
            <p:cNvPr id="57" name="Group 56">
              <a:extLst>
                <a:ext uri="{FF2B5EF4-FFF2-40B4-BE49-F238E27FC236}">
                  <a16:creationId xmlns:a16="http://schemas.microsoft.com/office/drawing/2014/main" id="{43CD50E6-463E-46AF-A3FB-E0F43039F972}"/>
                </a:ext>
              </a:extLst>
            </p:cNvPr>
            <p:cNvGrpSpPr/>
            <p:nvPr userDrawn="1"/>
          </p:nvGrpSpPr>
          <p:grpSpPr>
            <a:xfrm>
              <a:off x="12391602" y="0"/>
              <a:ext cx="3183678" cy="6203482"/>
              <a:chOff x="12391602" y="0"/>
              <a:chExt cx="3183678" cy="6203482"/>
            </a:xfrm>
          </p:grpSpPr>
          <p:pic>
            <p:nvPicPr>
              <p:cNvPr id="73" name="Picture 72">
                <a:extLst>
                  <a:ext uri="{FF2B5EF4-FFF2-40B4-BE49-F238E27FC236}">
                    <a16:creationId xmlns:a16="http://schemas.microsoft.com/office/drawing/2014/main" id="{B506D495-7DCA-42A7-9137-83AEC9CB1805}"/>
                  </a:ext>
                </a:extLst>
              </p:cNvPr>
              <p:cNvPicPr>
                <a:picLocks noChangeAspect="1"/>
              </p:cNvPicPr>
              <p:nvPr userDrawn="1"/>
            </p:nvPicPr>
            <p:blipFill>
              <a:blip r:embed="rId2"/>
              <a:stretch>
                <a:fillRect/>
              </a:stretch>
            </p:blipFill>
            <p:spPr>
              <a:xfrm>
                <a:off x="12653574" y="3233196"/>
                <a:ext cx="1462269" cy="824075"/>
              </a:xfrm>
              <a:prstGeom prst="rect">
                <a:avLst/>
              </a:prstGeom>
            </p:spPr>
          </p:pic>
          <p:grpSp>
            <p:nvGrpSpPr>
              <p:cNvPr id="74" name="Instruction">
                <a:extLst>
                  <a:ext uri="{FF2B5EF4-FFF2-40B4-BE49-F238E27FC236}">
                    <a16:creationId xmlns:a16="http://schemas.microsoft.com/office/drawing/2014/main" id="{FCFD2990-3601-4878-9FEA-6E9900ECD419}"/>
                  </a:ext>
                </a:extLst>
              </p:cNvPr>
              <p:cNvGrpSpPr/>
              <p:nvPr userDrawn="1"/>
            </p:nvGrpSpPr>
            <p:grpSpPr>
              <a:xfrm>
                <a:off x="12391602" y="0"/>
                <a:ext cx="3183678" cy="6203482"/>
                <a:chOff x="12391601" y="0"/>
                <a:chExt cx="3183678" cy="6203482"/>
              </a:xfrm>
            </p:grpSpPr>
            <p:sp>
              <p:nvSpPr>
                <p:cNvPr id="75" name="Rechthoek 68">
                  <a:extLst>
                    <a:ext uri="{FF2B5EF4-FFF2-40B4-BE49-F238E27FC236}">
                      <a16:creationId xmlns:a16="http://schemas.microsoft.com/office/drawing/2014/main" id="{2ED3301B-2162-4520-B90E-8E5475334F9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685800" eaLnBrk="1" fontAlgn="auto" latinLnBrk="0" hangingPunct="1">
                    <a:lnSpc>
                      <a:spcPct val="80000"/>
                    </a:lnSpc>
                    <a:spcBef>
                      <a:spcPts val="0"/>
                    </a:spcBef>
                    <a:spcAft>
                      <a:spcPts val="0"/>
                    </a:spcAft>
                    <a:buClrTx/>
                    <a:buSzTx/>
                    <a:buFontTx/>
                    <a:buNone/>
                    <a:tabLst/>
                    <a:defRPr/>
                  </a:pPr>
                  <a:r>
                    <a:rPr kumimoji="0" lang="en-US" sz="105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image</a:t>
                  </a:r>
                </a:p>
              </p:txBody>
            </p:sp>
            <p:sp>
              <p:nvSpPr>
                <p:cNvPr id="76" name="Ovaal 69">
                  <a:extLst>
                    <a:ext uri="{FF2B5EF4-FFF2-40B4-BE49-F238E27FC236}">
                      <a16:creationId xmlns:a16="http://schemas.microsoft.com/office/drawing/2014/main" id="{8DA03551-4800-4E71-B493-6E49EB9D2CC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7" name="Rechte verbindingslijn 70">
                  <a:extLst>
                    <a:ext uri="{FF2B5EF4-FFF2-40B4-BE49-F238E27FC236}">
                      <a16:creationId xmlns:a16="http://schemas.microsoft.com/office/drawing/2014/main" id="{429C6F67-427A-4F88-97D9-993E6680D452}"/>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8" name="Rechte verbindingslijn 71">
                  <a:extLst>
                    <a:ext uri="{FF2B5EF4-FFF2-40B4-BE49-F238E27FC236}">
                      <a16:creationId xmlns:a16="http://schemas.microsoft.com/office/drawing/2014/main" id="{62ABA5A4-DF1F-443C-BD54-9402DF25F03F}"/>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9" name="Rechthoek 72">
                  <a:extLst>
                    <a:ext uri="{FF2B5EF4-FFF2-40B4-BE49-F238E27FC236}">
                      <a16:creationId xmlns:a16="http://schemas.microsoft.com/office/drawing/2014/main" id="{754131BD-A46E-4FBE-9735-44842968028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685800" eaLnBrk="1" fontAlgn="auto" latinLnBrk="0" hangingPunct="1">
                    <a:lnSpc>
                      <a:spcPct val="90000"/>
                    </a:lnSpc>
                    <a:spcBef>
                      <a:spcPts val="450"/>
                    </a:spcBef>
                    <a:spcAft>
                      <a:spcPts val="450"/>
                    </a:spcAft>
                    <a:buClr>
                      <a:schemeClr val="accent1"/>
                    </a:buClr>
                    <a:buSzTx/>
                    <a:buFont typeface="Arial" panose="020B0604020202020204" pitchFamily="34" charset="0"/>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p>
              </p:txBody>
            </p:sp>
            <p:cxnSp>
              <p:nvCxnSpPr>
                <p:cNvPr id="80" name="Rechte verbindingslijn 73">
                  <a:extLst>
                    <a:ext uri="{FF2B5EF4-FFF2-40B4-BE49-F238E27FC236}">
                      <a16:creationId xmlns:a16="http://schemas.microsoft.com/office/drawing/2014/main" id="{E8E3F4FE-2441-454E-98C7-70A51CE5F9BE}"/>
                    </a:ext>
                  </a:extLst>
                </p:cNvPr>
                <p:cNvCxnSpPr>
                  <a:cxnSpLocks/>
                </p:cNvCxnSpPr>
                <p:nvPr userDrawn="1"/>
              </p:nvCxnSpPr>
              <p:spPr>
                <a:xfrm>
                  <a:off x="12397261" y="4226357"/>
                  <a:ext cx="3178017" cy="0"/>
                </a:xfrm>
                <a:prstGeom prst="line">
                  <a:avLst/>
                </a:prstGeom>
                <a:noFill/>
                <a:ln w="3175" cap="flat" cmpd="sng" algn="ctr">
                  <a:solidFill>
                    <a:schemeClr val="accent1"/>
                  </a:solidFill>
                  <a:prstDash val="solid"/>
                </a:ln>
                <a:effectLst/>
              </p:spPr>
            </p:cxnSp>
            <p:sp>
              <p:nvSpPr>
                <p:cNvPr id="81" name="Ovaal 74">
                  <a:extLst>
                    <a:ext uri="{FF2B5EF4-FFF2-40B4-BE49-F238E27FC236}">
                      <a16:creationId xmlns:a16="http://schemas.microsoft.com/office/drawing/2014/main" id="{F57B7BCE-1142-46C5-986C-D795E66D712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82" name="Rechthoek 75">
                  <a:extLst>
                    <a:ext uri="{FF2B5EF4-FFF2-40B4-BE49-F238E27FC236}">
                      <a16:creationId xmlns:a16="http://schemas.microsoft.com/office/drawing/2014/main" id="{D0F0CBCA-7373-4863-AEFC-FF854E9A9071}"/>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685800" eaLnBrk="1" fontAlgn="auto" latinLnBrk="0" hangingPunct="1">
                    <a:lnSpc>
                      <a:spcPct val="90000"/>
                    </a:lnSpc>
                    <a:spcBef>
                      <a:spcPts val="450"/>
                    </a:spcBef>
                    <a:spcAft>
                      <a:spcPts val="450"/>
                    </a:spcAft>
                    <a:buClr>
                      <a:schemeClr val="accent1"/>
                    </a:buClr>
                    <a:buSzTx/>
                    <a:buFont typeface="Arial" panose="020B0604020202020204" pitchFamily="34" charset="0"/>
                    <a:buNone/>
                    <a:tabLst/>
                    <a:defRPr/>
                  </a:pPr>
                  <a:r>
                    <a:rPr kumimoji="0" lang="en-US" sz="825"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825"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825"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825"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825"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825"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83" name="Groep 76">
                  <a:extLst>
                    <a:ext uri="{FF2B5EF4-FFF2-40B4-BE49-F238E27FC236}">
                      <a16:creationId xmlns:a16="http://schemas.microsoft.com/office/drawing/2014/main" id="{EEFE06BB-5EAB-4B43-A3BB-FAB30E6F2821}"/>
                    </a:ext>
                  </a:extLst>
                </p:cNvPr>
                <p:cNvGrpSpPr/>
                <p:nvPr userDrawn="1"/>
              </p:nvGrpSpPr>
              <p:grpSpPr>
                <a:xfrm>
                  <a:off x="12757282" y="2184550"/>
                  <a:ext cx="825500" cy="209550"/>
                  <a:chOff x="13504624" y="2482850"/>
                  <a:chExt cx="825500" cy="209550"/>
                </a:xfrm>
              </p:grpSpPr>
              <p:sp>
                <p:nvSpPr>
                  <p:cNvPr id="117" name="Rechthoek 116">
                    <a:extLst>
                      <a:ext uri="{FF2B5EF4-FFF2-40B4-BE49-F238E27FC236}">
                        <a16:creationId xmlns:a16="http://schemas.microsoft.com/office/drawing/2014/main" id="{368D234A-66EF-47BE-BF46-D381929199F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r>
                      <a:rPr lang="en-US" sz="600" b="0" noProof="0">
                        <a:solidFill>
                          <a:schemeClr val="tx1"/>
                        </a:solidFill>
                        <a:latin typeface="Arial" panose="020B0604020202020204" pitchFamily="34" charset="0"/>
                        <a:cs typeface="Arial" panose="020B0604020202020204" pitchFamily="34" charset="0"/>
                      </a:rPr>
                      <a:t>Insert</a:t>
                    </a:r>
                  </a:p>
                </p:txBody>
              </p:sp>
              <p:cxnSp>
                <p:nvCxnSpPr>
                  <p:cNvPr id="118" name="Rechte verbindingslijn 117">
                    <a:extLst>
                      <a:ext uri="{FF2B5EF4-FFF2-40B4-BE49-F238E27FC236}">
                        <a16:creationId xmlns:a16="http://schemas.microsoft.com/office/drawing/2014/main" id="{57E08D53-4A02-447C-96CC-452408E2A501}"/>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9" name="Gelijkbenige driehoek 118">
                    <a:extLst>
                      <a:ext uri="{FF2B5EF4-FFF2-40B4-BE49-F238E27FC236}">
                        <a16:creationId xmlns:a16="http://schemas.microsoft.com/office/drawing/2014/main" id="{584F7CAB-F009-48F2-B4F2-0DB02917B9F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grpSp>
              <p:nvGrpSpPr>
                <p:cNvPr id="84" name="Groep 77">
                  <a:extLst>
                    <a:ext uri="{FF2B5EF4-FFF2-40B4-BE49-F238E27FC236}">
                      <a16:creationId xmlns:a16="http://schemas.microsoft.com/office/drawing/2014/main" id="{49009040-A35E-4F98-A60E-304BE1850093}"/>
                    </a:ext>
                  </a:extLst>
                </p:cNvPr>
                <p:cNvGrpSpPr/>
                <p:nvPr userDrawn="1"/>
              </p:nvGrpSpPr>
              <p:grpSpPr>
                <a:xfrm>
                  <a:off x="12757282" y="1141626"/>
                  <a:ext cx="294789" cy="318834"/>
                  <a:chOff x="14466489" y="1001522"/>
                  <a:chExt cx="290627" cy="314333"/>
                </a:xfrm>
              </p:grpSpPr>
              <p:sp>
                <p:nvSpPr>
                  <p:cNvPr id="111" name="Rechthoek 110">
                    <a:extLst>
                      <a:ext uri="{FF2B5EF4-FFF2-40B4-BE49-F238E27FC236}">
                        <a16:creationId xmlns:a16="http://schemas.microsoft.com/office/drawing/2014/main" id="{9B37671F-CF57-4AC5-9560-26D7FCA49B72}"/>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endParaRPr lang="en-US" sz="600" b="0" noProof="0">
                      <a:solidFill>
                        <a:schemeClr val="tx1"/>
                      </a:solidFill>
                      <a:latin typeface="Arial" panose="020B0604020202020204" pitchFamily="34" charset="0"/>
                      <a:cs typeface="Arial" panose="020B0604020202020204" pitchFamily="34" charset="0"/>
                    </a:endParaRPr>
                  </a:p>
                </p:txBody>
              </p:sp>
              <p:sp>
                <p:nvSpPr>
                  <p:cNvPr id="112" name="Ovaal 111">
                    <a:extLst>
                      <a:ext uri="{FF2B5EF4-FFF2-40B4-BE49-F238E27FC236}">
                        <a16:creationId xmlns:a16="http://schemas.microsoft.com/office/drawing/2014/main" id="{AEF35E5D-A5B5-4054-93EF-73DC1E62177B}"/>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13" name="Vrije vorm: vorm 112">
                    <a:extLst>
                      <a:ext uri="{FF2B5EF4-FFF2-40B4-BE49-F238E27FC236}">
                        <a16:creationId xmlns:a16="http://schemas.microsoft.com/office/drawing/2014/main" id="{5B78064B-FD26-4A85-951B-641C411E1E7F}"/>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14" name="Rechthoek: afgeronde hoeken 113">
                    <a:extLst>
                      <a:ext uri="{FF2B5EF4-FFF2-40B4-BE49-F238E27FC236}">
                        <a16:creationId xmlns:a16="http://schemas.microsoft.com/office/drawing/2014/main" id="{F705E34C-B087-4934-94D5-3A577CA12EFE}"/>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endParaRPr lang="en-US" sz="600" b="0" noProof="0">
                      <a:solidFill>
                        <a:schemeClr val="tx1"/>
                      </a:solidFill>
                      <a:latin typeface="Arial" panose="020B0604020202020204" pitchFamily="34" charset="0"/>
                      <a:cs typeface="Arial" panose="020B0604020202020204" pitchFamily="34" charset="0"/>
                    </a:endParaRPr>
                  </a:p>
                </p:txBody>
              </p:sp>
              <p:cxnSp>
                <p:nvCxnSpPr>
                  <p:cNvPr id="115" name="Rechte verbindingslijn 114">
                    <a:extLst>
                      <a:ext uri="{FF2B5EF4-FFF2-40B4-BE49-F238E27FC236}">
                        <a16:creationId xmlns:a16="http://schemas.microsoft.com/office/drawing/2014/main" id="{C4C70C08-0655-4AA8-8113-2A5A83CC58D3}"/>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6" name="Rechte verbindingslijn 115">
                    <a:extLst>
                      <a:ext uri="{FF2B5EF4-FFF2-40B4-BE49-F238E27FC236}">
                        <a16:creationId xmlns:a16="http://schemas.microsoft.com/office/drawing/2014/main" id="{E2046C0E-8071-45B8-96D3-FCAB7EF4B789}"/>
                      </a:ext>
                    </a:extLst>
                  </p:cNvPr>
                  <p:cNvCxnSpPr>
                    <a:cxnSpLocks/>
                    <a:stCxn id="11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85" name="Ovaal 78">
                  <a:extLst>
                    <a:ext uri="{FF2B5EF4-FFF2-40B4-BE49-F238E27FC236}">
                      <a16:creationId xmlns:a16="http://schemas.microsoft.com/office/drawing/2014/main" id="{CE152C2A-4FB6-4F05-8989-F34F03C26351}"/>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6" name="Rechthoek 79">
                  <a:extLst>
                    <a:ext uri="{FF2B5EF4-FFF2-40B4-BE49-F238E27FC236}">
                      <a16:creationId xmlns:a16="http://schemas.microsoft.com/office/drawing/2014/main" id="{3D171A4C-359B-4B5F-BB41-01D83A02B32E}"/>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685800" eaLnBrk="1" fontAlgn="auto" latinLnBrk="0" hangingPunct="1">
                    <a:lnSpc>
                      <a:spcPct val="90000"/>
                    </a:lnSpc>
                    <a:spcBef>
                      <a:spcPts val="450"/>
                    </a:spcBef>
                    <a:spcAft>
                      <a:spcPts val="450"/>
                    </a:spcAft>
                    <a:buClr>
                      <a:schemeClr val="accent1"/>
                    </a:buClr>
                    <a:buSzTx/>
                    <a:buFont typeface="Arial" panose="020B0604020202020204" pitchFamily="34" charset="0"/>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´Reset slide´</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87" name="Rechte verbindingslijn 80">
                  <a:extLst>
                    <a:ext uri="{FF2B5EF4-FFF2-40B4-BE49-F238E27FC236}">
                      <a16:creationId xmlns:a16="http://schemas.microsoft.com/office/drawing/2014/main" id="{D954EA22-0BB5-4D0F-8D05-8C3D6E945338}"/>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8" name="Groep 88">
                  <a:extLst>
                    <a:ext uri="{FF2B5EF4-FFF2-40B4-BE49-F238E27FC236}">
                      <a16:creationId xmlns:a16="http://schemas.microsoft.com/office/drawing/2014/main" id="{948D0F67-4027-4567-9CC7-91D9C92166B4}"/>
                    </a:ext>
                  </a:extLst>
                </p:cNvPr>
                <p:cNvGrpSpPr/>
                <p:nvPr userDrawn="1"/>
              </p:nvGrpSpPr>
              <p:grpSpPr>
                <a:xfrm>
                  <a:off x="13614067" y="3535184"/>
                  <a:ext cx="1195723" cy="678267"/>
                  <a:chOff x="12757284" y="3224292"/>
                  <a:chExt cx="1195723" cy="678267"/>
                </a:xfrm>
              </p:grpSpPr>
              <p:sp>
                <p:nvSpPr>
                  <p:cNvPr id="90" name="Rechthoek 89">
                    <a:extLst>
                      <a:ext uri="{FF2B5EF4-FFF2-40B4-BE49-F238E27FC236}">
                        <a16:creationId xmlns:a16="http://schemas.microsoft.com/office/drawing/2014/main" id="{FF8AF2F8-E4DA-4F31-B5BF-1DC4B0381D09}"/>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450"/>
                      </a:spcBef>
                      <a:spcAft>
                        <a:spcPts val="450"/>
                      </a:spcAft>
                    </a:pPr>
                    <a:endParaRPr lang="en-US" sz="600" b="0" noProof="0">
                      <a:solidFill>
                        <a:schemeClr val="tx1"/>
                      </a:solidFill>
                      <a:latin typeface="Arial" panose="020B0604020202020204" pitchFamily="34" charset="0"/>
                      <a:cs typeface="Arial" panose="020B0604020202020204" pitchFamily="34" charset="0"/>
                    </a:endParaRPr>
                  </a:p>
                </p:txBody>
              </p:sp>
              <p:sp>
                <p:nvSpPr>
                  <p:cNvPr id="91" name="Rechthoek 90">
                    <a:extLst>
                      <a:ext uri="{FF2B5EF4-FFF2-40B4-BE49-F238E27FC236}">
                        <a16:creationId xmlns:a16="http://schemas.microsoft.com/office/drawing/2014/main" id="{D7A020DC-6A9C-4095-8E82-1BE2FDEC3FA6}"/>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nvGrpSpPr>
                  <p:cNvPr id="92" name="Groep 91">
                    <a:extLst>
                      <a:ext uri="{FF2B5EF4-FFF2-40B4-BE49-F238E27FC236}">
                        <a16:creationId xmlns:a16="http://schemas.microsoft.com/office/drawing/2014/main" id="{DC2DBAFC-5AAD-4358-9EE4-B92848F30A48}"/>
                      </a:ext>
                    </a:extLst>
                  </p:cNvPr>
                  <p:cNvGrpSpPr/>
                  <p:nvPr userDrawn="1"/>
                </p:nvGrpSpPr>
                <p:grpSpPr>
                  <a:xfrm>
                    <a:off x="12839234" y="3289794"/>
                    <a:ext cx="155951" cy="131922"/>
                    <a:chOff x="12968836" y="3354170"/>
                    <a:chExt cx="404806" cy="342433"/>
                  </a:xfrm>
                </p:grpSpPr>
                <p:sp>
                  <p:nvSpPr>
                    <p:cNvPr id="105" name="Rechthoek: afgeronde hoeken 104">
                      <a:extLst>
                        <a:ext uri="{FF2B5EF4-FFF2-40B4-BE49-F238E27FC236}">
                          <a16:creationId xmlns:a16="http://schemas.microsoft.com/office/drawing/2014/main" id="{83354AFE-9A03-4231-BCC2-6AD2C5B51AF7}"/>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endParaRPr lang="en-US" sz="600" b="0" noProof="0">
                        <a:solidFill>
                          <a:schemeClr val="tx1"/>
                        </a:solidFill>
                        <a:latin typeface="Arial" panose="020B0604020202020204" pitchFamily="34" charset="0"/>
                        <a:cs typeface="Arial" panose="020B0604020202020204" pitchFamily="34" charset="0"/>
                      </a:endParaRPr>
                    </a:p>
                  </p:txBody>
                </p:sp>
                <p:sp>
                  <p:nvSpPr>
                    <p:cNvPr id="106" name="Rechthoek 105">
                      <a:extLst>
                        <a:ext uri="{FF2B5EF4-FFF2-40B4-BE49-F238E27FC236}">
                          <a16:creationId xmlns:a16="http://schemas.microsoft.com/office/drawing/2014/main" id="{6D5FDF5D-080E-4375-9A1F-495DC77B2C69}"/>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07" name="Rechthoek 106">
                      <a:extLst>
                        <a:ext uri="{FF2B5EF4-FFF2-40B4-BE49-F238E27FC236}">
                          <a16:creationId xmlns:a16="http://schemas.microsoft.com/office/drawing/2014/main" id="{2850A872-1DB4-42E4-926E-45A9F68108A4}"/>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08" name="Rechthoek 107">
                      <a:extLst>
                        <a:ext uri="{FF2B5EF4-FFF2-40B4-BE49-F238E27FC236}">
                          <a16:creationId xmlns:a16="http://schemas.microsoft.com/office/drawing/2014/main" id="{EBF2A25D-4AB5-4F27-BF88-30583E9896D0}"/>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09" name="Rechthoek 108">
                      <a:extLst>
                        <a:ext uri="{FF2B5EF4-FFF2-40B4-BE49-F238E27FC236}">
                          <a16:creationId xmlns:a16="http://schemas.microsoft.com/office/drawing/2014/main" id="{A13F7B54-A8D0-40E3-84C0-5F576E412C9A}"/>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10" name="Rechthoek 109">
                      <a:extLst>
                        <a:ext uri="{FF2B5EF4-FFF2-40B4-BE49-F238E27FC236}">
                          <a16:creationId xmlns:a16="http://schemas.microsoft.com/office/drawing/2014/main" id="{9FBAE864-A66A-4CD8-8991-0D33A0B7E1D0}"/>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grpSp>
                <p:nvGrpSpPr>
                  <p:cNvPr id="93" name="Groep 92">
                    <a:extLst>
                      <a:ext uri="{FF2B5EF4-FFF2-40B4-BE49-F238E27FC236}">
                        <a16:creationId xmlns:a16="http://schemas.microsoft.com/office/drawing/2014/main" id="{4F8870DF-E3BC-44A4-8D4E-E41BEE07B815}"/>
                      </a:ext>
                    </a:extLst>
                  </p:cNvPr>
                  <p:cNvGrpSpPr/>
                  <p:nvPr userDrawn="1"/>
                </p:nvGrpSpPr>
                <p:grpSpPr>
                  <a:xfrm>
                    <a:off x="12819679" y="3589117"/>
                    <a:ext cx="166739" cy="218963"/>
                    <a:chOff x="12940828" y="3950597"/>
                    <a:chExt cx="432813" cy="568367"/>
                  </a:xfrm>
                </p:grpSpPr>
                <p:grpSp>
                  <p:nvGrpSpPr>
                    <p:cNvPr id="97" name="Groep 96">
                      <a:extLst>
                        <a:ext uri="{FF2B5EF4-FFF2-40B4-BE49-F238E27FC236}">
                          <a16:creationId xmlns:a16="http://schemas.microsoft.com/office/drawing/2014/main" id="{A6C0EEC0-4391-4670-AC2A-59045B21A6C9}"/>
                        </a:ext>
                      </a:extLst>
                    </p:cNvPr>
                    <p:cNvGrpSpPr/>
                    <p:nvPr userDrawn="1"/>
                  </p:nvGrpSpPr>
                  <p:grpSpPr>
                    <a:xfrm>
                      <a:off x="13000382" y="4006891"/>
                      <a:ext cx="373259" cy="315747"/>
                      <a:chOff x="12968836" y="3354170"/>
                      <a:chExt cx="404806" cy="342433"/>
                    </a:xfrm>
                  </p:grpSpPr>
                  <p:sp>
                    <p:nvSpPr>
                      <p:cNvPr id="99" name="Rechthoek: afgeronde hoeken 98">
                        <a:extLst>
                          <a:ext uri="{FF2B5EF4-FFF2-40B4-BE49-F238E27FC236}">
                            <a16:creationId xmlns:a16="http://schemas.microsoft.com/office/drawing/2014/main" id="{80665AF9-53AB-4636-B02E-183804131B75}"/>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endParaRPr lang="en-US" sz="600" b="0" noProof="0">
                          <a:solidFill>
                            <a:schemeClr val="tx1"/>
                          </a:solidFill>
                          <a:latin typeface="Arial" panose="020B0604020202020204" pitchFamily="34" charset="0"/>
                          <a:cs typeface="Arial" panose="020B0604020202020204" pitchFamily="34" charset="0"/>
                        </a:endParaRPr>
                      </a:p>
                    </p:txBody>
                  </p:sp>
                  <p:sp>
                    <p:nvSpPr>
                      <p:cNvPr id="100" name="Rechthoek 99">
                        <a:extLst>
                          <a:ext uri="{FF2B5EF4-FFF2-40B4-BE49-F238E27FC236}">
                            <a16:creationId xmlns:a16="http://schemas.microsoft.com/office/drawing/2014/main" id="{D7CB579C-AAAE-480E-A543-ED84D42B1DCA}"/>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01" name="Rechthoek 100">
                        <a:extLst>
                          <a:ext uri="{FF2B5EF4-FFF2-40B4-BE49-F238E27FC236}">
                            <a16:creationId xmlns:a16="http://schemas.microsoft.com/office/drawing/2014/main" id="{E532A9E7-72F4-4EDB-9C3B-3EFBAAE049D7}"/>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02" name="Rechthoek 101">
                        <a:extLst>
                          <a:ext uri="{FF2B5EF4-FFF2-40B4-BE49-F238E27FC236}">
                            <a16:creationId xmlns:a16="http://schemas.microsoft.com/office/drawing/2014/main" id="{AC6F749A-4271-46DA-BA0B-E681053DD812}"/>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03" name="Rechthoek 102">
                        <a:extLst>
                          <a:ext uri="{FF2B5EF4-FFF2-40B4-BE49-F238E27FC236}">
                            <a16:creationId xmlns:a16="http://schemas.microsoft.com/office/drawing/2014/main" id="{D1B48252-A6B6-471F-B10D-F222FBE5ACBB}"/>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04" name="Rechthoek 103">
                        <a:extLst>
                          <a:ext uri="{FF2B5EF4-FFF2-40B4-BE49-F238E27FC236}">
                            <a16:creationId xmlns:a16="http://schemas.microsoft.com/office/drawing/2014/main" id="{9A6B66DF-3C87-4B5D-AAD2-12AA5DA6804C}"/>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sp>
                  <p:nvSpPr>
                    <p:cNvPr id="98" name="Boog 97">
                      <a:extLst>
                        <a:ext uri="{FF2B5EF4-FFF2-40B4-BE49-F238E27FC236}">
                          <a16:creationId xmlns:a16="http://schemas.microsoft.com/office/drawing/2014/main" id="{0768F205-414D-493A-B7EE-F4928486F9E2}"/>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sz="1050" noProof="0"/>
                    </a:p>
                  </p:txBody>
                </p:sp>
              </p:grpSp>
              <p:sp>
                <p:nvSpPr>
                  <p:cNvPr id="94" name="Tekstvak 93">
                    <a:extLst>
                      <a:ext uri="{FF2B5EF4-FFF2-40B4-BE49-F238E27FC236}">
                        <a16:creationId xmlns:a16="http://schemas.microsoft.com/office/drawing/2014/main" id="{AA1D2D00-A10F-4145-8E9B-271BFA8D9510}"/>
                      </a:ext>
                    </a:extLst>
                  </p:cNvPr>
                  <p:cNvSpPr txBox="1"/>
                  <p:nvPr userDrawn="1"/>
                </p:nvSpPr>
                <p:spPr>
                  <a:xfrm>
                    <a:off x="12997648" y="3263401"/>
                    <a:ext cx="855210" cy="233911"/>
                  </a:xfrm>
                  <a:prstGeom prst="rect">
                    <a:avLst/>
                  </a:prstGeom>
                  <a:noFill/>
                </p:spPr>
                <p:txBody>
                  <a:bodyPr wrap="square" rtlCol="0">
                    <a:spAutoFit/>
                  </a:bodyPr>
                  <a:lstStyle/>
                  <a:p>
                    <a:pPr marL="0" algn="l" defTabSz="913134" rtl="0" eaLnBrk="1" latinLnBrk="0" hangingPunct="1">
                      <a:lnSpc>
                        <a:spcPct val="90000"/>
                      </a:lnSpc>
                      <a:spcBef>
                        <a:spcPts val="450"/>
                      </a:spcBef>
                      <a:spcAft>
                        <a:spcPts val="450"/>
                      </a:spcAft>
                    </a:pPr>
                    <a:r>
                      <a:rPr lang="en-US" sz="600" b="0" kern="1200" noProof="0">
                        <a:solidFill>
                          <a:schemeClr val="tx1"/>
                        </a:solidFill>
                        <a:latin typeface="Arial" panose="020B0604020202020204" pitchFamily="34" charset="0"/>
                        <a:ea typeface="+mn-ea"/>
                        <a:cs typeface="Arial" panose="020B0604020202020204" pitchFamily="34" charset="0"/>
                      </a:rPr>
                      <a:t>Lay-out</a:t>
                    </a:r>
                  </a:p>
                </p:txBody>
              </p:sp>
              <p:sp>
                <p:nvSpPr>
                  <p:cNvPr id="95" name="Tekstvak 94">
                    <a:extLst>
                      <a:ext uri="{FF2B5EF4-FFF2-40B4-BE49-F238E27FC236}">
                        <a16:creationId xmlns:a16="http://schemas.microsoft.com/office/drawing/2014/main" id="{090ACA4F-9FF7-431D-B98F-880D5B1E21FF}"/>
                      </a:ext>
                    </a:extLst>
                  </p:cNvPr>
                  <p:cNvSpPr txBox="1"/>
                  <p:nvPr userDrawn="1"/>
                </p:nvSpPr>
                <p:spPr>
                  <a:xfrm>
                    <a:off x="12984219" y="3584528"/>
                    <a:ext cx="855210" cy="233911"/>
                  </a:xfrm>
                  <a:prstGeom prst="rect">
                    <a:avLst/>
                  </a:prstGeom>
                  <a:noFill/>
                </p:spPr>
                <p:txBody>
                  <a:bodyPr wrap="square" rtlCol="0">
                    <a:spAutoFit/>
                  </a:bodyPr>
                  <a:lstStyle/>
                  <a:p>
                    <a:pPr marL="0" algn="l" defTabSz="913134" rtl="0" eaLnBrk="1" latinLnBrk="0" hangingPunct="1">
                      <a:lnSpc>
                        <a:spcPct val="90000"/>
                      </a:lnSpc>
                      <a:spcBef>
                        <a:spcPts val="450"/>
                      </a:spcBef>
                      <a:spcAft>
                        <a:spcPts val="450"/>
                      </a:spcAft>
                    </a:pPr>
                    <a:r>
                      <a:rPr lang="en-US" sz="6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96" name="Picture 3">
                    <a:extLst>
                      <a:ext uri="{FF2B5EF4-FFF2-40B4-BE49-F238E27FC236}">
                        <a16:creationId xmlns:a16="http://schemas.microsoft.com/office/drawing/2014/main" id="{E3F9829C-6294-40CC-9F8B-7ECEFA648563}"/>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89" name="Rechte verbindingslijn 73">
                  <a:extLst>
                    <a:ext uri="{FF2B5EF4-FFF2-40B4-BE49-F238E27FC236}">
                      <a16:creationId xmlns:a16="http://schemas.microsoft.com/office/drawing/2014/main" id="{6AB99853-6B0E-4FA0-B66F-B0446FBDBF79}"/>
                    </a:ext>
                  </a:extLst>
                </p:cNvPr>
                <p:cNvCxnSpPr>
                  <a:cxnSpLocks/>
                </p:cNvCxnSpPr>
                <p:nvPr userDrawn="1"/>
              </p:nvCxnSpPr>
              <p:spPr>
                <a:xfrm>
                  <a:off x="12397260" y="6203482"/>
                  <a:ext cx="3178017" cy="0"/>
                </a:xfrm>
                <a:prstGeom prst="line">
                  <a:avLst/>
                </a:prstGeom>
                <a:noFill/>
                <a:ln w="3175" cap="flat" cmpd="sng" algn="ctr">
                  <a:solidFill>
                    <a:schemeClr val="accent1"/>
                  </a:solidFill>
                  <a:prstDash val="solid"/>
                </a:ln>
                <a:effectLst/>
              </p:spPr>
            </p:cxnSp>
          </p:grpSp>
        </p:grpSp>
        <p:sp>
          <p:nvSpPr>
            <p:cNvPr id="58" name="Ovaal 114">
              <a:extLst>
                <a:ext uri="{FF2B5EF4-FFF2-40B4-BE49-F238E27FC236}">
                  <a16:creationId xmlns:a16="http://schemas.microsoft.com/office/drawing/2014/main" id="{0DAC3D42-41DF-4AE7-B0A3-53A10F9CD1E4}"/>
                </a:ext>
              </a:extLst>
            </p:cNvPr>
            <p:cNvSpPr/>
            <p:nvPr userDrawn="1"/>
          </p:nvSpPr>
          <p:spPr>
            <a:xfrm>
              <a:off x="12391602" y="436420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59" name="Rechthoek 115">
              <a:extLst>
                <a:ext uri="{FF2B5EF4-FFF2-40B4-BE49-F238E27FC236}">
                  <a16:creationId xmlns:a16="http://schemas.microsoft.com/office/drawing/2014/main" id="{692EBDF1-101F-4EF0-879E-F733DDA945A8}"/>
                </a:ext>
              </a:extLst>
            </p:cNvPr>
            <p:cNvSpPr/>
            <p:nvPr userDrawn="1"/>
          </p:nvSpPr>
          <p:spPr>
            <a:xfrm>
              <a:off x="12757284" y="4430264"/>
              <a:ext cx="2817996" cy="887319"/>
            </a:xfrm>
            <a:prstGeom prst="rect">
              <a:avLst/>
            </a:prstGeom>
            <a:noFill/>
            <a:ln w="25400" cap="flat" cmpd="sng" algn="ctr">
              <a:noFill/>
              <a:prstDash val="solid"/>
            </a:ln>
            <a:effectLst/>
          </p:spPr>
          <p:txBody>
            <a:bodyPr lIns="0" tIns="0" rIns="0" bIns="0" rtlCol="0" anchor="t"/>
            <a:lstStyle/>
            <a:p>
              <a:pPr marL="0" marR="0" lvl="0" indent="0" defTabSz="685800" eaLnBrk="1" fontAlgn="auto" latinLnBrk="0" hangingPunct="1">
                <a:lnSpc>
                  <a:spcPct val="90000"/>
                </a:lnSpc>
                <a:spcBef>
                  <a:spcPts val="450"/>
                </a:spcBef>
                <a:spcAft>
                  <a:spcPts val="450"/>
                </a:spcAft>
                <a:buClr>
                  <a:schemeClr val="accent1"/>
                </a:buClr>
                <a:buSzTx/>
                <a:buFont typeface="Arial" panose="020B0604020202020204" pitchFamily="34" charset="0"/>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To scale or drag the image, go to the tab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‘Picture Tools - Format’</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 and click on</a:t>
              </a:r>
              <a:b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the button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‘Crop’</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b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br>
              <a:b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Scale the image with the spheres and scale the image frame with the corners.</a:t>
              </a:r>
              <a:endPar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60" name="Groep 117">
              <a:extLst>
                <a:ext uri="{FF2B5EF4-FFF2-40B4-BE49-F238E27FC236}">
                  <a16:creationId xmlns:a16="http://schemas.microsoft.com/office/drawing/2014/main" id="{D2CD8A7E-0E6E-4549-BA7A-DF48DCE76202}"/>
                </a:ext>
              </a:extLst>
            </p:cNvPr>
            <p:cNvGrpSpPr/>
            <p:nvPr userDrawn="1"/>
          </p:nvGrpSpPr>
          <p:grpSpPr>
            <a:xfrm>
              <a:off x="12696515" y="5697014"/>
              <a:ext cx="514284" cy="363309"/>
              <a:chOff x="12682980" y="3705268"/>
              <a:chExt cx="622284" cy="439605"/>
            </a:xfrm>
          </p:grpSpPr>
          <p:grpSp>
            <p:nvGrpSpPr>
              <p:cNvPr id="68" name="Groep 118">
                <a:extLst>
                  <a:ext uri="{FF2B5EF4-FFF2-40B4-BE49-F238E27FC236}">
                    <a16:creationId xmlns:a16="http://schemas.microsoft.com/office/drawing/2014/main" id="{DAC399A6-BD67-48BB-A46D-1C5214C181AF}"/>
                  </a:ext>
                </a:extLst>
              </p:cNvPr>
              <p:cNvGrpSpPr/>
              <p:nvPr userDrawn="1"/>
            </p:nvGrpSpPr>
            <p:grpSpPr>
              <a:xfrm>
                <a:off x="13050775" y="3705268"/>
                <a:ext cx="187931" cy="106831"/>
                <a:chOff x="13061402" y="3705268"/>
                <a:chExt cx="187931" cy="106831"/>
              </a:xfrm>
            </p:grpSpPr>
            <p:sp>
              <p:nvSpPr>
                <p:cNvPr id="71" name="Rechthoek 126">
                  <a:extLst>
                    <a:ext uri="{FF2B5EF4-FFF2-40B4-BE49-F238E27FC236}">
                      <a16:creationId xmlns:a16="http://schemas.microsoft.com/office/drawing/2014/main" id="{B9914FD7-F276-4E28-964F-C6232F770E42}"/>
                    </a:ext>
                  </a:extLst>
                </p:cNvPr>
                <p:cNvSpPr/>
                <p:nvPr userDrawn="1"/>
              </p:nvSpPr>
              <p:spPr>
                <a:xfrm>
                  <a:off x="13103513" y="370526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72" name="Rechthoek 124">
                  <a:extLst>
                    <a:ext uri="{FF2B5EF4-FFF2-40B4-BE49-F238E27FC236}">
                      <a16:creationId xmlns:a16="http://schemas.microsoft.com/office/drawing/2014/main" id="{6C272F88-E7C9-4D82-9464-7EE0F600EF07}"/>
                    </a:ext>
                  </a:extLst>
                </p:cNvPr>
                <p:cNvSpPr/>
                <p:nvPr userDrawn="1"/>
              </p:nvSpPr>
              <p:spPr>
                <a:xfrm rot="10800000">
                  <a:off x="13061402" y="3783711"/>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sp>
            <p:nvSpPr>
              <p:cNvPr id="69" name="Rechthoek 119">
                <a:extLst>
                  <a:ext uri="{FF2B5EF4-FFF2-40B4-BE49-F238E27FC236}">
                    <a16:creationId xmlns:a16="http://schemas.microsoft.com/office/drawing/2014/main" id="{B68873DD-A017-4DA3-B0ED-DD17F8652BD2}"/>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450"/>
                  </a:spcBef>
                  <a:spcAft>
                    <a:spcPts val="450"/>
                  </a:spcAft>
                </a:pPr>
                <a:r>
                  <a:rPr lang="en-US" sz="675" b="0" noProof="0" dirty="0">
                    <a:solidFill>
                      <a:schemeClr val="tx1"/>
                    </a:solidFill>
                    <a:latin typeface="Arial" panose="020B0604020202020204" pitchFamily="34" charset="0"/>
                    <a:cs typeface="Arial" panose="020B0604020202020204" pitchFamily="34" charset="0"/>
                  </a:rPr>
                  <a:t>Crop</a:t>
                </a:r>
              </a:p>
            </p:txBody>
          </p:sp>
          <p:sp>
            <p:nvSpPr>
              <p:cNvPr id="70" name="Gelijkbenige driehoek 120">
                <a:extLst>
                  <a:ext uri="{FF2B5EF4-FFF2-40B4-BE49-F238E27FC236}">
                    <a16:creationId xmlns:a16="http://schemas.microsoft.com/office/drawing/2014/main" id="{8ED255E4-FE0E-408F-A721-AB9649F757F2}"/>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sp>
          <p:nvSpPr>
            <p:cNvPr id="61" name="Rechthoek 131">
              <a:extLst>
                <a:ext uri="{FF2B5EF4-FFF2-40B4-BE49-F238E27FC236}">
                  <a16:creationId xmlns:a16="http://schemas.microsoft.com/office/drawing/2014/main" id="{9245F433-1395-40DB-8368-F7C0E6C6D86C}"/>
                </a:ext>
              </a:extLst>
            </p:cNvPr>
            <p:cNvSpPr/>
            <p:nvPr userDrawn="1"/>
          </p:nvSpPr>
          <p:spPr>
            <a:xfrm>
              <a:off x="12776660" y="5454419"/>
              <a:ext cx="334363" cy="31853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endParaRPr lang="en-US" sz="600" b="0" noProof="0">
                <a:solidFill>
                  <a:schemeClr val="tx1"/>
                </a:solidFill>
                <a:latin typeface="Arial" panose="020B0604020202020204" pitchFamily="34" charset="0"/>
                <a:cs typeface="Arial" panose="020B0604020202020204" pitchFamily="34" charset="0"/>
              </a:endParaRPr>
            </a:p>
          </p:txBody>
        </p:sp>
        <p:sp>
          <p:nvSpPr>
            <p:cNvPr id="62" name="Rechthoek 132">
              <a:extLst>
                <a:ext uri="{FF2B5EF4-FFF2-40B4-BE49-F238E27FC236}">
                  <a16:creationId xmlns:a16="http://schemas.microsoft.com/office/drawing/2014/main" id="{0F28C828-E198-43DF-9557-F46C97C22690}"/>
                </a:ext>
              </a:extLst>
            </p:cNvPr>
            <p:cNvSpPr/>
            <p:nvPr userDrawn="1"/>
          </p:nvSpPr>
          <p:spPr>
            <a:xfrm>
              <a:off x="12769728" y="5447408"/>
              <a:ext cx="201152" cy="198213"/>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endParaRPr lang="en-US" sz="600" b="0" noProof="0">
                <a:solidFill>
                  <a:schemeClr val="tx1"/>
                </a:solidFill>
                <a:latin typeface="Arial" panose="020B0604020202020204" pitchFamily="34" charset="0"/>
                <a:cs typeface="Arial" panose="020B0604020202020204" pitchFamily="34" charset="0"/>
              </a:endParaRPr>
            </a:p>
          </p:txBody>
        </p:sp>
        <p:sp>
          <p:nvSpPr>
            <p:cNvPr id="63" name="Ovaal 133">
              <a:extLst>
                <a:ext uri="{FF2B5EF4-FFF2-40B4-BE49-F238E27FC236}">
                  <a16:creationId xmlns:a16="http://schemas.microsoft.com/office/drawing/2014/main" id="{4F2B6A56-B3AA-4C61-B356-54AF0CB7F2A0}"/>
                </a:ext>
              </a:extLst>
            </p:cNvPr>
            <p:cNvSpPr/>
            <p:nvPr userDrawn="1"/>
          </p:nvSpPr>
          <p:spPr>
            <a:xfrm>
              <a:off x="12892272" y="5472448"/>
              <a:ext cx="55501" cy="55501"/>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pic>
          <p:nvPicPr>
            <p:cNvPr id="64" name="Afbeelding 129">
              <a:extLst>
                <a:ext uri="{FF2B5EF4-FFF2-40B4-BE49-F238E27FC236}">
                  <a16:creationId xmlns:a16="http://schemas.microsoft.com/office/drawing/2014/main" id="{F30EE91D-C81C-451C-8398-D015BBC48DEA}"/>
                </a:ext>
              </a:extLst>
            </p:cNvPr>
            <p:cNvPicPr>
              <a:picLocks noChangeAspect="1"/>
            </p:cNvPicPr>
            <p:nvPr userDrawn="1"/>
          </p:nvPicPr>
          <p:blipFill>
            <a:blip r:embed="rId4" cstate="email">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a:ext>
              </a:extLst>
            </a:blip>
            <a:stretch>
              <a:fillRect/>
            </a:stretch>
          </p:blipFill>
          <p:spPr>
            <a:xfrm>
              <a:off x="12779254" y="5528046"/>
              <a:ext cx="133292" cy="107807"/>
            </a:xfrm>
            <a:prstGeom prst="rect">
              <a:avLst/>
            </a:prstGeom>
          </p:spPr>
        </p:pic>
        <p:pic>
          <p:nvPicPr>
            <p:cNvPr id="65" name="Afbeelding 130">
              <a:extLst>
                <a:ext uri="{FF2B5EF4-FFF2-40B4-BE49-F238E27FC236}">
                  <a16:creationId xmlns:a16="http://schemas.microsoft.com/office/drawing/2014/main" id="{25CC7640-54CB-4DE8-989A-780EEB3762AF}"/>
                </a:ext>
              </a:extLst>
            </p:cNvPr>
            <p:cNvPicPr>
              <a:picLocks noChangeAspect="1"/>
            </p:cNvPicPr>
            <p:nvPr userDrawn="1"/>
          </p:nvPicPr>
          <p:blipFill>
            <a:blip r:embed="rId6" cstate="email">
              <a:duotone>
                <a:prstClr val="black"/>
                <a:srgbClr val="4D82B8">
                  <a:tint val="45000"/>
                  <a:satMod val="400000"/>
                </a:srgbClr>
              </a:duotone>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2831768" y="5550633"/>
              <a:ext cx="133292" cy="85667"/>
            </a:xfrm>
            <a:prstGeom prst="rect">
              <a:avLst/>
            </a:prstGeom>
          </p:spPr>
        </p:pic>
        <p:sp>
          <p:nvSpPr>
            <p:cNvPr id="66" name="Rechthoek 127">
              <a:extLst>
                <a:ext uri="{FF2B5EF4-FFF2-40B4-BE49-F238E27FC236}">
                  <a16:creationId xmlns:a16="http://schemas.microsoft.com/office/drawing/2014/main" id="{7DF269D2-C5A5-4F5A-B154-2199DC862481}"/>
                </a:ext>
              </a:extLst>
            </p:cNvPr>
            <p:cNvSpPr/>
            <p:nvPr userDrawn="1"/>
          </p:nvSpPr>
          <p:spPr>
            <a:xfrm rot="5400000">
              <a:off x="12986754" y="5746072"/>
              <a:ext cx="120512" cy="23461"/>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67" name="Rechthoek 125">
              <a:extLst>
                <a:ext uri="{FF2B5EF4-FFF2-40B4-BE49-F238E27FC236}">
                  <a16:creationId xmlns:a16="http://schemas.microsoft.com/office/drawing/2014/main" id="{630D131C-8A8E-42B4-9337-F0D255815800}"/>
                </a:ext>
              </a:extLst>
            </p:cNvPr>
            <p:cNvSpPr/>
            <p:nvPr userDrawn="1"/>
          </p:nvSpPr>
          <p:spPr>
            <a:xfrm rot="16200000">
              <a:off x="13049002" y="5712790"/>
              <a:ext cx="120512" cy="23461"/>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spTree>
    <p:extLst>
      <p:ext uri="{BB962C8B-B14F-4D97-AF65-F5344CB8AC3E}">
        <p14:creationId xmlns:p14="http://schemas.microsoft.com/office/powerpoint/2010/main" val="1034743349"/>
      </p:ext>
    </p:extLst>
  </p:cSld>
  <p:clrMapOvr>
    <a:masterClrMapping/>
  </p:clrMapOvr>
  <p:hf sldNum="0" hdr="0" ftr="0" dt="0"/>
  <p:extLst>
    <p:ext uri="{DCECCB84-F9BA-43D5-87BE-67443E8EF086}">
      <p15:sldGuideLst xmlns:p15="http://schemas.microsoft.com/office/powerpoint/2012/main">
        <p15:guide id="1" pos="3840">
          <p15:clr>
            <a:srgbClr val="FBAE40"/>
          </p15:clr>
        </p15:guide>
        <p15:guide id="2" pos="885">
          <p15:clr>
            <a:srgbClr val="FBAE40"/>
          </p15:clr>
        </p15:guide>
        <p15:guide id="3" orient="horz" pos="2160">
          <p15:clr>
            <a:srgbClr val="FBAE40"/>
          </p15:clr>
        </p15:guide>
        <p15:guide id="4" orient="horz" pos="3411">
          <p15:clr>
            <a:srgbClr val="FBAE40"/>
          </p15:clr>
        </p15:guide>
        <p15:guide id="5" orient="horz" pos="3793">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Media full size">
    <p:bg>
      <p:bgPr>
        <a:solidFill>
          <a:schemeClr val="bg1"/>
        </a:solidFill>
        <a:effectLst/>
      </p:bgPr>
    </p:bg>
    <p:spTree>
      <p:nvGrpSpPr>
        <p:cNvPr id="1" name=""/>
        <p:cNvGrpSpPr/>
        <p:nvPr/>
      </p:nvGrpSpPr>
      <p:grpSpPr>
        <a:xfrm>
          <a:off x="0" y="0"/>
          <a:ext cx="0" cy="0"/>
          <a:chOff x="0" y="0"/>
          <a:chExt cx="0" cy="0"/>
        </a:xfrm>
      </p:grpSpPr>
      <p:sp>
        <p:nvSpPr>
          <p:cNvPr id="8" name="Media Placeholder 7">
            <a:extLst>
              <a:ext uri="{FF2B5EF4-FFF2-40B4-BE49-F238E27FC236}">
                <a16:creationId xmlns:a16="http://schemas.microsoft.com/office/drawing/2014/main" id="{040E9881-BD3A-4DDD-87E9-20F74DB176A4}"/>
              </a:ext>
            </a:extLst>
          </p:cNvPr>
          <p:cNvSpPr>
            <a:spLocks noGrp="1"/>
          </p:cNvSpPr>
          <p:nvPr>
            <p:ph type="media" sz="quarter" idx="13"/>
          </p:nvPr>
        </p:nvSpPr>
        <p:spPr>
          <a:xfrm>
            <a:off x="0" y="0"/>
            <a:ext cx="9144000" cy="5143500"/>
          </a:xfrm>
          <a:solidFill>
            <a:srgbClr val="E6E6E6"/>
          </a:solidFill>
        </p:spPr>
        <p:txBody>
          <a:bodyPr/>
          <a:lstStyle>
            <a:lvl1pPr marL="0" indent="0" algn="ctr">
              <a:buNone/>
              <a:defRPr/>
            </a:lvl1pPr>
          </a:lstStyle>
          <a:p>
            <a:r>
              <a:rPr lang="en-US"/>
              <a:t>Click icon to add media</a:t>
            </a:r>
            <a:endParaRPr lang="nl-NL"/>
          </a:p>
        </p:txBody>
      </p:sp>
      <p:sp>
        <p:nvSpPr>
          <p:cNvPr id="4" name="Date Placeholder 3">
            <a:extLst>
              <a:ext uri="{FF2B5EF4-FFF2-40B4-BE49-F238E27FC236}">
                <a16:creationId xmlns:a16="http://schemas.microsoft.com/office/drawing/2014/main" id="{191FC17C-3354-4F25-A0D0-1366DBCEEDD4}"/>
              </a:ext>
            </a:extLst>
          </p:cNvPr>
          <p:cNvSpPr>
            <a:spLocks noGrp="1"/>
          </p:cNvSpPr>
          <p:nvPr>
            <p:ph type="dt" sz="half" idx="10"/>
          </p:nvPr>
        </p:nvSpPr>
        <p:spPr>
          <a:xfrm>
            <a:off x="4706541" y="5265000"/>
            <a:ext cx="1922858" cy="162000"/>
          </a:xfrm>
        </p:spPr>
        <p:txBody>
          <a:bodyPr/>
          <a:lstStyle>
            <a:lvl1pPr>
              <a:defRPr>
                <a:solidFill>
                  <a:srgbClr val="E6E6E6"/>
                </a:solidFill>
              </a:defRPr>
            </a:lvl1pPr>
          </a:lstStyle>
          <a:p>
            <a:endParaRPr lang="nl-NL"/>
          </a:p>
        </p:txBody>
      </p:sp>
      <p:sp>
        <p:nvSpPr>
          <p:cNvPr id="5" name="Footer Placeholder 4">
            <a:extLst>
              <a:ext uri="{FF2B5EF4-FFF2-40B4-BE49-F238E27FC236}">
                <a16:creationId xmlns:a16="http://schemas.microsoft.com/office/drawing/2014/main" id="{4B3EFA5C-F3E5-4383-A02E-80BB061E654E}"/>
              </a:ext>
            </a:extLst>
          </p:cNvPr>
          <p:cNvSpPr>
            <a:spLocks noGrp="1"/>
          </p:cNvSpPr>
          <p:nvPr>
            <p:ph type="ftr" sz="quarter" idx="11"/>
          </p:nvPr>
        </p:nvSpPr>
        <p:spPr>
          <a:xfrm>
            <a:off x="964406" y="5265000"/>
            <a:ext cx="3607594" cy="162000"/>
          </a:xfrm>
        </p:spPr>
        <p:txBody>
          <a:bodyPr/>
          <a:lstStyle>
            <a:lvl1pPr>
              <a:defRPr>
                <a:solidFill>
                  <a:srgbClr val="E6E6E6"/>
                </a:solidFill>
              </a:defRPr>
            </a:lvl1pPr>
          </a:lstStyle>
          <a:p>
            <a:r>
              <a:rPr lang="nl-NL"/>
              <a:t>Footer</a:t>
            </a:r>
          </a:p>
        </p:txBody>
      </p:sp>
      <p:sp>
        <p:nvSpPr>
          <p:cNvPr id="6" name="Slide Number Placeholder 5">
            <a:extLst>
              <a:ext uri="{FF2B5EF4-FFF2-40B4-BE49-F238E27FC236}">
                <a16:creationId xmlns:a16="http://schemas.microsoft.com/office/drawing/2014/main" id="{66345614-4842-4A62-AAD6-77117B4AEC45}"/>
              </a:ext>
            </a:extLst>
          </p:cNvPr>
          <p:cNvSpPr>
            <a:spLocks noGrp="1"/>
          </p:cNvSpPr>
          <p:nvPr>
            <p:ph type="sldNum" sz="quarter" idx="12"/>
          </p:nvPr>
        </p:nvSpPr>
        <p:spPr>
          <a:xfrm>
            <a:off x="0" y="5265000"/>
            <a:ext cx="656034" cy="162000"/>
          </a:xfrm>
        </p:spPr>
        <p:txBody>
          <a:bodyPr/>
          <a:lstStyle>
            <a:lvl1pPr>
              <a:defRPr>
                <a:solidFill>
                  <a:srgbClr val="E6E6E6"/>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2" name="Title 1">
            <a:extLst>
              <a:ext uri="{FF2B5EF4-FFF2-40B4-BE49-F238E27FC236}">
                <a16:creationId xmlns:a16="http://schemas.microsoft.com/office/drawing/2014/main" id="{11805DB6-0C58-4697-9D8B-112A720274AA}"/>
              </a:ext>
            </a:extLst>
          </p:cNvPr>
          <p:cNvSpPr>
            <a:spLocks noGrp="1"/>
          </p:cNvSpPr>
          <p:nvPr>
            <p:ph type="ctrTitle"/>
          </p:nvPr>
        </p:nvSpPr>
        <p:spPr>
          <a:xfrm>
            <a:off x="1053704" y="809142"/>
            <a:ext cx="7677150" cy="1161000"/>
          </a:xfrm>
        </p:spPr>
        <p:txBody>
          <a:bodyPr anchor="b"/>
          <a:lstStyle>
            <a:lvl1pPr algn="ctr">
              <a:defRPr sz="4050">
                <a:solidFill>
                  <a:schemeClr val="bg1"/>
                </a:solidFill>
              </a:defRPr>
            </a:lvl1pPr>
          </a:lstStyle>
          <a:p>
            <a:r>
              <a:rPr lang="en-US"/>
              <a:t>Click to edit Master title style</a:t>
            </a:r>
            <a:endParaRPr lang="nl-NL" dirty="0"/>
          </a:p>
        </p:txBody>
      </p:sp>
      <p:sp>
        <p:nvSpPr>
          <p:cNvPr id="3" name="Subtitle 2">
            <a:extLst>
              <a:ext uri="{FF2B5EF4-FFF2-40B4-BE49-F238E27FC236}">
                <a16:creationId xmlns:a16="http://schemas.microsoft.com/office/drawing/2014/main" id="{F3962993-651D-4612-A78D-8ADED943132C}"/>
              </a:ext>
            </a:extLst>
          </p:cNvPr>
          <p:cNvSpPr>
            <a:spLocks noGrp="1"/>
          </p:cNvSpPr>
          <p:nvPr>
            <p:ph type="subTitle" idx="1"/>
          </p:nvPr>
        </p:nvSpPr>
        <p:spPr>
          <a:xfrm>
            <a:off x="1053704" y="2058750"/>
            <a:ext cx="7677150" cy="513000"/>
          </a:xfrm>
        </p:spPr>
        <p:txBody>
          <a:bodyPr/>
          <a:lstStyle>
            <a:lvl1pPr marL="0" indent="0" algn="ctr">
              <a:lnSpc>
                <a:spcPct val="90000"/>
              </a:lnSpc>
              <a:spcBef>
                <a:spcPts val="0"/>
              </a:spcBef>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grpSp>
        <p:nvGrpSpPr>
          <p:cNvPr id="56" name="Group 55">
            <a:extLst>
              <a:ext uri="{FF2B5EF4-FFF2-40B4-BE49-F238E27FC236}">
                <a16:creationId xmlns:a16="http://schemas.microsoft.com/office/drawing/2014/main" id="{EA5FB07D-626B-477B-BACC-AFC6F99B0FBE}"/>
              </a:ext>
            </a:extLst>
          </p:cNvPr>
          <p:cNvGrpSpPr/>
          <p:nvPr/>
        </p:nvGrpSpPr>
        <p:grpSpPr>
          <a:xfrm>
            <a:off x="9292285" y="1"/>
            <a:ext cx="2387759" cy="3241460"/>
            <a:chOff x="12389714" y="0"/>
            <a:chExt cx="3183678" cy="4321947"/>
          </a:xfrm>
        </p:grpSpPr>
        <p:pic>
          <p:nvPicPr>
            <p:cNvPr id="57" name="Picture 56">
              <a:extLst>
                <a:ext uri="{FF2B5EF4-FFF2-40B4-BE49-F238E27FC236}">
                  <a16:creationId xmlns:a16="http://schemas.microsoft.com/office/drawing/2014/main" id="{F8C80447-8467-4AB3-84F3-0466324B1A1B}"/>
                </a:ext>
              </a:extLst>
            </p:cNvPr>
            <p:cNvPicPr>
              <a:picLocks noChangeAspect="1"/>
            </p:cNvPicPr>
            <p:nvPr userDrawn="1"/>
          </p:nvPicPr>
          <p:blipFill>
            <a:blip r:embed="rId2"/>
            <a:stretch>
              <a:fillRect/>
            </a:stretch>
          </p:blipFill>
          <p:spPr>
            <a:xfrm>
              <a:off x="12653574" y="3233196"/>
              <a:ext cx="1462269" cy="824075"/>
            </a:xfrm>
            <a:prstGeom prst="rect">
              <a:avLst/>
            </a:prstGeom>
          </p:spPr>
        </p:pic>
        <p:grpSp>
          <p:nvGrpSpPr>
            <p:cNvPr id="58" name="Instruction">
              <a:extLst>
                <a:ext uri="{FF2B5EF4-FFF2-40B4-BE49-F238E27FC236}">
                  <a16:creationId xmlns:a16="http://schemas.microsoft.com/office/drawing/2014/main" id="{FD5E8E5F-6E6A-4392-9152-63125EF8B3EE}"/>
                </a:ext>
              </a:extLst>
            </p:cNvPr>
            <p:cNvGrpSpPr/>
            <p:nvPr userDrawn="1"/>
          </p:nvGrpSpPr>
          <p:grpSpPr>
            <a:xfrm>
              <a:off x="12389714" y="0"/>
              <a:ext cx="3183678" cy="4321947"/>
              <a:chOff x="12391601" y="0"/>
              <a:chExt cx="3183678" cy="4321947"/>
            </a:xfrm>
          </p:grpSpPr>
          <p:grpSp>
            <p:nvGrpSpPr>
              <p:cNvPr id="59" name="Video icoon">
                <a:extLst>
                  <a:ext uri="{FF2B5EF4-FFF2-40B4-BE49-F238E27FC236}">
                    <a16:creationId xmlns:a16="http://schemas.microsoft.com/office/drawing/2014/main" id="{0B7F092B-A266-46A8-BEA8-ABA32BF689DD}"/>
                  </a:ext>
                </a:extLst>
              </p:cNvPr>
              <p:cNvGrpSpPr/>
              <p:nvPr userDrawn="1"/>
            </p:nvGrpSpPr>
            <p:grpSpPr>
              <a:xfrm>
                <a:off x="12757282" y="1122460"/>
                <a:ext cx="326087" cy="328143"/>
                <a:chOff x="8066315" y="1676399"/>
                <a:chExt cx="1371600" cy="1380253"/>
              </a:xfrm>
            </p:grpSpPr>
            <p:sp>
              <p:nvSpPr>
                <p:cNvPr id="97" name="Rechthoek 127">
                  <a:extLst>
                    <a:ext uri="{FF2B5EF4-FFF2-40B4-BE49-F238E27FC236}">
                      <a16:creationId xmlns:a16="http://schemas.microsoft.com/office/drawing/2014/main" id="{A62A242F-2B73-4267-B85E-A8EC68B2E177}"/>
                    </a:ext>
                  </a:extLst>
                </p:cNvPr>
                <p:cNvSpPr/>
                <p:nvPr userDrawn="1"/>
              </p:nvSpPr>
              <p:spPr>
                <a:xfrm>
                  <a:off x="8066315" y="1687285"/>
                  <a:ext cx="1360714" cy="1360715"/>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50" noProof="0"/>
                </a:p>
              </p:txBody>
            </p:sp>
            <p:sp>
              <p:nvSpPr>
                <p:cNvPr id="98" name="Vrije vorm 112">
                  <a:extLst>
                    <a:ext uri="{FF2B5EF4-FFF2-40B4-BE49-F238E27FC236}">
                      <a16:creationId xmlns:a16="http://schemas.microsoft.com/office/drawing/2014/main" id="{A626571E-04D1-4C2F-93EA-28FE87ADDBFD}"/>
                    </a:ext>
                  </a:extLst>
                </p:cNvPr>
                <p:cNvSpPr/>
                <p:nvPr userDrawn="1"/>
              </p:nvSpPr>
              <p:spPr>
                <a:xfrm>
                  <a:off x="8077201" y="1676399"/>
                  <a:ext cx="1360714" cy="206830"/>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50" noProof="0"/>
                </a:p>
              </p:txBody>
            </p:sp>
            <p:sp>
              <p:nvSpPr>
                <p:cNvPr id="99" name="Vrije vorm 113">
                  <a:extLst>
                    <a:ext uri="{FF2B5EF4-FFF2-40B4-BE49-F238E27FC236}">
                      <a16:creationId xmlns:a16="http://schemas.microsoft.com/office/drawing/2014/main" id="{F94E0988-D31F-4FD7-B796-217789745956}"/>
                    </a:ext>
                  </a:extLst>
                </p:cNvPr>
                <p:cNvSpPr/>
                <p:nvPr userDrawn="1"/>
              </p:nvSpPr>
              <p:spPr>
                <a:xfrm>
                  <a:off x="8071337" y="2849822"/>
                  <a:ext cx="1360714" cy="206830"/>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50" noProof="0"/>
                </a:p>
              </p:txBody>
            </p:sp>
          </p:grpSp>
          <p:sp>
            <p:nvSpPr>
              <p:cNvPr id="60" name="Rechthoek 84">
                <a:extLst>
                  <a:ext uri="{FF2B5EF4-FFF2-40B4-BE49-F238E27FC236}">
                    <a16:creationId xmlns:a16="http://schemas.microsoft.com/office/drawing/2014/main" id="{365A5A53-66CF-450C-8570-FCB87B85B59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685800" eaLnBrk="1" fontAlgn="auto" latinLnBrk="0" hangingPunct="1">
                  <a:lnSpc>
                    <a:spcPct val="80000"/>
                  </a:lnSpc>
                  <a:spcBef>
                    <a:spcPts val="0"/>
                  </a:spcBef>
                  <a:spcAft>
                    <a:spcPts val="0"/>
                  </a:spcAft>
                  <a:buClrTx/>
                  <a:buSzTx/>
                  <a:buFontTx/>
                  <a:buNone/>
                  <a:tabLst/>
                  <a:defRPr/>
                </a:pPr>
                <a:r>
                  <a:rPr kumimoji="0" lang="en-GB" sz="105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video</a:t>
                </a:r>
              </a:p>
            </p:txBody>
          </p:sp>
          <p:sp>
            <p:nvSpPr>
              <p:cNvPr id="61" name="Ovaal 85">
                <a:extLst>
                  <a:ext uri="{FF2B5EF4-FFF2-40B4-BE49-F238E27FC236}">
                    <a16:creationId xmlns:a16="http://schemas.microsoft.com/office/drawing/2014/main" id="{500CD909-E7B9-4BC8-8DDE-644C0AE1B8C7}"/>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nl-NL" sz="825"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62" name="Rechte verbindingslijn 86">
                <a:extLst>
                  <a:ext uri="{FF2B5EF4-FFF2-40B4-BE49-F238E27FC236}">
                    <a16:creationId xmlns:a16="http://schemas.microsoft.com/office/drawing/2014/main" id="{F3A0AC22-632F-4E09-9B79-690DB9F5D029}"/>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63" name="Rechte verbindingslijn 87">
                <a:extLst>
                  <a:ext uri="{FF2B5EF4-FFF2-40B4-BE49-F238E27FC236}">
                    <a16:creationId xmlns:a16="http://schemas.microsoft.com/office/drawing/2014/main" id="{BCE98673-1127-4D6A-9C73-119C8C0345F6}"/>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64" name="Rechthoek 88">
                <a:extLst>
                  <a:ext uri="{FF2B5EF4-FFF2-40B4-BE49-F238E27FC236}">
                    <a16:creationId xmlns:a16="http://schemas.microsoft.com/office/drawing/2014/main" id="{97386134-B14E-4E8E-BE43-DF7DE53B364C}"/>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685800" eaLnBrk="1" fontAlgn="auto" latinLnBrk="0" hangingPunct="1">
                  <a:lnSpc>
                    <a:spcPct val="90000"/>
                  </a:lnSpc>
                  <a:spcBef>
                    <a:spcPts val="450"/>
                  </a:spcBef>
                  <a:spcAft>
                    <a:spcPts val="450"/>
                  </a:spcAft>
                  <a:buClr>
                    <a:schemeClr val="accent1"/>
                  </a:buClr>
                  <a:buSzTx/>
                  <a:buFont typeface="Arial" panose="020B0604020202020204" pitchFamily="34" charset="0"/>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image/video by hitting the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video. </a:t>
                </a:r>
                <a:b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825"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65" name="Rechte verbindingslijn 123">
                <a:extLst>
                  <a:ext uri="{FF2B5EF4-FFF2-40B4-BE49-F238E27FC236}">
                    <a16:creationId xmlns:a16="http://schemas.microsoft.com/office/drawing/2014/main" id="{229AD577-258A-4171-BE42-BA4E322A2B26}"/>
                  </a:ext>
                </a:extLst>
              </p:cNvPr>
              <p:cNvCxnSpPr>
                <a:cxnSpLocks/>
              </p:cNvCxnSpPr>
              <p:nvPr userDrawn="1"/>
            </p:nvCxnSpPr>
            <p:spPr>
              <a:xfrm>
                <a:off x="12397261" y="4321947"/>
                <a:ext cx="3178017" cy="0"/>
              </a:xfrm>
              <a:prstGeom prst="line">
                <a:avLst/>
              </a:prstGeom>
              <a:noFill/>
              <a:ln w="3175" cap="flat" cmpd="sng" algn="ctr">
                <a:solidFill>
                  <a:schemeClr val="accent1"/>
                </a:solidFill>
                <a:prstDash val="solid"/>
              </a:ln>
              <a:effectLst/>
            </p:spPr>
          </p:cxnSp>
          <p:sp>
            <p:nvSpPr>
              <p:cNvPr id="66" name="Ovaal 90">
                <a:extLst>
                  <a:ext uri="{FF2B5EF4-FFF2-40B4-BE49-F238E27FC236}">
                    <a16:creationId xmlns:a16="http://schemas.microsoft.com/office/drawing/2014/main" id="{6F2E6B6A-B005-49A1-B15A-70E67FDE815B}"/>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nl-NL" sz="825"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67" name="Rechthoek 91">
                <a:extLst>
                  <a:ext uri="{FF2B5EF4-FFF2-40B4-BE49-F238E27FC236}">
                    <a16:creationId xmlns:a16="http://schemas.microsoft.com/office/drawing/2014/main" id="{2B441DF3-2042-4AD1-A3E2-387109578070}"/>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685800" eaLnBrk="1" fontAlgn="auto" latinLnBrk="0" hangingPunct="1">
                  <a:lnSpc>
                    <a:spcPct val="90000"/>
                  </a:lnSpc>
                  <a:spcBef>
                    <a:spcPts val="450"/>
                  </a:spcBef>
                  <a:spcAft>
                    <a:spcPts val="450"/>
                  </a:spcAft>
                  <a:buClr>
                    <a:schemeClr val="accent1"/>
                  </a:buClr>
                  <a:buSzTx/>
                  <a:buFont typeface="Arial" panose="020B0604020202020204" pitchFamily="34" charset="0"/>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video</a:t>
                </a:r>
                <a:b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68" name="Groep 92">
                <a:extLst>
                  <a:ext uri="{FF2B5EF4-FFF2-40B4-BE49-F238E27FC236}">
                    <a16:creationId xmlns:a16="http://schemas.microsoft.com/office/drawing/2014/main" id="{F972F1AF-CEB4-4780-AE3C-8471EC75B005}"/>
                  </a:ext>
                </a:extLst>
              </p:cNvPr>
              <p:cNvGrpSpPr/>
              <p:nvPr userDrawn="1"/>
            </p:nvGrpSpPr>
            <p:grpSpPr>
              <a:xfrm>
                <a:off x="12757282" y="2184550"/>
                <a:ext cx="825500" cy="209550"/>
                <a:chOff x="13504624" y="2482850"/>
                <a:chExt cx="825500" cy="209550"/>
              </a:xfrm>
            </p:grpSpPr>
            <p:sp>
              <p:nvSpPr>
                <p:cNvPr id="94" name="Rechthoek 119">
                  <a:extLst>
                    <a:ext uri="{FF2B5EF4-FFF2-40B4-BE49-F238E27FC236}">
                      <a16:creationId xmlns:a16="http://schemas.microsoft.com/office/drawing/2014/main" id="{B90B157F-8C45-43D0-895F-406B9C0930E4}"/>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r>
                    <a:rPr lang="en-GB" sz="600" b="0" noProof="0" dirty="0">
                      <a:solidFill>
                        <a:schemeClr val="tx1"/>
                      </a:solidFill>
                      <a:latin typeface="Arial" panose="020B0604020202020204" pitchFamily="34" charset="0"/>
                      <a:cs typeface="Arial" panose="020B0604020202020204" pitchFamily="34" charset="0"/>
                    </a:rPr>
                    <a:t>Insert</a:t>
                  </a:r>
                </a:p>
              </p:txBody>
            </p:sp>
            <p:cxnSp>
              <p:nvCxnSpPr>
                <p:cNvPr id="95" name="Rechte verbindingslijn 120">
                  <a:extLst>
                    <a:ext uri="{FF2B5EF4-FFF2-40B4-BE49-F238E27FC236}">
                      <a16:creationId xmlns:a16="http://schemas.microsoft.com/office/drawing/2014/main" id="{0ED597C2-E10B-46DB-A9CE-B6335A7AF7B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96" name="Gelijkbenige driehoek 121">
                  <a:extLst>
                    <a:ext uri="{FF2B5EF4-FFF2-40B4-BE49-F238E27FC236}">
                      <a16:creationId xmlns:a16="http://schemas.microsoft.com/office/drawing/2014/main" id="{86D23F58-CE2A-4CAE-89D4-64F0679F53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50" b="1" noProof="0">
                    <a:solidFill>
                      <a:schemeClr val="tx1"/>
                    </a:solidFill>
                  </a:endParaRPr>
                </a:p>
              </p:txBody>
            </p:sp>
          </p:grpSp>
          <p:sp>
            <p:nvSpPr>
              <p:cNvPr id="69" name="Ovaal 93">
                <a:extLst>
                  <a:ext uri="{FF2B5EF4-FFF2-40B4-BE49-F238E27FC236}">
                    <a16:creationId xmlns:a16="http://schemas.microsoft.com/office/drawing/2014/main" id="{ADBDC8B9-4E80-4B92-89AD-C23762B1FB71}"/>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nl-NL" sz="825"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70" name="Rechthoek 94">
                <a:extLst>
                  <a:ext uri="{FF2B5EF4-FFF2-40B4-BE49-F238E27FC236}">
                    <a16:creationId xmlns:a16="http://schemas.microsoft.com/office/drawing/2014/main" id="{29AE0173-ADD6-4496-B43A-BFE818B29A0D}"/>
                  </a:ext>
                </a:extLst>
              </p:cNvPr>
              <p:cNvSpPr/>
              <p:nvPr userDrawn="1"/>
            </p:nvSpPr>
            <p:spPr>
              <a:xfrm>
                <a:off x="12757283" y="2684014"/>
                <a:ext cx="2817996" cy="434967"/>
              </a:xfrm>
              <a:prstGeom prst="rect">
                <a:avLst/>
              </a:prstGeom>
              <a:noFill/>
              <a:ln w="25400" cap="flat" cmpd="sng" algn="ctr">
                <a:noFill/>
                <a:prstDash val="solid"/>
              </a:ln>
              <a:effectLst/>
            </p:spPr>
            <p:txBody>
              <a:bodyPr lIns="0" tIns="0" rIns="0" bIns="0" rtlCol="0" anchor="t"/>
              <a:lstStyle/>
              <a:p>
                <a:pPr marL="0" marR="0" lvl="0" indent="0" defTabSz="685800" eaLnBrk="1" fontAlgn="auto" latinLnBrk="0" hangingPunct="1">
                  <a:lnSpc>
                    <a:spcPct val="90000"/>
                  </a:lnSpc>
                  <a:spcBef>
                    <a:spcPts val="450"/>
                  </a:spcBef>
                  <a:spcAft>
                    <a:spcPts val="450"/>
                  </a:spcAft>
                  <a:buClr>
                    <a:schemeClr val="accent1"/>
                  </a:buClr>
                  <a:buSzTx/>
                  <a:buFont typeface="Arial" panose="020B0604020202020204" pitchFamily="34" charset="0"/>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´Reset slide´</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71" name="Rechte verbindingslijn 95">
                <a:extLst>
                  <a:ext uri="{FF2B5EF4-FFF2-40B4-BE49-F238E27FC236}">
                    <a16:creationId xmlns:a16="http://schemas.microsoft.com/office/drawing/2014/main" id="{1DBE6A1A-5FE3-412B-B069-AB22AD7A56DA}"/>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72" name="Groep 97">
                <a:extLst>
                  <a:ext uri="{FF2B5EF4-FFF2-40B4-BE49-F238E27FC236}">
                    <a16:creationId xmlns:a16="http://schemas.microsoft.com/office/drawing/2014/main" id="{EDAB6183-6556-4B1F-8E6C-3873221E6F7F}"/>
                  </a:ext>
                </a:extLst>
              </p:cNvPr>
              <p:cNvGrpSpPr/>
              <p:nvPr userDrawn="1"/>
            </p:nvGrpSpPr>
            <p:grpSpPr>
              <a:xfrm>
                <a:off x="13717196" y="3535184"/>
                <a:ext cx="1195723" cy="678267"/>
                <a:chOff x="12757284" y="3224292"/>
                <a:chExt cx="1195723" cy="678267"/>
              </a:xfrm>
            </p:grpSpPr>
            <p:sp>
              <p:nvSpPr>
                <p:cNvPr id="73" name="Rechthoek 98">
                  <a:extLst>
                    <a:ext uri="{FF2B5EF4-FFF2-40B4-BE49-F238E27FC236}">
                      <a16:creationId xmlns:a16="http://schemas.microsoft.com/office/drawing/2014/main" id="{9DF8BED2-55C1-49A5-87F6-89DF71B900C5}"/>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450"/>
                    </a:spcBef>
                    <a:spcAft>
                      <a:spcPts val="450"/>
                    </a:spcAft>
                  </a:pPr>
                  <a:endParaRPr lang="nl-NL" sz="600" b="0" noProof="0">
                    <a:solidFill>
                      <a:schemeClr val="tx1"/>
                    </a:solidFill>
                    <a:latin typeface="Arial" panose="020B0604020202020204" pitchFamily="34" charset="0"/>
                    <a:cs typeface="Arial" panose="020B0604020202020204" pitchFamily="34" charset="0"/>
                  </a:endParaRPr>
                </a:p>
              </p:txBody>
            </p:sp>
            <p:sp>
              <p:nvSpPr>
                <p:cNvPr id="74" name="Rechthoek 99">
                  <a:extLst>
                    <a:ext uri="{FF2B5EF4-FFF2-40B4-BE49-F238E27FC236}">
                      <a16:creationId xmlns:a16="http://schemas.microsoft.com/office/drawing/2014/main" id="{8CD140E9-3493-4241-958A-7E1DE505761D}"/>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50" b="1" noProof="0">
                    <a:solidFill>
                      <a:schemeClr val="tx1"/>
                    </a:solidFill>
                  </a:endParaRPr>
                </a:p>
              </p:txBody>
            </p:sp>
            <p:grpSp>
              <p:nvGrpSpPr>
                <p:cNvPr id="75" name="Groep 100">
                  <a:extLst>
                    <a:ext uri="{FF2B5EF4-FFF2-40B4-BE49-F238E27FC236}">
                      <a16:creationId xmlns:a16="http://schemas.microsoft.com/office/drawing/2014/main" id="{206978FC-E6F9-4D4A-A9CA-9B552465AAB0}"/>
                    </a:ext>
                  </a:extLst>
                </p:cNvPr>
                <p:cNvGrpSpPr/>
                <p:nvPr userDrawn="1"/>
              </p:nvGrpSpPr>
              <p:grpSpPr>
                <a:xfrm>
                  <a:off x="12839234" y="3289794"/>
                  <a:ext cx="155951" cy="131922"/>
                  <a:chOff x="12968836" y="3354170"/>
                  <a:chExt cx="404806" cy="342433"/>
                </a:xfrm>
              </p:grpSpPr>
              <p:sp>
                <p:nvSpPr>
                  <p:cNvPr id="88" name="Rechthoek: afgeronde hoeken 113">
                    <a:extLst>
                      <a:ext uri="{FF2B5EF4-FFF2-40B4-BE49-F238E27FC236}">
                        <a16:creationId xmlns:a16="http://schemas.microsoft.com/office/drawing/2014/main" id="{1F0FAF2D-C6B8-4D2E-979F-35FFEEE662F5}"/>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endParaRPr lang="nl-NL" sz="600" b="0" noProof="0">
                      <a:solidFill>
                        <a:schemeClr val="tx1"/>
                      </a:solidFill>
                      <a:latin typeface="Arial" panose="020B0604020202020204" pitchFamily="34" charset="0"/>
                      <a:cs typeface="Arial" panose="020B0604020202020204" pitchFamily="34" charset="0"/>
                    </a:endParaRPr>
                  </a:p>
                </p:txBody>
              </p:sp>
              <p:sp>
                <p:nvSpPr>
                  <p:cNvPr id="89" name="Rechthoek 114">
                    <a:extLst>
                      <a:ext uri="{FF2B5EF4-FFF2-40B4-BE49-F238E27FC236}">
                        <a16:creationId xmlns:a16="http://schemas.microsoft.com/office/drawing/2014/main" id="{30D9EF03-E50A-4D67-95D3-64B5A090AF26}"/>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50" b="1" noProof="0">
                      <a:solidFill>
                        <a:schemeClr val="tx1"/>
                      </a:solidFill>
                    </a:endParaRPr>
                  </a:p>
                </p:txBody>
              </p:sp>
              <p:sp>
                <p:nvSpPr>
                  <p:cNvPr id="90" name="Rechthoek 115">
                    <a:extLst>
                      <a:ext uri="{FF2B5EF4-FFF2-40B4-BE49-F238E27FC236}">
                        <a16:creationId xmlns:a16="http://schemas.microsoft.com/office/drawing/2014/main" id="{4BEFED62-5038-4B69-A03C-8671F80E2431}"/>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50" b="1" noProof="0">
                      <a:solidFill>
                        <a:schemeClr val="tx1"/>
                      </a:solidFill>
                    </a:endParaRPr>
                  </a:p>
                </p:txBody>
              </p:sp>
              <p:sp>
                <p:nvSpPr>
                  <p:cNvPr id="91" name="Rechthoek 116">
                    <a:extLst>
                      <a:ext uri="{FF2B5EF4-FFF2-40B4-BE49-F238E27FC236}">
                        <a16:creationId xmlns:a16="http://schemas.microsoft.com/office/drawing/2014/main" id="{2A5354BC-5227-4300-A307-FE9202748C41}"/>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50" b="1" noProof="0">
                      <a:solidFill>
                        <a:schemeClr val="tx1"/>
                      </a:solidFill>
                    </a:endParaRPr>
                  </a:p>
                </p:txBody>
              </p:sp>
              <p:sp>
                <p:nvSpPr>
                  <p:cNvPr id="92" name="Rechthoek 117">
                    <a:extLst>
                      <a:ext uri="{FF2B5EF4-FFF2-40B4-BE49-F238E27FC236}">
                        <a16:creationId xmlns:a16="http://schemas.microsoft.com/office/drawing/2014/main" id="{404DCD10-4D7D-451E-9E13-8F99828D6FE3}"/>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50" b="1" noProof="0">
                      <a:solidFill>
                        <a:schemeClr val="tx1"/>
                      </a:solidFill>
                    </a:endParaRPr>
                  </a:p>
                </p:txBody>
              </p:sp>
              <p:sp>
                <p:nvSpPr>
                  <p:cNvPr id="93" name="Rechthoek 118">
                    <a:extLst>
                      <a:ext uri="{FF2B5EF4-FFF2-40B4-BE49-F238E27FC236}">
                        <a16:creationId xmlns:a16="http://schemas.microsoft.com/office/drawing/2014/main" id="{2BB13ABF-C5C4-42DF-ADD5-183483FB1D67}"/>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50" b="1" noProof="0">
                      <a:solidFill>
                        <a:schemeClr val="tx1"/>
                      </a:solidFill>
                    </a:endParaRPr>
                  </a:p>
                </p:txBody>
              </p:sp>
            </p:grpSp>
            <p:grpSp>
              <p:nvGrpSpPr>
                <p:cNvPr id="76" name="Groep 101">
                  <a:extLst>
                    <a:ext uri="{FF2B5EF4-FFF2-40B4-BE49-F238E27FC236}">
                      <a16:creationId xmlns:a16="http://schemas.microsoft.com/office/drawing/2014/main" id="{F22AC9D8-6603-41F7-A337-4C7CB3F5D602}"/>
                    </a:ext>
                  </a:extLst>
                </p:cNvPr>
                <p:cNvGrpSpPr/>
                <p:nvPr userDrawn="1"/>
              </p:nvGrpSpPr>
              <p:grpSpPr>
                <a:xfrm>
                  <a:off x="12819679" y="3589117"/>
                  <a:ext cx="166739" cy="218963"/>
                  <a:chOff x="12940828" y="3950597"/>
                  <a:chExt cx="432813" cy="568367"/>
                </a:xfrm>
              </p:grpSpPr>
              <p:grpSp>
                <p:nvGrpSpPr>
                  <p:cNvPr id="80" name="Groep 105">
                    <a:extLst>
                      <a:ext uri="{FF2B5EF4-FFF2-40B4-BE49-F238E27FC236}">
                        <a16:creationId xmlns:a16="http://schemas.microsoft.com/office/drawing/2014/main" id="{54A58B2A-60AB-471F-8ED9-8C1378FDE2DF}"/>
                      </a:ext>
                    </a:extLst>
                  </p:cNvPr>
                  <p:cNvGrpSpPr/>
                  <p:nvPr userDrawn="1"/>
                </p:nvGrpSpPr>
                <p:grpSpPr>
                  <a:xfrm>
                    <a:off x="13000382" y="4006891"/>
                    <a:ext cx="373259" cy="315747"/>
                    <a:chOff x="12968836" y="3354170"/>
                    <a:chExt cx="404806" cy="342433"/>
                  </a:xfrm>
                </p:grpSpPr>
                <p:sp>
                  <p:nvSpPr>
                    <p:cNvPr id="82" name="Rechthoek: afgeronde hoeken 107">
                      <a:extLst>
                        <a:ext uri="{FF2B5EF4-FFF2-40B4-BE49-F238E27FC236}">
                          <a16:creationId xmlns:a16="http://schemas.microsoft.com/office/drawing/2014/main" id="{FD47B015-AE64-401E-9A4D-FB1D0F781935}"/>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endParaRPr lang="nl-NL" sz="600" b="0" noProof="0">
                        <a:solidFill>
                          <a:schemeClr val="tx1"/>
                        </a:solidFill>
                        <a:latin typeface="Arial" panose="020B0604020202020204" pitchFamily="34" charset="0"/>
                        <a:cs typeface="Arial" panose="020B0604020202020204" pitchFamily="34" charset="0"/>
                      </a:endParaRPr>
                    </a:p>
                  </p:txBody>
                </p:sp>
                <p:sp>
                  <p:nvSpPr>
                    <p:cNvPr id="83" name="Rechthoek 108">
                      <a:extLst>
                        <a:ext uri="{FF2B5EF4-FFF2-40B4-BE49-F238E27FC236}">
                          <a16:creationId xmlns:a16="http://schemas.microsoft.com/office/drawing/2014/main" id="{D0DBD511-7D12-4F65-BECF-0A272A5442D1}"/>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50" b="1" noProof="0">
                        <a:solidFill>
                          <a:schemeClr val="tx1"/>
                        </a:solidFill>
                      </a:endParaRPr>
                    </a:p>
                  </p:txBody>
                </p:sp>
                <p:sp>
                  <p:nvSpPr>
                    <p:cNvPr id="84" name="Rechthoek 109">
                      <a:extLst>
                        <a:ext uri="{FF2B5EF4-FFF2-40B4-BE49-F238E27FC236}">
                          <a16:creationId xmlns:a16="http://schemas.microsoft.com/office/drawing/2014/main" id="{827858B0-4839-432F-B126-DE8E32885C3D}"/>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50" b="1" noProof="0">
                        <a:solidFill>
                          <a:schemeClr val="tx1"/>
                        </a:solidFill>
                      </a:endParaRPr>
                    </a:p>
                  </p:txBody>
                </p:sp>
                <p:sp>
                  <p:nvSpPr>
                    <p:cNvPr id="85" name="Rechthoek 110">
                      <a:extLst>
                        <a:ext uri="{FF2B5EF4-FFF2-40B4-BE49-F238E27FC236}">
                          <a16:creationId xmlns:a16="http://schemas.microsoft.com/office/drawing/2014/main" id="{F0811454-8AF9-4DC0-9B29-F5FDE23C8CEE}"/>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50" b="1" noProof="0">
                        <a:solidFill>
                          <a:schemeClr val="tx1"/>
                        </a:solidFill>
                      </a:endParaRPr>
                    </a:p>
                  </p:txBody>
                </p:sp>
                <p:sp>
                  <p:nvSpPr>
                    <p:cNvPr id="86" name="Rechthoek 111">
                      <a:extLst>
                        <a:ext uri="{FF2B5EF4-FFF2-40B4-BE49-F238E27FC236}">
                          <a16:creationId xmlns:a16="http://schemas.microsoft.com/office/drawing/2014/main" id="{79913C52-97F2-4920-A628-F973F36266C1}"/>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50" b="1" noProof="0">
                        <a:solidFill>
                          <a:schemeClr val="tx1"/>
                        </a:solidFill>
                      </a:endParaRPr>
                    </a:p>
                  </p:txBody>
                </p:sp>
                <p:sp>
                  <p:nvSpPr>
                    <p:cNvPr id="87" name="Rechthoek 112">
                      <a:extLst>
                        <a:ext uri="{FF2B5EF4-FFF2-40B4-BE49-F238E27FC236}">
                          <a16:creationId xmlns:a16="http://schemas.microsoft.com/office/drawing/2014/main" id="{2333A996-83F3-4346-B585-53C3A59DCE8B}"/>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50" b="1" noProof="0">
                        <a:solidFill>
                          <a:schemeClr val="tx1"/>
                        </a:solidFill>
                      </a:endParaRPr>
                    </a:p>
                  </p:txBody>
                </p:sp>
              </p:grpSp>
              <p:sp>
                <p:nvSpPr>
                  <p:cNvPr id="81" name="Boog 106">
                    <a:extLst>
                      <a:ext uri="{FF2B5EF4-FFF2-40B4-BE49-F238E27FC236}">
                        <a16:creationId xmlns:a16="http://schemas.microsoft.com/office/drawing/2014/main" id="{6D804FC3-63B4-43B9-96F5-BB1AA1844F0E}"/>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nl-NL" sz="1050" noProof="0"/>
                  </a:p>
                </p:txBody>
              </p:sp>
            </p:grpSp>
            <p:sp>
              <p:nvSpPr>
                <p:cNvPr id="77" name="Tekstvak 102">
                  <a:extLst>
                    <a:ext uri="{FF2B5EF4-FFF2-40B4-BE49-F238E27FC236}">
                      <a16:creationId xmlns:a16="http://schemas.microsoft.com/office/drawing/2014/main" id="{66FAC847-529D-4365-8155-CAA82D8CE4CC}"/>
                    </a:ext>
                  </a:extLst>
                </p:cNvPr>
                <p:cNvSpPr txBox="1"/>
                <p:nvPr userDrawn="1"/>
              </p:nvSpPr>
              <p:spPr>
                <a:xfrm>
                  <a:off x="12997648" y="3263401"/>
                  <a:ext cx="855210" cy="233911"/>
                </a:xfrm>
                <a:prstGeom prst="rect">
                  <a:avLst/>
                </a:prstGeom>
                <a:noFill/>
              </p:spPr>
              <p:txBody>
                <a:bodyPr wrap="square" rtlCol="0">
                  <a:spAutoFit/>
                </a:bodyPr>
                <a:lstStyle/>
                <a:p>
                  <a:pPr marL="0" algn="l" defTabSz="913134" rtl="0" eaLnBrk="1" latinLnBrk="0" hangingPunct="1">
                    <a:lnSpc>
                      <a:spcPct val="90000"/>
                    </a:lnSpc>
                    <a:spcBef>
                      <a:spcPts val="450"/>
                    </a:spcBef>
                    <a:spcAft>
                      <a:spcPts val="450"/>
                    </a:spcAft>
                  </a:pPr>
                  <a:r>
                    <a:rPr lang="nl-NL" sz="600" b="0" kern="1200" noProof="0" dirty="0">
                      <a:solidFill>
                        <a:schemeClr val="tx1"/>
                      </a:solidFill>
                      <a:latin typeface="Arial" panose="020B0604020202020204" pitchFamily="34" charset="0"/>
                      <a:ea typeface="+mn-ea"/>
                      <a:cs typeface="Arial" panose="020B0604020202020204" pitchFamily="34" charset="0"/>
                    </a:rPr>
                    <a:t>Lay-out</a:t>
                  </a:r>
                </a:p>
              </p:txBody>
            </p:sp>
            <p:sp>
              <p:nvSpPr>
                <p:cNvPr id="78" name="Tekstvak 103">
                  <a:extLst>
                    <a:ext uri="{FF2B5EF4-FFF2-40B4-BE49-F238E27FC236}">
                      <a16:creationId xmlns:a16="http://schemas.microsoft.com/office/drawing/2014/main" id="{CF1632F5-8DA2-460A-B4FB-6F27B27415A9}"/>
                    </a:ext>
                  </a:extLst>
                </p:cNvPr>
                <p:cNvSpPr txBox="1"/>
                <p:nvPr userDrawn="1"/>
              </p:nvSpPr>
              <p:spPr>
                <a:xfrm>
                  <a:off x="12984219" y="3584528"/>
                  <a:ext cx="855210" cy="233911"/>
                </a:xfrm>
                <a:prstGeom prst="rect">
                  <a:avLst/>
                </a:prstGeom>
                <a:noFill/>
              </p:spPr>
              <p:txBody>
                <a:bodyPr wrap="square" rtlCol="0">
                  <a:spAutoFit/>
                </a:bodyPr>
                <a:lstStyle/>
                <a:p>
                  <a:pPr marL="0" algn="l" defTabSz="913134" rtl="0" eaLnBrk="1" latinLnBrk="0" hangingPunct="1">
                    <a:lnSpc>
                      <a:spcPct val="90000"/>
                    </a:lnSpc>
                    <a:spcBef>
                      <a:spcPts val="450"/>
                    </a:spcBef>
                    <a:spcAft>
                      <a:spcPts val="450"/>
                    </a:spcAft>
                  </a:pPr>
                  <a:r>
                    <a:rPr lang="nl-NL" sz="600" b="0" kern="1200" noProof="0" dirty="0">
                      <a:solidFill>
                        <a:schemeClr val="tx1"/>
                      </a:solidFill>
                      <a:latin typeface="Arial" panose="020B0604020202020204" pitchFamily="34" charset="0"/>
                      <a:ea typeface="+mn-ea"/>
                      <a:cs typeface="Arial" panose="020B0604020202020204" pitchFamily="34" charset="0"/>
                    </a:rPr>
                    <a:t>Reset slide</a:t>
                  </a:r>
                </a:p>
              </p:txBody>
            </p:sp>
            <p:pic>
              <p:nvPicPr>
                <p:cNvPr id="79" name="Picture 3">
                  <a:extLst>
                    <a:ext uri="{FF2B5EF4-FFF2-40B4-BE49-F238E27FC236}">
                      <a16:creationId xmlns:a16="http://schemas.microsoft.com/office/drawing/2014/main" id="{A9AC642B-EB29-42DE-8C13-E8FE53D46A56}"/>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spTree>
    <p:extLst>
      <p:ext uri="{BB962C8B-B14F-4D97-AF65-F5344CB8AC3E}">
        <p14:creationId xmlns:p14="http://schemas.microsoft.com/office/powerpoint/2010/main" val="2882841762"/>
      </p:ext>
    </p:extLst>
  </p:cSld>
  <p:clrMapOvr>
    <a:masterClrMapping/>
  </p:clrMapOvr>
  <p:hf sldNum="0" hdr="0" ftr="0" dt="0"/>
  <p:extLst>
    <p:ext uri="{DCECCB84-F9BA-43D5-87BE-67443E8EF086}">
      <p15:sldGuideLst xmlns:p15="http://schemas.microsoft.com/office/powerpoint/2012/main">
        <p15:guide id="1" pos="3840">
          <p15:clr>
            <a:srgbClr val="FBAE40"/>
          </p15:clr>
        </p15:guide>
        <p15:guide id="2" pos="885">
          <p15:clr>
            <a:srgbClr val="FBAE40"/>
          </p15:clr>
        </p15:guide>
        <p15:guide id="3" orient="horz" pos="2160">
          <p15:clr>
            <a:srgbClr val="FBAE40"/>
          </p15:clr>
        </p15:guide>
        <p15:guide id="4" orient="horz" pos="3411">
          <p15:clr>
            <a:srgbClr val="FBAE40"/>
          </p15:clr>
        </p15:guide>
        <p15:guide id="5" orient="horz" pos="3793">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Picture with footer">
    <p:bg>
      <p:bgPr>
        <a:solidFill>
          <a:schemeClr val="bg1"/>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9AC0F70B-7682-4F68-B474-4062568770BC}"/>
              </a:ext>
            </a:extLst>
          </p:cNvPr>
          <p:cNvSpPr>
            <a:spLocks noGrp="1"/>
          </p:cNvSpPr>
          <p:nvPr>
            <p:ph type="pic" sz="quarter" idx="14"/>
          </p:nvPr>
        </p:nvSpPr>
        <p:spPr>
          <a:xfrm>
            <a:off x="0" y="0"/>
            <a:ext cx="9148763" cy="5143500"/>
          </a:xfrm>
          <a:solidFill>
            <a:srgbClr val="E6E6E6"/>
          </a:solidFill>
        </p:spPr>
        <p:txBody>
          <a:bodyPr/>
          <a:lstStyle>
            <a:lvl1pPr marL="0" indent="0" algn="ctr">
              <a:buNone/>
              <a:defRPr>
                <a:solidFill>
                  <a:schemeClr val="tx1">
                    <a:lumMod val="50000"/>
                    <a:lumOff val="50000"/>
                  </a:schemeClr>
                </a:solidFill>
              </a:defRPr>
            </a:lvl1pPr>
          </a:lstStyle>
          <a:p>
            <a:r>
              <a:rPr lang="en-US"/>
              <a:t>Click icon to add picture</a:t>
            </a:r>
            <a:endParaRPr lang="nl-NL" dirty="0"/>
          </a:p>
        </p:txBody>
      </p:sp>
      <p:sp>
        <p:nvSpPr>
          <p:cNvPr id="2" name="Title 1">
            <a:extLst>
              <a:ext uri="{FF2B5EF4-FFF2-40B4-BE49-F238E27FC236}">
                <a16:creationId xmlns:a16="http://schemas.microsoft.com/office/drawing/2014/main" id="{11805DB6-0C58-4697-9D8B-112A720274AA}"/>
              </a:ext>
            </a:extLst>
          </p:cNvPr>
          <p:cNvSpPr>
            <a:spLocks noGrp="1"/>
          </p:cNvSpPr>
          <p:nvPr>
            <p:ph type="ctrTitle"/>
          </p:nvPr>
        </p:nvSpPr>
        <p:spPr>
          <a:xfrm>
            <a:off x="1053704" y="809142"/>
            <a:ext cx="7677150" cy="1161000"/>
          </a:xfrm>
        </p:spPr>
        <p:txBody>
          <a:bodyPr anchor="b"/>
          <a:lstStyle>
            <a:lvl1pPr algn="ctr">
              <a:defRPr sz="4050">
                <a:solidFill>
                  <a:schemeClr val="bg1"/>
                </a:solidFill>
              </a:defRPr>
            </a:lvl1pPr>
          </a:lstStyle>
          <a:p>
            <a:r>
              <a:rPr lang="en-US"/>
              <a:t>Click to edit Master title style</a:t>
            </a:r>
            <a:endParaRPr lang="nl-NL" dirty="0"/>
          </a:p>
        </p:txBody>
      </p:sp>
      <p:sp>
        <p:nvSpPr>
          <p:cNvPr id="3" name="Subtitle 2">
            <a:extLst>
              <a:ext uri="{FF2B5EF4-FFF2-40B4-BE49-F238E27FC236}">
                <a16:creationId xmlns:a16="http://schemas.microsoft.com/office/drawing/2014/main" id="{F3962993-651D-4612-A78D-8ADED943132C}"/>
              </a:ext>
            </a:extLst>
          </p:cNvPr>
          <p:cNvSpPr>
            <a:spLocks noGrp="1"/>
          </p:cNvSpPr>
          <p:nvPr>
            <p:ph type="subTitle" idx="1"/>
          </p:nvPr>
        </p:nvSpPr>
        <p:spPr>
          <a:xfrm>
            <a:off x="1053704" y="2058750"/>
            <a:ext cx="7677150" cy="513000"/>
          </a:xfrm>
        </p:spPr>
        <p:txBody>
          <a:bodyPr/>
          <a:lstStyle>
            <a:lvl1pPr marL="0" indent="0" algn="ctr">
              <a:lnSpc>
                <a:spcPct val="90000"/>
              </a:lnSpc>
              <a:spcBef>
                <a:spcPts val="0"/>
              </a:spcBef>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6" name="Text Placeholder 15">
            <a:extLst>
              <a:ext uri="{FF2B5EF4-FFF2-40B4-BE49-F238E27FC236}">
                <a16:creationId xmlns:a16="http://schemas.microsoft.com/office/drawing/2014/main" id="{8ED626FB-0872-4356-A28D-A3B4FF9380C3}"/>
              </a:ext>
            </a:extLst>
          </p:cNvPr>
          <p:cNvSpPr>
            <a:spLocks noGrp="1"/>
          </p:cNvSpPr>
          <p:nvPr>
            <p:ph type="body" sz="quarter" idx="23"/>
          </p:nvPr>
        </p:nvSpPr>
        <p:spPr>
          <a:xfrm>
            <a:off x="0" y="4730734"/>
            <a:ext cx="9148763" cy="412766"/>
          </a:xfrm>
          <a:custGeom>
            <a:avLst/>
            <a:gdLst>
              <a:gd name="connsiteX0" fmla="*/ 0 w 12198350"/>
              <a:gd name="connsiteY0" fmla="*/ 0 h 550355"/>
              <a:gd name="connsiteX1" fmla="*/ 691396 w 12198350"/>
              <a:gd name="connsiteY1" fmla="*/ 5559 h 550355"/>
              <a:gd name="connsiteX2" fmla="*/ 877885 w 12198350"/>
              <a:gd name="connsiteY2" fmla="*/ 191202 h 550355"/>
              <a:gd name="connsiteX3" fmla="*/ 1064373 w 12198350"/>
              <a:gd name="connsiteY3" fmla="*/ 5559 h 550355"/>
              <a:gd name="connsiteX4" fmla="*/ 12195174 w 12198350"/>
              <a:gd name="connsiteY4" fmla="*/ 8720 h 550355"/>
              <a:gd name="connsiteX5" fmla="*/ 12198350 w 12198350"/>
              <a:gd name="connsiteY5" fmla="*/ 545559 h 550355"/>
              <a:gd name="connsiteX6" fmla="*/ 3970 w 12198350"/>
              <a:gd name="connsiteY6" fmla="*/ 550355 h 550355"/>
              <a:gd name="connsiteX7" fmla="*/ 0 w 12198350"/>
              <a:gd name="connsiteY7" fmla="*/ 0 h 55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8350" h="550355">
                <a:moveTo>
                  <a:pt x="0" y="0"/>
                </a:moveTo>
                <a:lnTo>
                  <a:pt x="691396" y="5559"/>
                </a:lnTo>
                <a:cubicBezTo>
                  <a:pt x="794382" y="5559"/>
                  <a:pt x="877885" y="88684"/>
                  <a:pt x="877885" y="191202"/>
                </a:cubicBezTo>
                <a:cubicBezTo>
                  <a:pt x="877885" y="88684"/>
                  <a:pt x="961388" y="5559"/>
                  <a:pt x="1064373" y="5559"/>
                </a:cubicBezTo>
                <a:lnTo>
                  <a:pt x="12195174" y="8720"/>
                </a:lnTo>
                <a:cubicBezTo>
                  <a:pt x="12197292" y="184505"/>
                  <a:pt x="12196233" y="369774"/>
                  <a:pt x="12198350" y="545559"/>
                </a:cubicBezTo>
                <a:lnTo>
                  <a:pt x="3970" y="550355"/>
                </a:lnTo>
                <a:cubicBezTo>
                  <a:pt x="2912" y="375624"/>
                  <a:pt x="1058" y="174732"/>
                  <a:pt x="0" y="0"/>
                </a:cubicBezTo>
                <a:close/>
              </a:path>
            </a:pathLst>
          </a:custGeom>
          <a:solidFill>
            <a:srgbClr val="F1F1F1"/>
          </a:solidFill>
        </p:spPr>
        <p:txBody>
          <a:bodyPr wrap="square">
            <a:noAutofit/>
          </a:bodyPr>
          <a:lstStyle>
            <a:lvl1pPr marL="0" indent="0">
              <a:buNone/>
              <a:defRPr sz="100"/>
            </a:lvl1pPr>
          </a:lstStyle>
          <a:p>
            <a:pPr lvl="0"/>
            <a:r>
              <a:rPr lang="en-US"/>
              <a:t>Click to edit Master text styles</a:t>
            </a:r>
          </a:p>
        </p:txBody>
      </p:sp>
      <p:sp>
        <p:nvSpPr>
          <p:cNvPr id="10" name="Logo_Groen_Zwart">
            <a:extLst>
              <a:ext uri="{FF2B5EF4-FFF2-40B4-BE49-F238E27FC236}">
                <a16:creationId xmlns:a16="http://schemas.microsoft.com/office/drawing/2014/main" id="{4028B4B3-0499-40E8-93A4-BE5A00C96547}"/>
              </a:ext>
            </a:extLst>
          </p:cNvPr>
          <p:cNvSpPr>
            <a:spLocks noGrp="1"/>
          </p:cNvSpPr>
          <p:nvPr>
            <p:ph type="body" sz="quarter" idx="15"/>
          </p:nvPr>
        </p:nvSpPr>
        <p:spPr>
          <a:xfrm>
            <a:off x="7999154" y="4869516"/>
            <a:ext cx="731700" cy="132300"/>
          </a:xfrm>
          <a:blipFill>
            <a:blip r:embed="rId2">
              <a:extLst>
                <a:ext uri="{96DAC541-7B7A-43D3-8B79-37D633B846F1}">
                  <asvg:svgBlip xmlns:asvg="http://schemas.microsoft.com/office/drawing/2016/SVG/main" r:embed="rId3"/>
                </a:ext>
              </a:extLst>
            </a:blip>
            <a:stretch>
              <a:fillRect/>
            </a:stretch>
          </a:blipFill>
        </p:spPr>
        <p:txBody>
          <a:bodyPr/>
          <a:lstStyle>
            <a:lvl1pPr marL="0" indent="0">
              <a:buNone/>
              <a:defRPr sz="100">
                <a:solidFill>
                  <a:schemeClr val="tx2"/>
                </a:solidFill>
              </a:defRPr>
            </a:lvl1pPr>
          </a:lstStyle>
          <a:p>
            <a:pPr lvl="0"/>
            <a:r>
              <a:rPr lang="en-US"/>
              <a:t>Click to edit Master text styles</a:t>
            </a:r>
          </a:p>
        </p:txBody>
      </p:sp>
      <p:sp>
        <p:nvSpPr>
          <p:cNvPr id="7" name="Date Placeholder 6">
            <a:extLst>
              <a:ext uri="{FF2B5EF4-FFF2-40B4-BE49-F238E27FC236}">
                <a16:creationId xmlns:a16="http://schemas.microsoft.com/office/drawing/2014/main" id="{6C98EA6C-E3BD-45A8-923F-DAC53A6F769B}"/>
              </a:ext>
            </a:extLst>
          </p:cNvPr>
          <p:cNvSpPr>
            <a:spLocks noGrp="1"/>
          </p:cNvSpPr>
          <p:nvPr>
            <p:ph type="dt" sz="half" idx="16"/>
          </p:nvPr>
        </p:nvSpPr>
        <p:spPr/>
        <p:txBody>
          <a:bodyPr/>
          <a:lstStyle/>
          <a:p>
            <a:endParaRPr lang="nl-NL" dirty="0"/>
          </a:p>
        </p:txBody>
      </p:sp>
      <p:sp>
        <p:nvSpPr>
          <p:cNvPr id="11" name="Footer Placeholder 10">
            <a:extLst>
              <a:ext uri="{FF2B5EF4-FFF2-40B4-BE49-F238E27FC236}">
                <a16:creationId xmlns:a16="http://schemas.microsoft.com/office/drawing/2014/main" id="{2873DFF3-C7A8-426D-B81A-67C9C0D66A05}"/>
              </a:ext>
            </a:extLst>
          </p:cNvPr>
          <p:cNvSpPr>
            <a:spLocks noGrp="1"/>
          </p:cNvSpPr>
          <p:nvPr>
            <p:ph type="ftr" sz="quarter" idx="17"/>
          </p:nvPr>
        </p:nvSpPr>
        <p:spPr/>
        <p:txBody>
          <a:bodyPr/>
          <a:lstStyle/>
          <a:p>
            <a:r>
              <a:rPr lang="nl-NL"/>
              <a:t>Footer</a:t>
            </a:r>
            <a:endParaRPr lang="nl-NL" dirty="0"/>
          </a:p>
        </p:txBody>
      </p:sp>
      <p:sp>
        <p:nvSpPr>
          <p:cNvPr id="12" name="Slide Number Placeholder 11">
            <a:extLst>
              <a:ext uri="{FF2B5EF4-FFF2-40B4-BE49-F238E27FC236}">
                <a16:creationId xmlns:a16="http://schemas.microsoft.com/office/drawing/2014/main" id="{FA8CBE27-3A0D-4554-8707-9ED060C4FBB2}"/>
              </a:ext>
            </a:extLst>
          </p:cNvPr>
          <p:cNvSpPr>
            <a:spLocks noGrp="1"/>
          </p:cNvSpPr>
          <p:nvPr>
            <p:ph type="sldNum" sz="quarter" idx="18"/>
          </p:nvPr>
        </p:nvSpPr>
        <p:spPr/>
        <p:txBody>
          <a:bodyPr/>
          <a:lstStyle/>
          <a:p>
            <a:pPr marL="0" lvl="0" indent="0" algn="r" rtl="0">
              <a:spcBef>
                <a:spcPts val="0"/>
              </a:spcBef>
              <a:spcAft>
                <a:spcPts val="0"/>
              </a:spcAft>
              <a:buNone/>
            </a:pPr>
            <a:fld id="{00000000-1234-1234-1234-123412341234}" type="slidenum">
              <a:rPr lang="en" smtClean="0"/>
              <a:t>‹#›</a:t>
            </a:fld>
            <a:endParaRPr lang="en"/>
          </a:p>
        </p:txBody>
      </p:sp>
      <p:grpSp>
        <p:nvGrpSpPr>
          <p:cNvPr id="62" name="Group 61">
            <a:extLst>
              <a:ext uri="{FF2B5EF4-FFF2-40B4-BE49-F238E27FC236}">
                <a16:creationId xmlns:a16="http://schemas.microsoft.com/office/drawing/2014/main" id="{B87A727A-9E70-4557-A1A3-BC2E7E65DE01}"/>
              </a:ext>
            </a:extLst>
          </p:cNvPr>
          <p:cNvGrpSpPr/>
          <p:nvPr/>
        </p:nvGrpSpPr>
        <p:grpSpPr>
          <a:xfrm>
            <a:off x="9293701" y="0"/>
            <a:ext cx="2387759" cy="4652612"/>
            <a:chOff x="12391602" y="0"/>
            <a:chExt cx="3183678" cy="6203482"/>
          </a:xfrm>
        </p:grpSpPr>
        <p:grpSp>
          <p:nvGrpSpPr>
            <p:cNvPr id="63" name="Group 62">
              <a:extLst>
                <a:ext uri="{FF2B5EF4-FFF2-40B4-BE49-F238E27FC236}">
                  <a16:creationId xmlns:a16="http://schemas.microsoft.com/office/drawing/2014/main" id="{942AB246-7C8B-4F51-837F-D7B558A5734E}"/>
                </a:ext>
              </a:extLst>
            </p:cNvPr>
            <p:cNvGrpSpPr/>
            <p:nvPr userDrawn="1"/>
          </p:nvGrpSpPr>
          <p:grpSpPr>
            <a:xfrm>
              <a:off x="12391602" y="0"/>
              <a:ext cx="3183678" cy="6203482"/>
              <a:chOff x="12391602" y="0"/>
              <a:chExt cx="3183678" cy="6203482"/>
            </a:xfrm>
          </p:grpSpPr>
          <p:pic>
            <p:nvPicPr>
              <p:cNvPr id="79" name="Picture 78">
                <a:extLst>
                  <a:ext uri="{FF2B5EF4-FFF2-40B4-BE49-F238E27FC236}">
                    <a16:creationId xmlns:a16="http://schemas.microsoft.com/office/drawing/2014/main" id="{DA9CB687-6740-4866-AD75-EEEFCB011EF9}"/>
                  </a:ext>
                </a:extLst>
              </p:cNvPr>
              <p:cNvPicPr>
                <a:picLocks noChangeAspect="1"/>
              </p:cNvPicPr>
              <p:nvPr userDrawn="1"/>
            </p:nvPicPr>
            <p:blipFill>
              <a:blip r:embed="rId4"/>
              <a:stretch>
                <a:fillRect/>
              </a:stretch>
            </p:blipFill>
            <p:spPr>
              <a:xfrm>
                <a:off x="12653574" y="3233196"/>
                <a:ext cx="1462269" cy="824075"/>
              </a:xfrm>
              <a:prstGeom prst="rect">
                <a:avLst/>
              </a:prstGeom>
            </p:spPr>
          </p:pic>
          <p:grpSp>
            <p:nvGrpSpPr>
              <p:cNvPr id="80" name="Instruction">
                <a:extLst>
                  <a:ext uri="{FF2B5EF4-FFF2-40B4-BE49-F238E27FC236}">
                    <a16:creationId xmlns:a16="http://schemas.microsoft.com/office/drawing/2014/main" id="{003031C2-3D44-4648-8200-D8E6022065DF}"/>
                  </a:ext>
                </a:extLst>
              </p:cNvPr>
              <p:cNvGrpSpPr/>
              <p:nvPr userDrawn="1"/>
            </p:nvGrpSpPr>
            <p:grpSpPr>
              <a:xfrm>
                <a:off x="12391602" y="0"/>
                <a:ext cx="3183678" cy="6203482"/>
                <a:chOff x="12391601" y="0"/>
                <a:chExt cx="3183678" cy="6203482"/>
              </a:xfrm>
            </p:grpSpPr>
            <p:sp>
              <p:nvSpPr>
                <p:cNvPr id="81" name="Rechthoek 68">
                  <a:extLst>
                    <a:ext uri="{FF2B5EF4-FFF2-40B4-BE49-F238E27FC236}">
                      <a16:creationId xmlns:a16="http://schemas.microsoft.com/office/drawing/2014/main" id="{3C3A7D1E-E8EF-4567-A3C6-B43C02D0F6F8}"/>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685800" eaLnBrk="1" fontAlgn="auto" latinLnBrk="0" hangingPunct="1">
                    <a:lnSpc>
                      <a:spcPct val="80000"/>
                    </a:lnSpc>
                    <a:spcBef>
                      <a:spcPts val="0"/>
                    </a:spcBef>
                    <a:spcAft>
                      <a:spcPts val="0"/>
                    </a:spcAft>
                    <a:buClrTx/>
                    <a:buSzTx/>
                    <a:buFontTx/>
                    <a:buNone/>
                    <a:tabLst/>
                    <a:defRPr/>
                  </a:pPr>
                  <a:r>
                    <a:rPr kumimoji="0" lang="en-US" sz="105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image</a:t>
                  </a:r>
                </a:p>
              </p:txBody>
            </p:sp>
            <p:sp>
              <p:nvSpPr>
                <p:cNvPr id="82" name="Ovaal 69">
                  <a:extLst>
                    <a:ext uri="{FF2B5EF4-FFF2-40B4-BE49-F238E27FC236}">
                      <a16:creationId xmlns:a16="http://schemas.microsoft.com/office/drawing/2014/main" id="{BE19E016-087C-422E-BE80-6381854D162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83" name="Rechte verbindingslijn 70">
                  <a:extLst>
                    <a:ext uri="{FF2B5EF4-FFF2-40B4-BE49-F238E27FC236}">
                      <a16:creationId xmlns:a16="http://schemas.microsoft.com/office/drawing/2014/main" id="{42B6F7EF-3C44-4576-B3A9-8D31FF6609E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84" name="Rechte verbindingslijn 71">
                  <a:extLst>
                    <a:ext uri="{FF2B5EF4-FFF2-40B4-BE49-F238E27FC236}">
                      <a16:creationId xmlns:a16="http://schemas.microsoft.com/office/drawing/2014/main" id="{5FD5CE96-E6D8-4D2E-BAC1-1D48FB3D9F4B}"/>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85" name="Rechthoek 72">
                  <a:extLst>
                    <a:ext uri="{FF2B5EF4-FFF2-40B4-BE49-F238E27FC236}">
                      <a16:creationId xmlns:a16="http://schemas.microsoft.com/office/drawing/2014/main" id="{6229950A-A3B9-4F8C-8ACC-4AB50E965C4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685800" eaLnBrk="1" fontAlgn="auto" latinLnBrk="0" hangingPunct="1">
                    <a:lnSpc>
                      <a:spcPct val="90000"/>
                    </a:lnSpc>
                    <a:spcBef>
                      <a:spcPts val="450"/>
                    </a:spcBef>
                    <a:spcAft>
                      <a:spcPts val="450"/>
                    </a:spcAft>
                    <a:buClr>
                      <a:schemeClr val="accent1"/>
                    </a:buClr>
                    <a:buSzTx/>
                    <a:buFont typeface="Arial" panose="020B0604020202020204" pitchFamily="34" charset="0"/>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p>
              </p:txBody>
            </p:sp>
            <p:cxnSp>
              <p:nvCxnSpPr>
                <p:cNvPr id="86" name="Rechte verbindingslijn 73">
                  <a:extLst>
                    <a:ext uri="{FF2B5EF4-FFF2-40B4-BE49-F238E27FC236}">
                      <a16:creationId xmlns:a16="http://schemas.microsoft.com/office/drawing/2014/main" id="{A8785CD1-FDF3-4899-B7BF-D4679B9BC258}"/>
                    </a:ext>
                  </a:extLst>
                </p:cNvPr>
                <p:cNvCxnSpPr>
                  <a:cxnSpLocks/>
                </p:cNvCxnSpPr>
                <p:nvPr userDrawn="1"/>
              </p:nvCxnSpPr>
              <p:spPr>
                <a:xfrm>
                  <a:off x="12397261" y="4226357"/>
                  <a:ext cx="3178017" cy="0"/>
                </a:xfrm>
                <a:prstGeom prst="line">
                  <a:avLst/>
                </a:prstGeom>
                <a:noFill/>
                <a:ln w="3175" cap="flat" cmpd="sng" algn="ctr">
                  <a:solidFill>
                    <a:schemeClr val="accent1"/>
                  </a:solidFill>
                  <a:prstDash val="solid"/>
                </a:ln>
                <a:effectLst/>
              </p:spPr>
            </p:cxnSp>
            <p:sp>
              <p:nvSpPr>
                <p:cNvPr id="87" name="Ovaal 74">
                  <a:extLst>
                    <a:ext uri="{FF2B5EF4-FFF2-40B4-BE49-F238E27FC236}">
                      <a16:creationId xmlns:a16="http://schemas.microsoft.com/office/drawing/2014/main" id="{77474AB8-AA04-4D2F-A66F-601E2CF2295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88" name="Rechthoek 75">
                  <a:extLst>
                    <a:ext uri="{FF2B5EF4-FFF2-40B4-BE49-F238E27FC236}">
                      <a16:creationId xmlns:a16="http://schemas.microsoft.com/office/drawing/2014/main" id="{4DF5D072-2433-403E-B436-F1869800113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685800" eaLnBrk="1" fontAlgn="auto" latinLnBrk="0" hangingPunct="1">
                    <a:lnSpc>
                      <a:spcPct val="90000"/>
                    </a:lnSpc>
                    <a:spcBef>
                      <a:spcPts val="450"/>
                    </a:spcBef>
                    <a:spcAft>
                      <a:spcPts val="450"/>
                    </a:spcAft>
                    <a:buClr>
                      <a:schemeClr val="accent1"/>
                    </a:buClr>
                    <a:buSzTx/>
                    <a:buFont typeface="Arial" panose="020B0604020202020204" pitchFamily="34" charset="0"/>
                    <a:buNone/>
                    <a:tabLst/>
                    <a:defRPr/>
                  </a:pPr>
                  <a:r>
                    <a:rPr kumimoji="0" lang="en-US" sz="825"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825"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825"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825"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825"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825"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89" name="Groep 76">
                  <a:extLst>
                    <a:ext uri="{FF2B5EF4-FFF2-40B4-BE49-F238E27FC236}">
                      <a16:creationId xmlns:a16="http://schemas.microsoft.com/office/drawing/2014/main" id="{058C946A-5EB9-4BEA-9B39-85E550B1F915}"/>
                    </a:ext>
                  </a:extLst>
                </p:cNvPr>
                <p:cNvGrpSpPr/>
                <p:nvPr userDrawn="1"/>
              </p:nvGrpSpPr>
              <p:grpSpPr>
                <a:xfrm>
                  <a:off x="12757282" y="2184550"/>
                  <a:ext cx="825500" cy="209550"/>
                  <a:chOff x="13504624" y="2482850"/>
                  <a:chExt cx="825500" cy="209550"/>
                </a:xfrm>
              </p:grpSpPr>
              <p:sp>
                <p:nvSpPr>
                  <p:cNvPr id="123" name="Rechthoek 116">
                    <a:extLst>
                      <a:ext uri="{FF2B5EF4-FFF2-40B4-BE49-F238E27FC236}">
                        <a16:creationId xmlns:a16="http://schemas.microsoft.com/office/drawing/2014/main" id="{9F3E9D6A-727E-4E92-91BE-3711AF2705E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r>
                      <a:rPr lang="en-US" sz="600" b="0" noProof="0">
                        <a:solidFill>
                          <a:schemeClr val="tx1"/>
                        </a:solidFill>
                        <a:latin typeface="Arial" panose="020B0604020202020204" pitchFamily="34" charset="0"/>
                        <a:cs typeface="Arial" panose="020B0604020202020204" pitchFamily="34" charset="0"/>
                      </a:rPr>
                      <a:t>Insert</a:t>
                    </a:r>
                  </a:p>
                </p:txBody>
              </p:sp>
              <p:cxnSp>
                <p:nvCxnSpPr>
                  <p:cNvPr id="124" name="Rechte verbindingslijn 117">
                    <a:extLst>
                      <a:ext uri="{FF2B5EF4-FFF2-40B4-BE49-F238E27FC236}">
                        <a16:creationId xmlns:a16="http://schemas.microsoft.com/office/drawing/2014/main" id="{4DED011E-B424-4BFD-89A5-E817E6D7BCF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25" name="Gelijkbenige driehoek 118">
                    <a:extLst>
                      <a:ext uri="{FF2B5EF4-FFF2-40B4-BE49-F238E27FC236}">
                        <a16:creationId xmlns:a16="http://schemas.microsoft.com/office/drawing/2014/main" id="{AAFFE59D-C90B-4BFA-8139-99EB257D6ED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grpSp>
              <p:nvGrpSpPr>
                <p:cNvPr id="90" name="Groep 77">
                  <a:extLst>
                    <a:ext uri="{FF2B5EF4-FFF2-40B4-BE49-F238E27FC236}">
                      <a16:creationId xmlns:a16="http://schemas.microsoft.com/office/drawing/2014/main" id="{5B2D62CA-CD6F-4E0A-A7BF-115A0C3D173E}"/>
                    </a:ext>
                  </a:extLst>
                </p:cNvPr>
                <p:cNvGrpSpPr/>
                <p:nvPr userDrawn="1"/>
              </p:nvGrpSpPr>
              <p:grpSpPr>
                <a:xfrm>
                  <a:off x="12757282" y="1141626"/>
                  <a:ext cx="294789" cy="318834"/>
                  <a:chOff x="14466489" y="1001522"/>
                  <a:chExt cx="290627" cy="314333"/>
                </a:xfrm>
              </p:grpSpPr>
              <p:sp>
                <p:nvSpPr>
                  <p:cNvPr id="117" name="Rechthoek 110">
                    <a:extLst>
                      <a:ext uri="{FF2B5EF4-FFF2-40B4-BE49-F238E27FC236}">
                        <a16:creationId xmlns:a16="http://schemas.microsoft.com/office/drawing/2014/main" id="{13238B7F-1963-4477-8555-BFDF7B8284AD}"/>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endParaRPr lang="en-US" sz="600" b="0" noProof="0">
                      <a:solidFill>
                        <a:schemeClr val="tx1"/>
                      </a:solidFill>
                      <a:latin typeface="Arial" panose="020B0604020202020204" pitchFamily="34" charset="0"/>
                      <a:cs typeface="Arial" panose="020B0604020202020204" pitchFamily="34" charset="0"/>
                    </a:endParaRPr>
                  </a:p>
                </p:txBody>
              </p:sp>
              <p:sp>
                <p:nvSpPr>
                  <p:cNvPr id="118" name="Ovaal 111">
                    <a:extLst>
                      <a:ext uri="{FF2B5EF4-FFF2-40B4-BE49-F238E27FC236}">
                        <a16:creationId xmlns:a16="http://schemas.microsoft.com/office/drawing/2014/main" id="{1E7110FA-B8E6-4626-A796-796E9699A41F}"/>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19" name="Vrije vorm: vorm 112">
                    <a:extLst>
                      <a:ext uri="{FF2B5EF4-FFF2-40B4-BE49-F238E27FC236}">
                        <a16:creationId xmlns:a16="http://schemas.microsoft.com/office/drawing/2014/main" id="{3003D615-50A6-48A0-A0F6-F7F62841C2CD}"/>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20" name="Rechthoek: afgeronde hoeken 113">
                    <a:extLst>
                      <a:ext uri="{FF2B5EF4-FFF2-40B4-BE49-F238E27FC236}">
                        <a16:creationId xmlns:a16="http://schemas.microsoft.com/office/drawing/2014/main" id="{26D4F92F-C2BF-4309-A6CD-8B69CE14A9C4}"/>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endParaRPr lang="en-US" sz="600" b="0" noProof="0">
                      <a:solidFill>
                        <a:schemeClr val="tx1"/>
                      </a:solidFill>
                      <a:latin typeface="Arial" panose="020B0604020202020204" pitchFamily="34" charset="0"/>
                      <a:cs typeface="Arial" panose="020B0604020202020204" pitchFamily="34" charset="0"/>
                    </a:endParaRPr>
                  </a:p>
                </p:txBody>
              </p:sp>
              <p:cxnSp>
                <p:nvCxnSpPr>
                  <p:cNvPr id="121" name="Rechte verbindingslijn 114">
                    <a:extLst>
                      <a:ext uri="{FF2B5EF4-FFF2-40B4-BE49-F238E27FC236}">
                        <a16:creationId xmlns:a16="http://schemas.microsoft.com/office/drawing/2014/main" id="{3416159F-7511-4928-8A18-316E5D65C01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22" name="Rechte verbindingslijn 115">
                    <a:extLst>
                      <a:ext uri="{FF2B5EF4-FFF2-40B4-BE49-F238E27FC236}">
                        <a16:creationId xmlns:a16="http://schemas.microsoft.com/office/drawing/2014/main" id="{6B141BA0-D51B-449B-B64F-1F6B8DBAEA66}"/>
                      </a:ext>
                    </a:extLst>
                  </p:cNvPr>
                  <p:cNvCxnSpPr>
                    <a:cxnSpLocks/>
                    <a:stCxn id="12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91" name="Ovaal 78">
                  <a:extLst>
                    <a:ext uri="{FF2B5EF4-FFF2-40B4-BE49-F238E27FC236}">
                      <a16:creationId xmlns:a16="http://schemas.microsoft.com/office/drawing/2014/main" id="{5693ED1F-052B-49E5-93C6-15FCC060057C}"/>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92" name="Rechthoek 79">
                  <a:extLst>
                    <a:ext uri="{FF2B5EF4-FFF2-40B4-BE49-F238E27FC236}">
                      <a16:creationId xmlns:a16="http://schemas.microsoft.com/office/drawing/2014/main" id="{83D169DE-E467-4B68-A874-21A7F5392264}"/>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685800" eaLnBrk="1" fontAlgn="auto" latinLnBrk="0" hangingPunct="1">
                    <a:lnSpc>
                      <a:spcPct val="90000"/>
                    </a:lnSpc>
                    <a:spcBef>
                      <a:spcPts val="450"/>
                    </a:spcBef>
                    <a:spcAft>
                      <a:spcPts val="450"/>
                    </a:spcAft>
                    <a:buClr>
                      <a:schemeClr val="accent1"/>
                    </a:buClr>
                    <a:buSzTx/>
                    <a:buFont typeface="Arial" panose="020B0604020202020204" pitchFamily="34" charset="0"/>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´Reset slide´</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93" name="Rechte verbindingslijn 80">
                  <a:extLst>
                    <a:ext uri="{FF2B5EF4-FFF2-40B4-BE49-F238E27FC236}">
                      <a16:creationId xmlns:a16="http://schemas.microsoft.com/office/drawing/2014/main" id="{8324DE3C-5F0D-490A-BDCF-A25C52CCF10C}"/>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94" name="Groep 88">
                  <a:extLst>
                    <a:ext uri="{FF2B5EF4-FFF2-40B4-BE49-F238E27FC236}">
                      <a16:creationId xmlns:a16="http://schemas.microsoft.com/office/drawing/2014/main" id="{0BEC3E52-F716-4192-A98C-173326574E06}"/>
                    </a:ext>
                  </a:extLst>
                </p:cNvPr>
                <p:cNvGrpSpPr/>
                <p:nvPr userDrawn="1"/>
              </p:nvGrpSpPr>
              <p:grpSpPr>
                <a:xfrm>
                  <a:off x="13614067" y="3535184"/>
                  <a:ext cx="1195723" cy="678267"/>
                  <a:chOff x="12757284" y="3224292"/>
                  <a:chExt cx="1195723" cy="678267"/>
                </a:xfrm>
              </p:grpSpPr>
              <p:sp>
                <p:nvSpPr>
                  <p:cNvPr id="96" name="Rechthoek 89">
                    <a:extLst>
                      <a:ext uri="{FF2B5EF4-FFF2-40B4-BE49-F238E27FC236}">
                        <a16:creationId xmlns:a16="http://schemas.microsoft.com/office/drawing/2014/main" id="{9CEE0887-1A59-414E-8BA7-D43AAE15BB54}"/>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450"/>
                      </a:spcBef>
                      <a:spcAft>
                        <a:spcPts val="450"/>
                      </a:spcAft>
                    </a:pPr>
                    <a:endParaRPr lang="en-US" sz="600" b="0" noProof="0">
                      <a:solidFill>
                        <a:schemeClr val="tx1"/>
                      </a:solidFill>
                      <a:latin typeface="Arial" panose="020B0604020202020204" pitchFamily="34" charset="0"/>
                      <a:cs typeface="Arial" panose="020B0604020202020204" pitchFamily="34" charset="0"/>
                    </a:endParaRPr>
                  </a:p>
                </p:txBody>
              </p:sp>
              <p:sp>
                <p:nvSpPr>
                  <p:cNvPr id="97" name="Rechthoek 90">
                    <a:extLst>
                      <a:ext uri="{FF2B5EF4-FFF2-40B4-BE49-F238E27FC236}">
                        <a16:creationId xmlns:a16="http://schemas.microsoft.com/office/drawing/2014/main" id="{BA1CF7A8-39A9-408E-A3F7-E14475ECCDA1}"/>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nvGrpSpPr>
                  <p:cNvPr id="98" name="Groep 91">
                    <a:extLst>
                      <a:ext uri="{FF2B5EF4-FFF2-40B4-BE49-F238E27FC236}">
                        <a16:creationId xmlns:a16="http://schemas.microsoft.com/office/drawing/2014/main" id="{BEC931E4-90E3-47E1-80D8-1B5BE54B42FD}"/>
                      </a:ext>
                    </a:extLst>
                  </p:cNvPr>
                  <p:cNvGrpSpPr/>
                  <p:nvPr userDrawn="1"/>
                </p:nvGrpSpPr>
                <p:grpSpPr>
                  <a:xfrm>
                    <a:off x="12839234" y="3289794"/>
                    <a:ext cx="155951" cy="131922"/>
                    <a:chOff x="12968836" y="3354170"/>
                    <a:chExt cx="404806" cy="342433"/>
                  </a:xfrm>
                </p:grpSpPr>
                <p:sp>
                  <p:nvSpPr>
                    <p:cNvPr id="111" name="Rechthoek: afgeronde hoeken 104">
                      <a:extLst>
                        <a:ext uri="{FF2B5EF4-FFF2-40B4-BE49-F238E27FC236}">
                          <a16:creationId xmlns:a16="http://schemas.microsoft.com/office/drawing/2014/main" id="{267DF69D-1733-4AC8-9BB3-2E01B99A18CD}"/>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endParaRPr lang="en-US" sz="600" b="0" noProof="0">
                        <a:solidFill>
                          <a:schemeClr val="tx1"/>
                        </a:solidFill>
                        <a:latin typeface="Arial" panose="020B0604020202020204" pitchFamily="34" charset="0"/>
                        <a:cs typeface="Arial" panose="020B0604020202020204" pitchFamily="34" charset="0"/>
                      </a:endParaRPr>
                    </a:p>
                  </p:txBody>
                </p:sp>
                <p:sp>
                  <p:nvSpPr>
                    <p:cNvPr id="112" name="Rechthoek 105">
                      <a:extLst>
                        <a:ext uri="{FF2B5EF4-FFF2-40B4-BE49-F238E27FC236}">
                          <a16:creationId xmlns:a16="http://schemas.microsoft.com/office/drawing/2014/main" id="{AEE2548C-4D22-485D-AF81-6AA9AB8FD10D}"/>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13" name="Rechthoek 106">
                      <a:extLst>
                        <a:ext uri="{FF2B5EF4-FFF2-40B4-BE49-F238E27FC236}">
                          <a16:creationId xmlns:a16="http://schemas.microsoft.com/office/drawing/2014/main" id="{485FAD0E-2D6B-4D53-BC5E-E4EB80C604B4}"/>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14" name="Rechthoek 107">
                      <a:extLst>
                        <a:ext uri="{FF2B5EF4-FFF2-40B4-BE49-F238E27FC236}">
                          <a16:creationId xmlns:a16="http://schemas.microsoft.com/office/drawing/2014/main" id="{E3FDDF16-698E-4E91-A1E2-367979B519D2}"/>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15" name="Rechthoek 108">
                      <a:extLst>
                        <a:ext uri="{FF2B5EF4-FFF2-40B4-BE49-F238E27FC236}">
                          <a16:creationId xmlns:a16="http://schemas.microsoft.com/office/drawing/2014/main" id="{68F0EB48-B6FF-4DC7-8C7C-689C8E3FF5F6}"/>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16" name="Rechthoek 109">
                      <a:extLst>
                        <a:ext uri="{FF2B5EF4-FFF2-40B4-BE49-F238E27FC236}">
                          <a16:creationId xmlns:a16="http://schemas.microsoft.com/office/drawing/2014/main" id="{52EEDF9E-8378-4C0A-90E7-90491F1B0B65}"/>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grpSp>
                <p:nvGrpSpPr>
                  <p:cNvPr id="99" name="Groep 92">
                    <a:extLst>
                      <a:ext uri="{FF2B5EF4-FFF2-40B4-BE49-F238E27FC236}">
                        <a16:creationId xmlns:a16="http://schemas.microsoft.com/office/drawing/2014/main" id="{D915524C-0FD6-45A5-B0DB-BC10D59A5121}"/>
                      </a:ext>
                    </a:extLst>
                  </p:cNvPr>
                  <p:cNvGrpSpPr/>
                  <p:nvPr userDrawn="1"/>
                </p:nvGrpSpPr>
                <p:grpSpPr>
                  <a:xfrm>
                    <a:off x="12819679" y="3589117"/>
                    <a:ext cx="166739" cy="218963"/>
                    <a:chOff x="12940828" y="3950597"/>
                    <a:chExt cx="432813" cy="568367"/>
                  </a:xfrm>
                </p:grpSpPr>
                <p:grpSp>
                  <p:nvGrpSpPr>
                    <p:cNvPr id="103" name="Groep 96">
                      <a:extLst>
                        <a:ext uri="{FF2B5EF4-FFF2-40B4-BE49-F238E27FC236}">
                          <a16:creationId xmlns:a16="http://schemas.microsoft.com/office/drawing/2014/main" id="{8E8C70FF-DB08-4F81-96F5-6451AB0CEC3C}"/>
                        </a:ext>
                      </a:extLst>
                    </p:cNvPr>
                    <p:cNvGrpSpPr/>
                    <p:nvPr userDrawn="1"/>
                  </p:nvGrpSpPr>
                  <p:grpSpPr>
                    <a:xfrm>
                      <a:off x="13000382" y="4006891"/>
                      <a:ext cx="373259" cy="315747"/>
                      <a:chOff x="12968836" y="3354170"/>
                      <a:chExt cx="404806" cy="342433"/>
                    </a:xfrm>
                  </p:grpSpPr>
                  <p:sp>
                    <p:nvSpPr>
                      <p:cNvPr id="105" name="Rechthoek: afgeronde hoeken 98">
                        <a:extLst>
                          <a:ext uri="{FF2B5EF4-FFF2-40B4-BE49-F238E27FC236}">
                            <a16:creationId xmlns:a16="http://schemas.microsoft.com/office/drawing/2014/main" id="{6510495E-6DF5-49AA-B430-EC31352AB973}"/>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endParaRPr lang="en-US" sz="600" b="0" noProof="0">
                          <a:solidFill>
                            <a:schemeClr val="tx1"/>
                          </a:solidFill>
                          <a:latin typeface="Arial" panose="020B0604020202020204" pitchFamily="34" charset="0"/>
                          <a:cs typeface="Arial" panose="020B0604020202020204" pitchFamily="34" charset="0"/>
                        </a:endParaRPr>
                      </a:p>
                    </p:txBody>
                  </p:sp>
                  <p:sp>
                    <p:nvSpPr>
                      <p:cNvPr id="106" name="Rechthoek 99">
                        <a:extLst>
                          <a:ext uri="{FF2B5EF4-FFF2-40B4-BE49-F238E27FC236}">
                            <a16:creationId xmlns:a16="http://schemas.microsoft.com/office/drawing/2014/main" id="{0033B4E0-5D2F-4028-A776-6CB0500D55AE}"/>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07" name="Rechthoek 100">
                        <a:extLst>
                          <a:ext uri="{FF2B5EF4-FFF2-40B4-BE49-F238E27FC236}">
                            <a16:creationId xmlns:a16="http://schemas.microsoft.com/office/drawing/2014/main" id="{8C851266-D355-4C07-AF9F-060C67EA9FE6}"/>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08" name="Rechthoek 101">
                        <a:extLst>
                          <a:ext uri="{FF2B5EF4-FFF2-40B4-BE49-F238E27FC236}">
                            <a16:creationId xmlns:a16="http://schemas.microsoft.com/office/drawing/2014/main" id="{76E5195F-1342-47AA-A58E-DAEEE5BC7976}"/>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09" name="Rechthoek 102">
                        <a:extLst>
                          <a:ext uri="{FF2B5EF4-FFF2-40B4-BE49-F238E27FC236}">
                            <a16:creationId xmlns:a16="http://schemas.microsoft.com/office/drawing/2014/main" id="{83EFD178-B519-4447-A5AF-8FD9362B3AF9}"/>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10" name="Rechthoek 103">
                        <a:extLst>
                          <a:ext uri="{FF2B5EF4-FFF2-40B4-BE49-F238E27FC236}">
                            <a16:creationId xmlns:a16="http://schemas.microsoft.com/office/drawing/2014/main" id="{ECCEBFDD-FC4A-41CA-BD7E-CB93D3CCACB7}"/>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sp>
                  <p:nvSpPr>
                    <p:cNvPr id="104" name="Boog 97">
                      <a:extLst>
                        <a:ext uri="{FF2B5EF4-FFF2-40B4-BE49-F238E27FC236}">
                          <a16:creationId xmlns:a16="http://schemas.microsoft.com/office/drawing/2014/main" id="{605B8350-4B05-4280-9389-D61F3122E79A}"/>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sz="1050" noProof="0"/>
                    </a:p>
                  </p:txBody>
                </p:sp>
              </p:grpSp>
              <p:sp>
                <p:nvSpPr>
                  <p:cNvPr id="100" name="Tekstvak 93">
                    <a:extLst>
                      <a:ext uri="{FF2B5EF4-FFF2-40B4-BE49-F238E27FC236}">
                        <a16:creationId xmlns:a16="http://schemas.microsoft.com/office/drawing/2014/main" id="{4A9BA477-51C2-4721-853F-AA2232CBB7B4}"/>
                      </a:ext>
                    </a:extLst>
                  </p:cNvPr>
                  <p:cNvSpPr txBox="1"/>
                  <p:nvPr userDrawn="1"/>
                </p:nvSpPr>
                <p:spPr>
                  <a:xfrm>
                    <a:off x="12997648" y="3263401"/>
                    <a:ext cx="855210" cy="233911"/>
                  </a:xfrm>
                  <a:prstGeom prst="rect">
                    <a:avLst/>
                  </a:prstGeom>
                  <a:noFill/>
                </p:spPr>
                <p:txBody>
                  <a:bodyPr wrap="square" rtlCol="0">
                    <a:spAutoFit/>
                  </a:bodyPr>
                  <a:lstStyle/>
                  <a:p>
                    <a:pPr marL="0" algn="l" defTabSz="913134" rtl="0" eaLnBrk="1" latinLnBrk="0" hangingPunct="1">
                      <a:lnSpc>
                        <a:spcPct val="90000"/>
                      </a:lnSpc>
                      <a:spcBef>
                        <a:spcPts val="450"/>
                      </a:spcBef>
                      <a:spcAft>
                        <a:spcPts val="450"/>
                      </a:spcAft>
                    </a:pPr>
                    <a:r>
                      <a:rPr lang="en-US" sz="600" b="0" kern="1200" noProof="0">
                        <a:solidFill>
                          <a:schemeClr val="tx1"/>
                        </a:solidFill>
                        <a:latin typeface="Arial" panose="020B0604020202020204" pitchFamily="34" charset="0"/>
                        <a:ea typeface="+mn-ea"/>
                        <a:cs typeface="Arial" panose="020B0604020202020204" pitchFamily="34" charset="0"/>
                      </a:rPr>
                      <a:t>Lay-out</a:t>
                    </a:r>
                  </a:p>
                </p:txBody>
              </p:sp>
              <p:sp>
                <p:nvSpPr>
                  <p:cNvPr id="101" name="Tekstvak 94">
                    <a:extLst>
                      <a:ext uri="{FF2B5EF4-FFF2-40B4-BE49-F238E27FC236}">
                        <a16:creationId xmlns:a16="http://schemas.microsoft.com/office/drawing/2014/main" id="{C11D5242-36CE-4A52-9E8D-4721F1C2563A}"/>
                      </a:ext>
                    </a:extLst>
                  </p:cNvPr>
                  <p:cNvSpPr txBox="1"/>
                  <p:nvPr userDrawn="1"/>
                </p:nvSpPr>
                <p:spPr>
                  <a:xfrm>
                    <a:off x="12984219" y="3584528"/>
                    <a:ext cx="855210" cy="233911"/>
                  </a:xfrm>
                  <a:prstGeom prst="rect">
                    <a:avLst/>
                  </a:prstGeom>
                  <a:noFill/>
                </p:spPr>
                <p:txBody>
                  <a:bodyPr wrap="square" rtlCol="0">
                    <a:spAutoFit/>
                  </a:bodyPr>
                  <a:lstStyle/>
                  <a:p>
                    <a:pPr marL="0" algn="l" defTabSz="913134" rtl="0" eaLnBrk="1" latinLnBrk="0" hangingPunct="1">
                      <a:lnSpc>
                        <a:spcPct val="90000"/>
                      </a:lnSpc>
                      <a:spcBef>
                        <a:spcPts val="450"/>
                      </a:spcBef>
                      <a:spcAft>
                        <a:spcPts val="450"/>
                      </a:spcAft>
                    </a:pPr>
                    <a:r>
                      <a:rPr lang="en-US" sz="6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102" name="Picture 3">
                    <a:extLst>
                      <a:ext uri="{FF2B5EF4-FFF2-40B4-BE49-F238E27FC236}">
                        <a16:creationId xmlns:a16="http://schemas.microsoft.com/office/drawing/2014/main" id="{16BE0CD0-3CDE-4A03-9F12-ED6387904565}"/>
                      </a:ext>
                    </a:extLst>
                  </p:cNvPr>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95" name="Rechte verbindingslijn 73">
                  <a:extLst>
                    <a:ext uri="{FF2B5EF4-FFF2-40B4-BE49-F238E27FC236}">
                      <a16:creationId xmlns:a16="http://schemas.microsoft.com/office/drawing/2014/main" id="{5029535B-9582-40BF-830D-7455F2C28FB4}"/>
                    </a:ext>
                  </a:extLst>
                </p:cNvPr>
                <p:cNvCxnSpPr>
                  <a:cxnSpLocks/>
                </p:cNvCxnSpPr>
                <p:nvPr userDrawn="1"/>
              </p:nvCxnSpPr>
              <p:spPr>
                <a:xfrm>
                  <a:off x="12397260" y="6203482"/>
                  <a:ext cx="3178017" cy="0"/>
                </a:xfrm>
                <a:prstGeom prst="line">
                  <a:avLst/>
                </a:prstGeom>
                <a:noFill/>
                <a:ln w="3175" cap="flat" cmpd="sng" algn="ctr">
                  <a:solidFill>
                    <a:schemeClr val="accent1"/>
                  </a:solidFill>
                  <a:prstDash val="solid"/>
                </a:ln>
                <a:effectLst/>
              </p:spPr>
            </p:cxnSp>
          </p:grpSp>
        </p:grpSp>
        <p:sp>
          <p:nvSpPr>
            <p:cNvPr id="64" name="Ovaal 114">
              <a:extLst>
                <a:ext uri="{FF2B5EF4-FFF2-40B4-BE49-F238E27FC236}">
                  <a16:creationId xmlns:a16="http://schemas.microsoft.com/office/drawing/2014/main" id="{14B1541A-68EF-49D8-A6F7-AF4D6CACD1BE}"/>
                </a:ext>
              </a:extLst>
            </p:cNvPr>
            <p:cNvSpPr/>
            <p:nvPr userDrawn="1"/>
          </p:nvSpPr>
          <p:spPr>
            <a:xfrm>
              <a:off x="12391602" y="436420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65" name="Rechthoek 115">
              <a:extLst>
                <a:ext uri="{FF2B5EF4-FFF2-40B4-BE49-F238E27FC236}">
                  <a16:creationId xmlns:a16="http://schemas.microsoft.com/office/drawing/2014/main" id="{DD733342-BAC8-4409-8BE2-1FC639458627}"/>
                </a:ext>
              </a:extLst>
            </p:cNvPr>
            <p:cNvSpPr/>
            <p:nvPr userDrawn="1"/>
          </p:nvSpPr>
          <p:spPr>
            <a:xfrm>
              <a:off x="12757284" y="4430264"/>
              <a:ext cx="2817996" cy="887319"/>
            </a:xfrm>
            <a:prstGeom prst="rect">
              <a:avLst/>
            </a:prstGeom>
            <a:noFill/>
            <a:ln w="25400" cap="flat" cmpd="sng" algn="ctr">
              <a:noFill/>
              <a:prstDash val="solid"/>
            </a:ln>
            <a:effectLst/>
          </p:spPr>
          <p:txBody>
            <a:bodyPr lIns="0" tIns="0" rIns="0" bIns="0" rtlCol="0" anchor="t"/>
            <a:lstStyle/>
            <a:p>
              <a:pPr marL="0" marR="0" lvl="0" indent="0" defTabSz="685800" eaLnBrk="1" fontAlgn="auto" latinLnBrk="0" hangingPunct="1">
                <a:lnSpc>
                  <a:spcPct val="90000"/>
                </a:lnSpc>
                <a:spcBef>
                  <a:spcPts val="450"/>
                </a:spcBef>
                <a:spcAft>
                  <a:spcPts val="450"/>
                </a:spcAft>
                <a:buClr>
                  <a:schemeClr val="accent1"/>
                </a:buClr>
                <a:buSzTx/>
                <a:buFont typeface="Arial" panose="020B0604020202020204" pitchFamily="34" charset="0"/>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To scale or drag the image, go to the tab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‘Picture Tools - Format’</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 and click on</a:t>
              </a:r>
              <a:b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the button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‘Crop’</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b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br>
              <a:b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Scale the image with the spheres and scale the image frame with the corners.</a:t>
              </a:r>
              <a:endPar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66" name="Groep 117">
              <a:extLst>
                <a:ext uri="{FF2B5EF4-FFF2-40B4-BE49-F238E27FC236}">
                  <a16:creationId xmlns:a16="http://schemas.microsoft.com/office/drawing/2014/main" id="{D756F7F8-CFA7-4C92-8AEA-9303D3B548A5}"/>
                </a:ext>
              </a:extLst>
            </p:cNvPr>
            <p:cNvGrpSpPr/>
            <p:nvPr userDrawn="1"/>
          </p:nvGrpSpPr>
          <p:grpSpPr>
            <a:xfrm>
              <a:off x="12696515" y="5697014"/>
              <a:ext cx="514284" cy="363309"/>
              <a:chOff x="12682980" y="3705268"/>
              <a:chExt cx="622284" cy="439605"/>
            </a:xfrm>
          </p:grpSpPr>
          <p:grpSp>
            <p:nvGrpSpPr>
              <p:cNvPr id="74" name="Groep 118">
                <a:extLst>
                  <a:ext uri="{FF2B5EF4-FFF2-40B4-BE49-F238E27FC236}">
                    <a16:creationId xmlns:a16="http://schemas.microsoft.com/office/drawing/2014/main" id="{7DD904FD-8A5F-484A-A374-358D2834D5A2}"/>
                  </a:ext>
                </a:extLst>
              </p:cNvPr>
              <p:cNvGrpSpPr/>
              <p:nvPr userDrawn="1"/>
            </p:nvGrpSpPr>
            <p:grpSpPr>
              <a:xfrm>
                <a:off x="13050775" y="3705268"/>
                <a:ext cx="187931" cy="106831"/>
                <a:chOff x="13061402" y="3705268"/>
                <a:chExt cx="187931" cy="106831"/>
              </a:xfrm>
            </p:grpSpPr>
            <p:sp>
              <p:nvSpPr>
                <p:cNvPr id="77" name="Rechthoek 126">
                  <a:extLst>
                    <a:ext uri="{FF2B5EF4-FFF2-40B4-BE49-F238E27FC236}">
                      <a16:creationId xmlns:a16="http://schemas.microsoft.com/office/drawing/2014/main" id="{E036A39B-6047-44DE-842E-00D2EF11932D}"/>
                    </a:ext>
                  </a:extLst>
                </p:cNvPr>
                <p:cNvSpPr/>
                <p:nvPr userDrawn="1"/>
              </p:nvSpPr>
              <p:spPr>
                <a:xfrm>
                  <a:off x="13103513" y="370526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78" name="Rechthoek 124">
                  <a:extLst>
                    <a:ext uri="{FF2B5EF4-FFF2-40B4-BE49-F238E27FC236}">
                      <a16:creationId xmlns:a16="http://schemas.microsoft.com/office/drawing/2014/main" id="{9C9829DB-DCF7-4265-AB26-F0F54121F32B}"/>
                    </a:ext>
                  </a:extLst>
                </p:cNvPr>
                <p:cNvSpPr/>
                <p:nvPr userDrawn="1"/>
              </p:nvSpPr>
              <p:spPr>
                <a:xfrm rot="10800000">
                  <a:off x="13061402" y="3783711"/>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sp>
            <p:nvSpPr>
              <p:cNvPr id="75" name="Rechthoek 119">
                <a:extLst>
                  <a:ext uri="{FF2B5EF4-FFF2-40B4-BE49-F238E27FC236}">
                    <a16:creationId xmlns:a16="http://schemas.microsoft.com/office/drawing/2014/main" id="{F20BC9A7-2FC3-49F4-AE95-2399CD8D34BF}"/>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450"/>
                  </a:spcBef>
                  <a:spcAft>
                    <a:spcPts val="450"/>
                  </a:spcAft>
                </a:pPr>
                <a:r>
                  <a:rPr lang="en-US" sz="675" b="0" noProof="0" dirty="0">
                    <a:solidFill>
                      <a:schemeClr val="tx1"/>
                    </a:solidFill>
                    <a:latin typeface="Arial" panose="020B0604020202020204" pitchFamily="34" charset="0"/>
                    <a:cs typeface="Arial" panose="020B0604020202020204" pitchFamily="34" charset="0"/>
                  </a:rPr>
                  <a:t>Crop</a:t>
                </a:r>
              </a:p>
            </p:txBody>
          </p:sp>
          <p:sp>
            <p:nvSpPr>
              <p:cNvPr id="76" name="Gelijkbenige driehoek 120">
                <a:extLst>
                  <a:ext uri="{FF2B5EF4-FFF2-40B4-BE49-F238E27FC236}">
                    <a16:creationId xmlns:a16="http://schemas.microsoft.com/office/drawing/2014/main" id="{333284DD-FC9E-45A0-A2E9-5528987CEF29}"/>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sp>
          <p:nvSpPr>
            <p:cNvPr id="67" name="Rechthoek 131">
              <a:extLst>
                <a:ext uri="{FF2B5EF4-FFF2-40B4-BE49-F238E27FC236}">
                  <a16:creationId xmlns:a16="http://schemas.microsoft.com/office/drawing/2014/main" id="{06D47859-662B-49BC-A778-C03AF223200E}"/>
                </a:ext>
              </a:extLst>
            </p:cNvPr>
            <p:cNvSpPr/>
            <p:nvPr userDrawn="1"/>
          </p:nvSpPr>
          <p:spPr>
            <a:xfrm>
              <a:off x="12776660" y="5454419"/>
              <a:ext cx="334363" cy="31853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endParaRPr lang="en-US" sz="600" b="0" noProof="0">
                <a:solidFill>
                  <a:schemeClr val="tx1"/>
                </a:solidFill>
                <a:latin typeface="Arial" panose="020B0604020202020204" pitchFamily="34" charset="0"/>
                <a:cs typeface="Arial" panose="020B0604020202020204" pitchFamily="34" charset="0"/>
              </a:endParaRPr>
            </a:p>
          </p:txBody>
        </p:sp>
        <p:sp>
          <p:nvSpPr>
            <p:cNvPr id="68" name="Rechthoek 132">
              <a:extLst>
                <a:ext uri="{FF2B5EF4-FFF2-40B4-BE49-F238E27FC236}">
                  <a16:creationId xmlns:a16="http://schemas.microsoft.com/office/drawing/2014/main" id="{EE2FC71F-4B29-445D-B279-4434167468F4}"/>
                </a:ext>
              </a:extLst>
            </p:cNvPr>
            <p:cNvSpPr/>
            <p:nvPr userDrawn="1"/>
          </p:nvSpPr>
          <p:spPr>
            <a:xfrm>
              <a:off x="12769728" y="5447408"/>
              <a:ext cx="201152" cy="198213"/>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endParaRPr lang="en-US" sz="600" b="0" noProof="0">
                <a:solidFill>
                  <a:schemeClr val="tx1"/>
                </a:solidFill>
                <a:latin typeface="Arial" panose="020B0604020202020204" pitchFamily="34" charset="0"/>
                <a:cs typeface="Arial" panose="020B0604020202020204" pitchFamily="34" charset="0"/>
              </a:endParaRPr>
            </a:p>
          </p:txBody>
        </p:sp>
        <p:sp>
          <p:nvSpPr>
            <p:cNvPr id="69" name="Ovaal 133">
              <a:extLst>
                <a:ext uri="{FF2B5EF4-FFF2-40B4-BE49-F238E27FC236}">
                  <a16:creationId xmlns:a16="http://schemas.microsoft.com/office/drawing/2014/main" id="{D78D1645-1BDC-44FE-914E-2FB218EDFCCB}"/>
                </a:ext>
              </a:extLst>
            </p:cNvPr>
            <p:cNvSpPr/>
            <p:nvPr userDrawn="1"/>
          </p:nvSpPr>
          <p:spPr>
            <a:xfrm>
              <a:off x="12892272" y="5472448"/>
              <a:ext cx="55501" cy="55501"/>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pic>
          <p:nvPicPr>
            <p:cNvPr id="70" name="Afbeelding 129">
              <a:extLst>
                <a:ext uri="{FF2B5EF4-FFF2-40B4-BE49-F238E27FC236}">
                  <a16:creationId xmlns:a16="http://schemas.microsoft.com/office/drawing/2014/main" id="{BBA8373D-E4C6-4A10-9676-830DA486FE00}"/>
                </a:ext>
              </a:extLst>
            </p:cNvPr>
            <p:cNvPicPr>
              <a:picLocks noChangeAspect="1"/>
            </p:cNvPicPr>
            <p:nvPr userDrawn="1"/>
          </p:nvPicPr>
          <p:blipFill>
            <a:blip r:embed="rId6" cstate="email">
              <a:duotone>
                <a:prstClr val="black"/>
                <a:srgbClr val="4D82B8">
                  <a:tint val="45000"/>
                  <a:satMod val="400000"/>
                </a:srgbClr>
              </a:duotone>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a:ext>
              </a:extLst>
            </a:blip>
            <a:stretch>
              <a:fillRect/>
            </a:stretch>
          </p:blipFill>
          <p:spPr>
            <a:xfrm>
              <a:off x="12779254" y="5528046"/>
              <a:ext cx="133292" cy="107807"/>
            </a:xfrm>
            <a:prstGeom prst="rect">
              <a:avLst/>
            </a:prstGeom>
          </p:spPr>
        </p:pic>
        <p:pic>
          <p:nvPicPr>
            <p:cNvPr id="71" name="Afbeelding 130">
              <a:extLst>
                <a:ext uri="{FF2B5EF4-FFF2-40B4-BE49-F238E27FC236}">
                  <a16:creationId xmlns:a16="http://schemas.microsoft.com/office/drawing/2014/main" id="{8B041FD0-C1E1-4B0C-AA81-C2E87703D14C}"/>
                </a:ext>
              </a:extLst>
            </p:cNvPr>
            <p:cNvPicPr>
              <a:picLocks noChangeAspect="1"/>
            </p:cNvPicPr>
            <p:nvPr userDrawn="1"/>
          </p:nvPicPr>
          <p:blipFill>
            <a:blip r:embed="rId8" cstate="email">
              <a:duotone>
                <a:prstClr val="black"/>
                <a:srgbClr val="4D82B8">
                  <a:tint val="45000"/>
                  <a:satMod val="400000"/>
                </a:srgbClr>
              </a:duotone>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2831768" y="5550633"/>
              <a:ext cx="133292" cy="85667"/>
            </a:xfrm>
            <a:prstGeom prst="rect">
              <a:avLst/>
            </a:prstGeom>
          </p:spPr>
        </p:pic>
        <p:sp>
          <p:nvSpPr>
            <p:cNvPr id="72" name="Rechthoek 127">
              <a:extLst>
                <a:ext uri="{FF2B5EF4-FFF2-40B4-BE49-F238E27FC236}">
                  <a16:creationId xmlns:a16="http://schemas.microsoft.com/office/drawing/2014/main" id="{D91E6C4F-E0D1-476F-A421-EB1E0BE6BB53}"/>
                </a:ext>
              </a:extLst>
            </p:cNvPr>
            <p:cNvSpPr/>
            <p:nvPr userDrawn="1"/>
          </p:nvSpPr>
          <p:spPr>
            <a:xfrm rot="5400000">
              <a:off x="12986754" y="5746072"/>
              <a:ext cx="120512" cy="23461"/>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73" name="Rechthoek 125">
              <a:extLst>
                <a:ext uri="{FF2B5EF4-FFF2-40B4-BE49-F238E27FC236}">
                  <a16:creationId xmlns:a16="http://schemas.microsoft.com/office/drawing/2014/main" id="{C688BC6F-0BA3-4FF7-85C3-78CD53429B72}"/>
                </a:ext>
              </a:extLst>
            </p:cNvPr>
            <p:cNvSpPr/>
            <p:nvPr userDrawn="1"/>
          </p:nvSpPr>
          <p:spPr>
            <a:xfrm rot="16200000">
              <a:off x="13049002" y="5712790"/>
              <a:ext cx="120512" cy="23461"/>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spTree>
    <p:extLst>
      <p:ext uri="{BB962C8B-B14F-4D97-AF65-F5344CB8AC3E}">
        <p14:creationId xmlns:p14="http://schemas.microsoft.com/office/powerpoint/2010/main" val="2135039498"/>
      </p:ext>
    </p:extLst>
  </p:cSld>
  <p:clrMapOvr>
    <a:masterClrMapping/>
  </p:clrMapOvr>
  <p:hf sldNum="0" hdr="0" ftr="0" dt="0"/>
  <p:extLst>
    <p:ext uri="{DCECCB84-F9BA-43D5-87BE-67443E8EF086}">
      <p15:sldGuideLst xmlns:p15="http://schemas.microsoft.com/office/powerpoint/2012/main">
        <p15:guide id="1" pos="3840">
          <p15:clr>
            <a:srgbClr val="FBAE40"/>
          </p15:clr>
        </p15:guide>
        <p15:guide id="2" pos="885">
          <p15:clr>
            <a:srgbClr val="FBAE40"/>
          </p15:clr>
        </p15:guide>
        <p15:guide id="3" orient="horz" pos="2160">
          <p15:clr>
            <a:srgbClr val="FBAE40"/>
          </p15:clr>
        </p15:guide>
        <p15:guide id="4" orient="horz" pos="3411">
          <p15:clr>
            <a:srgbClr val="FBAE40"/>
          </p15:clr>
        </p15:guide>
        <p15:guide id="5" orient="horz" pos="379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Media with footer">
    <p:bg>
      <p:bgPr>
        <a:solidFill>
          <a:schemeClr val="bg1"/>
        </a:solidFill>
        <a:effectLst/>
      </p:bgPr>
    </p:bg>
    <p:spTree>
      <p:nvGrpSpPr>
        <p:cNvPr id="1" name=""/>
        <p:cNvGrpSpPr/>
        <p:nvPr/>
      </p:nvGrpSpPr>
      <p:grpSpPr>
        <a:xfrm>
          <a:off x="0" y="0"/>
          <a:ext cx="0" cy="0"/>
          <a:chOff x="0" y="0"/>
          <a:chExt cx="0" cy="0"/>
        </a:xfrm>
      </p:grpSpPr>
      <p:sp>
        <p:nvSpPr>
          <p:cNvPr id="8" name="Media Placeholder 7">
            <a:extLst>
              <a:ext uri="{FF2B5EF4-FFF2-40B4-BE49-F238E27FC236}">
                <a16:creationId xmlns:a16="http://schemas.microsoft.com/office/drawing/2014/main" id="{040E9881-BD3A-4DDD-87E9-20F74DB176A4}"/>
              </a:ext>
            </a:extLst>
          </p:cNvPr>
          <p:cNvSpPr>
            <a:spLocks noGrp="1"/>
          </p:cNvSpPr>
          <p:nvPr>
            <p:ph type="media" sz="quarter" idx="13"/>
          </p:nvPr>
        </p:nvSpPr>
        <p:spPr>
          <a:xfrm>
            <a:off x="0" y="1"/>
            <a:ext cx="9144000" cy="5143166"/>
          </a:xfrm>
          <a:solidFill>
            <a:srgbClr val="E6E6E6"/>
          </a:solidFill>
        </p:spPr>
        <p:txBody>
          <a:bodyPr/>
          <a:lstStyle>
            <a:lvl1pPr marL="0" indent="0" algn="ctr">
              <a:buNone/>
              <a:defRPr/>
            </a:lvl1pPr>
          </a:lstStyle>
          <a:p>
            <a:r>
              <a:rPr lang="en-US"/>
              <a:t>Click icon to add media</a:t>
            </a:r>
            <a:endParaRPr lang="nl-NL"/>
          </a:p>
        </p:txBody>
      </p:sp>
      <p:sp>
        <p:nvSpPr>
          <p:cNvPr id="2" name="Title 1">
            <a:extLst>
              <a:ext uri="{FF2B5EF4-FFF2-40B4-BE49-F238E27FC236}">
                <a16:creationId xmlns:a16="http://schemas.microsoft.com/office/drawing/2014/main" id="{11805DB6-0C58-4697-9D8B-112A720274AA}"/>
              </a:ext>
            </a:extLst>
          </p:cNvPr>
          <p:cNvSpPr>
            <a:spLocks noGrp="1"/>
          </p:cNvSpPr>
          <p:nvPr>
            <p:ph type="ctrTitle"/>
          </p:nvPr>
        </p:nvSpPr>
        <p:spPr>
          <a:xfrm>
            <a:off x="1053704" y="809142"/>
            <a:ext cx="7677150" cy="1161000"/>
          </a:xfrm>
        </p:spPr>
        <p:txBody>
          <a:bodyPr anchor="b"/>
          <a:lstStyle>
            <a:lvl1pPr algn="ctr">
              <a:defRPr sz="4050">
                <a:solidFill>
                  <a:schemeClr val="bg1"/>
                </a:solidFill>
              </a:defRPr>
            </a:lvl1pPr>
          </a:lstStyle>
          <a:p>
            <a:r>
              <a:rPr lang="en-US"/>
              <a:t>Click to edit Master title style</a:t>
            </a:r>
            <a:endParaRPr lang="nl-NL" dirty="0"/>
          </a:p>
        </p:txBody>
      </p:sp>
      <p:sp>
        <p:nvSpPr>
          <p:cNvPr id="3" name="Subtitle 2">
            <a:extLst>
              <a:ext uri="{FF2B5EF4-FFF2-40B4-BE49-F238E27FC236}">
                <a16:creationId xmlns:a16="http://schemas.microsoft.com/office/drawing/2014/main" id="{F3962993-651D-4612-A78D-8ADED943132C}"/>
              </a:ext>
            </a:extLst>
          </p:cNvPr>
          <p:cNvSpPr>
            <a:spLocks noGrp="1"/>
          </p:cNvSpPr>
          <p:nvPr>
            <p:ph type="subTitle" idx="1"/>
          </p:nvPr>
        </p:nvSpPr>
        <p:spPr>
          <a:xfrm>
            <a:off x="1053704" y="2058750"/>
            <a:ext cx="7677150" cy="513000"/>
          </a:xfrm>
        </p:spPr>
        <p:txBody>
          <a:bodyPr/>
          <a:lstStyle>
            <a:lvl1pPr marL="0" indent="0" algn="ctr">
              <a:lnSpc>
                <a:spcPct val="90000"/>
              </a:lnSpc>
              <a:spcBef>
                <a:spcPts val="0"/>
              </a:spcBef>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21" name="Text Placeholder 20">
            <a:extLst>
              <a:ext uri="{FF2B5EF4-FFF2-40B4-BE49-F238E27FC236}">
                <a16:creationId xmlns:a16="http://schemas.microsoft.com/office/drawing/2014/main" id="{AD9A916A-D551-440E-BB5B-D75B83AF3043}"/>
              </a:ext>
            </a:extLst>
          </p:cNvPr>
          <p:cNvSpPr>
            <a:spLocks noGrp="1"/>
          </p:cNvSpPr>
          <p:nvPr>
            <p:ph type="body" sz="quarter" idx="19"/>
          </p:nvPr>
        </p:nvSpPr>
        <p:spPr>
          <a:xfrm>
            <a:off x="0" y="4730401"/>
            <a:ext cx="9148763" cy="412766"/>
          </a:xfrm>
          <a:custGeom>
            <a:avLst/>
            <a:gdLst>
              <a:gd name="connsiteX0" fmla="*/ 0 w 12198350"/>
              <a:gd name="connsiteY0" fmla="*/ 0 h 550355"/>
              <a:gd name="connsiteX1" fmla="*/ 691396 w 12198350"/>
              <a:gd name="connsiteY1" fmla="*/ 5559 h 550355"/>
              <a:gd name="connsiteX2" fmla="*/ 877885 w 12198350"/>
              <a:gd name="connsiteY2" fmla="*/ 191202 h 550355"/>
              <a:gd name="connsiteX3" fmla="*/ 1064373 w 12198350"/>
              <a:gd name="connsiteY3" fmla="*/ 5559 h 550355"/>
              <a:gd name="connsiteX4" fmla="*/ 12195174 w 12198350"/>
              <a:gd name="connsiteY4" fmla="*/ 8720 h 550355"/>
              <a:gd name="connsiteX5" fmla="*/ 12198350 w 12198350"/>
              <a:gd name="connsiteY5" fmla="*/ 545559 h 550355"/>
              <a:gd name="connsiteX6" fmla="*/ 3970 w 12198350"/>
              <a:gd name="connsiteY6" fmla="*/ 550355 h 550355"/>
              <a:gd name="connsiteX7" fmla="*/ 0 w 12198350"/>
              <a:gd name="connsiteY7" fmla="*/ 0 h 55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8350" h="550355">
                <a:moveTo>
                  <a:pt x="0" y="0"/>
                </a:moveTo>
                <a:lnTo>
                  <a:pt x="691396" y="5559"/>
                </a:lnTo>
                <a:cubicBezTo>
                  <a:pt x="794382" y="5559"/>
                  <a:pt x="877885" y="88684"/>
                  <a:pt x="877885" y="191202"/>
                </a:cubicBezTo>
                <a:cubicBezTo>
                  <a:pt x="877885" y="88684"/>
                  <a:pt x="961388" y="5559"/>
                  <a:pt x="1064373" y="5559"/>
                </a:cubicBezTo>
                <a:lnTo>
                  <a:pt x="12195174" y="8720"/>
                </a:lnTo>
                <a:cubicBezTo>
                  <a:pt x="12197292" y="184505"/>
                  <a:pt x="12196233" y="369774"/>
                  <a:pt x="12198350" y="545559"/>
                </a:cubicBezTo>
                <a:lnTo>
                  <a:pt x="3970" y="550355"/>
                </a:lnTo>
                <a:cubicBezTo>
                  <a:pt x="2912" y="375624"/>
                  <a:pt x="1058" y="174732"/>
                  <a:pt x="0" y="0"/>
                </a:cubicBezTo>
                <a:close/>
              </a:path>
            </a:pathLst>
          </a:custGeom>
          <a:solidFill>
            <a:srgbClr val="F1F1F1"/>
          </a:solidFill>
        </p:spPr>
        <p:txBody>
          <a:bodyPr wrap="square">
            <a:noAutofit/>
          </a:bodyPr>
          <a:lstStyle>
            <a:lvl1pPr marL="0" indent="0">
              <a:buNone/>
              <a:defRPr sz="100"/>
            </a:lvl1pPr>
          </a:lstStyle>
          <a:p>
            <a:pPr lvl="0"/>
            <a:r>
              <a:rPr lang="en-US"/>
              <a:t>Click to edit Master text styles</a:t>
            </a:r>
          </a:p>
        </p:txBody>
      </p:sp>
      <p:sp>
        <p:nvSpPr>
          <p:cNvPr id="10" name="Logo_Groen_Zwart">
            <a:extLst>
              <a:ext uri="{FF2B5EF4-FFF2-40B4-BE49-F238E27FC236}">
                <a16:creationId xmlns:a16="http://schemas.microsoft.com/office/drawing/2014/main" id="{55B540EA-EABF-4B3A-9240-698BD3EDEFB6}"/>
              </a:ext>
            </a:extLst>
          </p:cNvPr>
          <p:cNvSpPr>
            <a:spLocks noGrp="1"/>
          </p:cNvSpPr>
          <p:nvPr>
            <p:ph type="body" sz="quarter" idx="15"/>
          </p:nvPr>
        </p:nvSpPr>
        <p:spPr>
          <a:xfrm>
            <a:off x="7999154" y="4869516"/>
            <a:ext cx="731700" cy="132300"/>
          </a:xfrm>
          <a:blipFill>
            <a:blip r:embed="rId2">
              <a:extLst>
                <a:ext uri="{96DAC541-7B7A-43D3-8B79-37D633B846F1}">
                  <asvg:svgBlip xmlns:asvg="http://schemas.microsoft.com/office/drawing/2016/SVG/main" r:embed="rId3"/>
                </a:ext>
              </a:extLst>
            </a:blip>
            <a:stretch>
              <a:fillRect/>
            </a:stretch>
          </a:blipFill>
        </p:spPr>
        <p:txBody>
          <a:bodyPr/>
          <a:lstStyle>
            <a:lvl1pPr marL="0" indent="0">
              <a:buNone/>
              <a:defRPr sz="100">
                <a:solidFill>
                  <a:schemeClr val="tx2"/>
                </a:solidFill>
              </a:defRPr>
            </a:lvl1pPr>
          </a:lstStyle>
          <a:p>
            <a:pPr lvl="0"/>
            <a:r>
              <a:rPr lang="en-US"/>
              <a:t>Click to edit Master text styles</a:t>
            </a:r>
          </a:p>
        </p:txBody>
      </p:sp>
      <p:sp>
        <p:nvSpPr>
          <p:cNvPr id="22" name="Date Placeholder 21">
            <a:extLst>
              <a:ext uri="{FF2B5EF4-FFF2-40B4-BE49-F238E27FC236}">
                <a16:creationId xmlns:a16="http://schemas.microsoft.com/office/drawing/2014/main" id="{5C03C815-1918-4C98-A7EA-5C88C9704922}"/>
              </a:ext>
            </a:extLst>
          </p:cNvPr>
          <p:cNvSpPr>
            <a:spLocks noGrp="1"/>
          </p:cNvSpPr>
          <p:nvPr>
            <p:ph type="dt" sz="half" idx="20"/>
          </p:nvPr>
        </p:nvSpPr>
        <p:spPr/>
        <p:txBody>
          <a:bodyPr/>
          <a:lstStyle/>
          <a:p>
            <a:endParaRPr lang="nl-NL" dirty="0"/>
          </a:p>
        </p:txBody>
      </p:sp>
      <p:sp>
        <p:nvSpPr>
          <p:cNvPr id="23" name="Footer Placeholder 22">
            <a:extLst>
              <a:ext uri="{FF2B5EF4-FFF2-40B4-BE49-F238E27FC236}">
                <a16:creationId xmlns:a16="http://schemas.microsoft.com/office/drawing/2014/main" id="{8646D47F-930D-4CE2-A275-53C6A848831A}"/>
              </a:ext>
            </a:extLst>
          </p:cNvPr>
          <p:cNvSpPr>
            <a:spLocks noGrp="1"/>
          </p:cNvSpPr>
          <p:nvPr>
            <p:ph type="ftr" sz="quarter" idx="21"/>
          </p:nvPr>
        </p:nvSpPr>
        <p:spPr/>
        <p:txBody>
          <a:bodyPr/>
          <a:lstStyle/>
          <a:p>
            <a:r>
              <a:rPr lang="nl-NL"/>
              <a:t>Footer</a:t>
            </a:r>
            <a:endParaRPr lang="nl-NL" dirty="0"/>
          </a:p>
        </p:txBody>
      </p:sp>
      <p:sp>
        <p:nvSpPr>
          <p:cNvPr id="24" name="Slide Number Placeholder 23">
            <a:extLst>
              <a:ext uri="{FF2B5EF4-FFF2-40B4-BE49-F238E27FC236}">
                <a16:creationId xmlns:a16="http://schemas.microsoft.com/office/drawing/2014/main" id="{2F6A7ECD-4368-4048-B453-D9E80123FD72}"/>
              </a:ext>
            </a:extLst>
          </p:cNvPr>
          <p:cNvSpPr>
            <a:spLocks noGrp="1"/>
          </p:cNvSpPr>
          <p:nvPr>
            <p:ph type="sldNum" sz="quarter" idx="22"/>
          </p:nvPr>
        </p:nvSpPr>
        <p:spPr/>
        <p:txBody>
          <a:bodyPr/>
          <a:lstStyle/>
          <a:p>
            <a:pPr marL="0" lvl="0" indent="0" algn="r" rtl="0">
              <a:spcBef>
                <a:spcPts val="0"/>
              </a:spcBef>
              <a:spcAft>
                <a:spcPts val="0"/>
              </a:spcAft>
              <a:buNone/>
            </a:pPr>
            <a:fld id="{00000000-1234-1234-1234-123412341234}" type="slidenum">
              <a:rPr lang="en" smtClean="0"/>
              <a:t>‹#›</a:t>
            </a:fld>
            <a:endParaRPr lang="en"/>
          </a:p>
        </p:txBody>
      </p:sp>
      <p:grpSp>
        <p:nvGrpSpPr>
          <p:cNvPr id="62" name="Group 61">
            <a:extLst>
              <a:ext uri="{FF2B5EF4-FFF2-40B4-BE49-F238E27FC236}">
                <a16:creationId xmlns:a16="http://schemas.microsoft.com/office/drawing/2014/main" id="{BC99175A-D838-4D8F-A544-620F748CB312}"/>
              </a:ext>
            </a:extLst>
          </p:cNvPr>
          <p:cNvGrpSpPr/>
          <p:nvPr/>
        </p:nvGrpSpPr>
        <p:grpSpPr>
          <a:xfrm>
            <a:off x="9292285" y="1"/>
            <a:ext cx="2387759" cy="3241460"/>
            <a:chOff x="12389714" y="0"/>
            <a:chExt cx="3183678" cy="4321947"/>
          </a:xfrm>
        </p:grpSpPr>
        <p:pic>
          <p:nvPicPr>
            <p:cNvPr id="63" name="Picture 62">
              <a:extLst>
                <a:ext uri="{FF2B5EF4-FFF2-40B4-BE49-F238E27FC236}">
                  <a16:creationId xmlns:a16="http://schemas.microsoft.com/office/drawing/2014/main" id="{5F255BAE-4047-4E72-B82A-C802B0262B29}"/>
                </a:ext>
              </a:extLst>
            </p:cNvPr>
            <p:cNvPicPr>
              <a:picLocks noChangeAspect="1"/>
            </p:cNvPicPr>
            <p:nvPr userDrawn="1"/>
          </p:nvPicPr>
          <p:blipFill>
            <a:blip r:embed="rId4"/>
            <a:stretch>
              <a:fillRect/>
            </a:stretch>
          </p:blipFill>
          <p:spPr>
            <a:xfrm>
              <a:off x="12653574" y="3233196"/>
              <a:ext cx="1462269" cy="824075"/>
            </a:xfrm>
            <a:prstGeom prst="rect">
              <a:avLst/>
            </a:prstGeom>
          </p:spPr>
        </p:pic>
        <p:grpSp>
          <p:nvGrpSpPr>
            <p:cNvPr id="64" name="Instruction">
              <a:extLst>
                <a:ext uri="{FF2B5EF4-FFF2-40B4-BE49-F238E27FC236}">
                  <a16:creationId xmlns:a16="http://schemas.microsoft.com/office/drawing/2014/main" id="{C900290F-91C0-4E81-A038-85D257AAF9B2}"/>
                </a:ext>
              </a:extLst>
            </p:cNvPr>
            <p:cNvGrpSpPr/>
            <p:nvPr userDrawn="1"/>
          </p:nvGrpSpPr>
          <p:grpSpPr>
            <a:xfrm>
              <a:off x="12389714" y="0"/>
              <a:ext cx="3183678" cy="4321947"/>
              <a:chOff x="12391601" y="0"/>
              <a:chExt cx="3183678" cy="4321947"/>
            </a:xfrm>
          </p:grpSpPr>
          <p:grpSp>
            <p:nvGrpSpPr>
              <p:cNvPr id="65" name="Video icoon">
                <a:extLst>
                  <a:ext uri="{FF2B5EF4-FFF2-40B4-BE49-F238E27FC236}">
                    <a16:creationId xmlns:a16="http://schemas.microsoft.com/office/drawing/2014/main" id="{D77B2035-D265-4C4D-8CA1-CF632A6816BF}"/>
                  </a:ext>
                </a:extLst>
              </p:cNvPr>
              <p:cNvGrpSpPr/>
              <p:nvPr userDrawn="1"/>
            </p:nvGrpSpPr>
            <p:grpSpPr>
              <a:xfrm>
                <a:off x="12757282" y="1122460"/>
                <a:ext cx="326087" cy="328143"/>
                <a:chOff x="8066315" y="1676399"/>
                <a:chExt cx="1371600" cy="1380253"/>
              </a:xfrm>
            </p:grpSpPr>
            <p:sp>
              <p:nvSpPr>
                <p:cNvPr id="103" name="Rechthoek 127">
                  <a:extLst>
                    <a:ext uri="{FF2B5EF4-FFF2-40B4-BE49-F238E27FC236}">
                      <a16:creationId xmlns:a16="http://schemas.microsoft.com/office/drawing/2014/main" id="{9966423D-3F4B-4646-A369-1A2054123D98}"/>
                    </a:ext>
                  </a:extLst>
                </p:cNvPr>
                <p:cNvSpPr/>
                <p:nvPr userDrawn="1"/>
              </p:nvSpPr>
              <p:spPr>
                <a:xfrm>
                  <a:off x="8066315" y="1687285"/>
                  <a:ext cx="1360714" cy="1360715"/>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50" noProof="0"/>
                </a:p>
              </p:txBody>
            </p:sp>
            <p:sp>
              <p:nvSpPr>
                <p:cNvPr id="104" name="Vrije vorm 112">
                  <a:extLst>
                    <a:ext uri="{FF2B5EF4-FFF2-40B4-BE49-F238E27FC236}">
                      <a16:creationId xmlns:a16="http://schemas.microsoft.com/office/drawing/2014/main" id="{C42E83F9-C829-4467-9B41-D2A75CE13910}"/>
                    </a:ext>
                  </a:extLst>
                </p:cNvPr>
                <p:cNvSpPr/>
                <p:nvPr userDrawn="1"/>
              </p:nvSpPr>
              <p:spPr>
                <a:xfrm>
                  <a:off x="8077201" y="1676399"/>
                  <a:ext cx="1360714" cy="206830"/>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50" noProof="0"/>
                </a:p>
              </p:txBody>
            </p:sp>
            <p:sp>
              <p:nvSpPr>
                <p:cNvPr id="105" name="Vrije vorm 113">
                  <a:extLst>
                    <a:ext uri="{FF2B5EF4-FFF2-40B4-BE49-F238E27FC236}">
                      <a16:creationId xmlns:a16="http://schemas.microsoft.com/office/drawing/2014/main" id="{49812610-B263-4CB9-9DAC-8204B908C450}"/>
                    </a:ext>
                  </a:extLst>
                </p:cNvPr>
                <p:cNvSpPr/>
                <p:nvPr userDrawn="1"/>
              </p:nvSpPr>
              <p:spPr>
                <a:xfrm>
                  <a:off x="8071337" y="2849822"/>
                  <a:ext cx="1360714" cy="206830"/>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50" noProof="0"/>
                </a:p>
              </p:txBody>
            </p:sp>
          </p:grpSp>
          <p:sp>
            <p:nvSpPr>
              <p:cNvPr id="66" name="Rechthoek 84">
                <a:extLst>
                  <a:ext uri="{FF2B5EF4-FFF2-40B4-BE49-F238E27FC236}">
                    <a16:creationId xmlns:a16="http://schemas.microsoft.com/office/drawing/2014/main" id="{62FC0FCA-FCC2-4F64-8959-C41C4B5FF0E0}"/>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685800" eaLnBrk="1" fontAlgn="auto" latinLnBrk="0" hangingPunct="1">
                  <a:lnSpc>
                    <a:spcPct val="80000"/>
                  </a:lnSpc>
                  <a:spcBef>
                    <a:spcPts val="0"/>
                  </a:spcBef>
                  <a:spcAft>
                    <a:spcPts val="0"/>
                  </a:spcAft>
                  <a:buClrTx/>
                  <a:buSzTx/>
                  <a:buFontTx/>
                  <a:buNone/>
                  <a:tabLst/>
                  <a:defRPr/>
                </a:pPr>
                <a:r>
                  <a:rPr kumimoji="0" lang="en-GB" sz="105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video</a:t>
                </a:r>
              </a:p>
            </p:txBody>
          </p:sp>
          <p:sp>
            <p:nvSpPr>
              <p:cNvPr id="67" name="Ovaal 85">
                <a:extLst>
                  <a:ext uri="{FF2B5EF4-FFF2-40B4-BE49-F238E27FC236}">
                    <a16:creationId xmlns:a16="http://schemas.microsoft.com/office/drawing/2014/main" id="{102B09CE-17D4-4D51-8A25-7400D24E9457}"/>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nl-NL" sz="825"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68" name="Rechte verbindingslijn 86">
                <a:extLst>
                  <a:ext uri="{FF2B5EF4-FFF2-40B4-BE49-F238E27FC236}">
                    <a16:creationId xmlns:a16="http://schemas.microsoft.com/office/drawing/2014/main" id="{8D8A12A6-2031-46DA-9111-071167FFA95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69" name="Rechte verbindingslijn 87">
                <a:extLst>
                  <a:ext uri="{FF2B5EF4-FFF2-40B4-BE49-F238E27FC236}">
                    <a16:creationId xmlns:a16="http://schemas.microsoft.com/office/drawing/2014/main" id="{1F41EFF7-BDB0-462A-9DDE-DC350EE346A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0" name="Rechthoek 88">
                <a:extLst>
                  <a:ext uri="{FF2B5EF4-FFF2-40B4-BE49-F238E27FC236}">
                    <a16:creationId xmlns:a16="http://schemas.microsoft.com/office/drawing/2014/main" id="{993713DD-6ABE-4612-BF22-93663899A32F}"/>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685800" eaLnBrk="1" fontAlgn="auto" latinLnBrk="0" hangingPunct="1">
                  <a:lnSpc>
                    <a:spcPct val="90000"/>
                  </a:lnSpc>
                  <a:spcBef>
                    <a:spcPts val="450"/>
                  </a:spcBef>
                  <a:spcAft>
                    <a:spcPts val="450"/>
                  </a:spcAft>
                  <a:buClr>
                    <a:schemeClr val="accent1"/>
                  </a:buClr>
                  <a:buSzTx/>
                  <a:buFont typeface="Arial" panose="020B0604020202020204" pitchFamily="34" charset="0"/>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image/video by hitting the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video. </a:t>
                </a:r>
                <a:b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825"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71" name="Rechte verbindingslijn 123">
                <a:extLst>
                  <a:ext uri="{FF2B5EF4-FFF2-40B4-BE49-F238E27FC236}">
                    <a16:creationId xmlns:a16="http://schemas.microsoft.com/office/drawing/2014/main" id="{A7BEDA2C-2B51-4497-B1EC-EA59A0AACB5D}"/>
                  </a:ext>
                </a:extLst>
              </p:cNvPr>
              <p:cNvCxnSpPr>
                <a:cxnSpLocks/>
              </p:cNvCxnSpPr>
              <p:nvPr userDrawn="1"/>
            </p:nvCxnSpPr>
            <p:spPr>
              <a:xfrm>
                <a:off x="12397261" y="4321947"/>
                <a:ext cx="3178017" cy="0"/>
              </a:xfrm>
              <a:prstGeom prst="line">
                <a:avLst/>
              </a:prstGeom>
              <a:noFill/>
              <a:ln w="3175" cap="flat" cmpd="sng" algn="ctr">
                <a:solidFill>
                  <a:schemeClr val="accent1"/>
                </a:solidFill>
                <a:prstDash val="solid"/>
              </a:ln>
              <a:effectLst/>
            </p:spPr>
          </p:cxnSp>
          <p:sp>
            <p:nvSpPr>
              <p:cNvPr id="72" name="Ovaal 90">
                <a:extLst>
                  <a:ext uri="{FF2B5EF4-FFF2-40B4-BE49-F238E27FC236}">
                    <a16:creationId xmlns:a16="http://schemas.microsoft.com/office/drawing/2014/main" id="{6240A077-08ED-4A65-B564-95FE46F9704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nl-NL" sz="825"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3" name="Rechthoek 91">
                <a:extLst>
                  <a:ext uri="{FF2B5EF4-FFF2-40B4-BE49-F238E27FC236}">
                    <a16:creationId xmlns:a16="http://schemas.microsoft.com/office/drawing/2014/main" id="{DD39C0F2-B6A4-497A-A9CF-025D3EC89D5C}"/>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685800" eaLnBrk="1" fontAlgn="auto" latinLnBrk="0" hangingPunct="1">
                  <a:lnSpc>
                    <a:spcPct val="90000"/>
                  </a:lnSpc>
                  <a:spcBef>
                    <a:spcPts val="450"/>
                  </a:spcBef>
                  <a:spcAft>
                    <a:spcPts val="450"/>
                  </a:spcAft>
                  <a:buClr>
                    <a:schemeClr val="accent1"/>
                  </a:buClr>
                  <a:buSzTx/>
                  <a:buFont typeface="Arial" panose="020B0604020202020204" pitchFamily="34" charset="0"/>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video</a:t>
                </a:r>
                <a:b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74" name="Groep 92">
                <a:extLst>
                  <a:ext uri="{FF2B5EF4-FFF2-40B4-BE49-F238E27FC236}">
                    <a16:creationId xmlns:a16="http://schemas.microsoft.com/office/drawing/2014/main" id="{8A1FE538-A3A3-40C8-B0E8-E04D20DBA67C}"/>
                  </a:ext>
                </a:extLst>
              </p:cNvPr>
              <p:cNvGrpSpPr/>
              <p:nvPr userDrawn="1"/>
            </p:nvGrpSpPr>
            <p:grpSpPr>
              <a:xfrm>
                <a:off x="12757282" y="2184550"/>
                <a:ext cx="825500" cy="209550"/>
                <a:chOff x="13504624" y="2482850"/>
                <a:chExt cx="825500" cy="209550"/>
              </a:xfrm>
            </p:grpSpPr>
            <p:sp>
              <p:nvSpPr>
                <p:cNvPr id="100" name="Rechthoek 119">
                  <a:extLst>
                    <a:ext uri="{FF2B5EF4-FFF2-40B4-BE49-F238E27FC236}">
                      <a16:creationId xmlns:a16="http://schemas.microsoft.com/office/drawing/2014/main" id="{B81BC240-1A9F-4A30-9EB2-BAE6B1E17DA9}"/>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r>
                    <a:rPr lang="en-GB" sz="600" b="0" noProof="0">
                      <a:solidFill>
                        <a:schemeClr val="tx1"/>
                      </a:solidFill>
                      <a:latin typeface="Arial" panose="020B0604020202020204" pitchFamily="34" charset="0"/>
                      <a:cs typeface="Arial" panose="020B0604020202020204" pitchFamily="34" charset="0"/>
                    </a:rPr>
                    <a:t>Insert</a:t>
                  </a:r>
                </a:p>
              </p:txBody>
            </p:sp>
            <p:cxnSp>
              <p:nvCxnSpPr>
                <p:cNvPr id="101" name="Rechte verbindingslijn 120">
                  <a:extLst>
                    <a:ext uri="{FF2B5EF4-FFF2-40B4-BE49-F238E27FC236}">
                      <a16:creationId xmlns:a16="http://schemas.microsoft.com/office/drawing/2014/main" id="{97AF4888-6F63-40FB-AEAB-9300AF4120B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02" name="Gelijkbenige driehoek 121">
                  <a:extLst>
                    <a:ext uri="{FF2B5EF4-FFF2-40B4-BE49-F238E27FC236}">
                      <a16:creationId xmlns:a16="http://schemas.microsoft.com/office/drawing/2014/main" id="{C755F3F6-14EF-47D2-A73A-DEC9B38527AA}"/>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50" b="1" noProof="0">
                    <a:solidFill>
                      <a:schemeClr val="tx1"/>
                    </a:solidFill>
                  </a:endParaRPr>
                </a:p>
              </p:txBody>
            </p:sp>
          </p:grpSp>
          <p:sp>
            <p:nvSpPr>
              <p:cNvPr id="75" name="Ovaal 93">
                <a:extLst>
                  <a:ext uri="{FF2B5EF4-FFF2-40B4-BE49-F238E27FC236}">
                    <a16:creationId xmlns:a16="http://schemas.microsoft.com/office/drawing/2014/main" id="{CBCBDCD0-3BAB-4C74-A535-3F23F24FE021}"/>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nl-NL" sz="825"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76" name="Rechthoek 94">
                <a:extLst>
                  <a:ext uri="{FF2B5EF4-FFF2-40B4-BE49-F238E27FC236}">
                    <a16:creationId xmlns:a16="http://schemas.microsoft.com/office/drawing/2014/main" id="{F9252C7A-2160-4FFD-8E8E-81B114861D09}"/>
                  </a:ext>
                </a:extLst>
              </p:cNvPr>
              <p:cNvSpPr/>
              <p:nvPr userDrawn="1"/>
            </p:nvSpPr>
            <p:spPr>
              <a:xfrm>
                <a:off x="12757283" y="2684014"/>
                <a:ext cx="2817996" cy="434967"/>
              </a:xfrm>
              <a:prstGeom prst="rect">
                <a:avLst/>
              </a:prstGeom>
              <a:noFill/>
              <a:ln w="25400" cap="flat" cmpd="sng" algn="ctr">
                <a:noFill/>
                <a:prstDash val="solid"/>
              </a:ln>
              <a:effectLst/>
            </p:spPr>
            <p:txBody>
              <a:bodyPr lIns="0" tIns="0" rIns="0" bIns="0" rtlCol="0" anchor="t"/>
              <a:lstStyle/>
              <a:p>
                <a:pPr marL="0" marR="0" lvl="0" indent="0" defTabSz="685800" eaLnBrk="1" fontAlgn="auto" latinLnBrk="0" hangingPunct="1">
                  <a:lnSpc>
                    <a:spcPct val="90000"/>
                  </a:lnSpc>
                  <a:spcBef>
                    <a:spcPts val="450"/>
                  </a:spcBef>
                  <a:spcAft>
                    <a:spcPts val="450"/>
                  </a:spcAft>
                  <a:buClr>
                    <a:schemeClr val="accent1"/>
                  </a:buClr>
                  <a:buSzTx/>
                  <a:buFont typeface="Arial" panose="020B0604020202020204" pitchFamily="34" charset="0"/>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´Reset slide´</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77" name="Rechte verbindingslijn 95">
                <a:extLst>
                  <a:ext uri="{FF2B5EF4-FFF2-40B4-BE49-F238E27FC236}">
                    <a16:creationId xmlns:a16="http://schemas.microsoft.com/office/drawing/2014/main" id="{6345A23F-3735-4BFF-99AC-740E23EEB82E}"/>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78" name="Groep 97">
                <a:extLst>
                  <a:ext uri="{FF2B5EF4-FFF2-40B4-BE49-F238E27FC236}">
                    <a16:creationId xmlns:a16="http://schemas.microsoft.com/office/drawing/2014/main" id="{2E184FD8-DEAF-4B40-98BA-BACED4BC8466}"/>
                  </a:ext>
                </a:extLst>
              </p:cNvPr>
              <p:cNvGrpSpPr/>
              <p:nvPr userDrawn="1"/>
            </p:nvGrpSpPr>
            <p:grpSpPr>
              <a:xfrm>
                <a:off x="13717196" y="3535184"/>
                <a:ext cx="1195723" cy="678267"/>
                <a:chOff x="12757284" y="3224292"/>
                <a:chExt cx="1195723" cy="678267"/>
              </a:xfrm>
            </p:grpSpPr>
            <p:sp>
              <p:nvSpPr>
                <p:cNvPr id="79" name="Rechthoek 98">
                  <a:extLst>
                    <a:ext uri="{FF2B5EF4-FFF2-40B4-BE49-F238E27FC236}">
                      <a16:creationId xmlns:a16="http://schemas.microsoft.com/office/drawing/2014/main" id="{DFE680E1-F827-464C-A0FF-49365352B4FC}"/>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450"/>
                    </a:spcBef>
                    <a:spcAft>
                      <a:spcPts val="450"/>
                    </a:spcAft>
                  </a:pPr>
                  <a:endParaRPr lang="nl-NL" sz="600" b="0" noProof="0">
                    <a:solidFill>
                      <a:schemeClr val="tx1"/>
                    </a:solidFill>
                    <a:latin typeface="Arial" panose="020B0604020202020204" pitchFamily="34" charset="0"/>
                    <a:cs typeface="Arial" panose="020B0604020202020204" pitchFamily="34" charset="0"/>
                  </a:endParaRPr>
                </a:p>
              </p:txBody>
            </p:sp>
            <p:sp>
              <p:nvSpPr>
                <p:cNvPr id="80" name="Rechthoek 99">
                  <a:extLst>
                    <a:ext uri="{FF2B5EF4-FFF2-40B4-BE49-F238E27FC236}">
                      <a16:creationId xmlns:a16="http://schemas.microsoft.com/office/drawing/2014/main" id="{B55F42D8-6EC7-42AF-A50F-305B04EB5F61}"/>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50" b="1" noProof="0">
                    <a:solidFill>
                      <a:schemeClr val="tx1"/>
                    </a:solidFill>
                  </a:endParaRPr>
                </a:p>
              </p:txBody>
            </p:sp>
            <p:grpSp>
              <p:nvGrpSpPr>
                <p:cNvPr id="81" name="Groep 100">
                  <a:extLst>
                    <a:ext uri="{FF2B5EF4-FFF2-40B4-BE49-F238E27FC236}">
                      <a16:creationId xmlns:a16="http://schemas.microsoft.com/office/drawing/2014/main" id="{F40CC316-2400-46D1-836E-0F2653A31184}"/>
                    </a:ext>
                  </a:extLst>
                </p:cNvPr>
                <p:cNvGrpSpPr/>
                <p:nvPr userDrawn="1"/>
              </p:nvGrpSpPr>
              <p:grpSpPr>
                <a:xfrm>
                  <a:off x="12839234" y="3289794"/>
                  <a:ext cx="155951" cy="131922"/>
                  <a:chOff x="12968836" y="3354170"/>
                  <a:chExt cx="404806" cy="342433"/>
                </a:xfrm>
              </p:grpSpPr>
              <p:sp>
                <p:nvSpPr>
                  <p:cNvPr id="94" name="Rechthoek: afgeronde hoeken 113">
                    <a:extLst>
                      <a:ext uri="{FF2B5EF4-FFF2-40B4-BE49-F238E27FC236}">
                        <a16:creationId xmlns:a16="http://schemas.microsoft.com/office/drawing/2014/main" id="{A84342A8-B722-48D9-BC38-652910DBC412}"/>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endParaRPr lang="nl-NL" sz="600" b="0" noProof="0">
                      <a:solidFill>
                        <a:schemeClr val="tx1"/>
                      </a:solidFill>
                      <a:latin typeface="Arial" panose="020B0604020202020204" pitchFamily="34" charset="0"/>
                      <a:cs typeface="Arial" panose="020B0604020202020204" pitchFamily="34" charset="0"/>
                    </a:endParaRPr>
                  </a:p>
                </p:txBody>
              </p:sp>
              <p:sp>
                <p:nvSpPr>
                  <p:cNvPr id="95" name="Rechthoek 114">
                    <a:extLst>
                      <a:ext uri="{FF2B5EF4-FFF2-40B4-BE49-F238E27FC236}">
                        <a16:creationId xmlns:a16="http://schemas.microsoft.com/office/drawing/2014/main" id="{A39CFCBF-D6DA-4608-9A3A-A9644B75899E}"/>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50" b="1" noProof="0">
                      <a:solidFill>
                        <a:schemeClr val="tx1"/>
                      </a:solidFill>
                    </a:endParaRPr>
                  </a:p>
                </p:txBody>
              </p:sp>
              <p:sp>
                <p:nvSpPr>
                  <p:cNvPr id="96" name="Rechthoek 115">
                    <a:extLst>
                      <a:ext uri="{FF2B5EF4-FFF2-40B4-BE49-F238E27FC236}">
                        <a16:creationId xmlns:a16="http://schemas.microsoft.com/office/drawing/2014/main" id="{64046BE6-0F50-412F-B3AD-7675AB8E33C4}"/>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50" b="1" noProof="0">
                      <a:solidFill>
                        <a:schemeClr val="tx1"/>
                      </a:solidFill>
                    </a:endParaRPr>
                  </a:p>
                </p:txBody>
              </p:sp>
              <p:sp>
                <p:nvSpPr>
                  <p:cNvPr id="97" name="Rechthoek 116">
                    <a:extLst>
                      <a:ext uri="{FF2B5EF4-FFF2-40B4-BE49-F238E27FC236}">
                        <a16:creationId xmlns:a16="http://schemas.microsoft.com/office/drawing/2014/main" id="{95C3CA37-2EC0-4AFA-8A4B-11CCB9090559}"/>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50" b="1" noProof="0">
                      <a:solidFill>
                        <a:schemeClr val="tx1"/>
                      </a:solidFill>
                    </a:endParaRPr>
                  </a:p>
                </p:txBody>
              </p:sp>
              <p:sp>
                <p:nvSpPr>
                  <p:cNvPr id="98" name="Rechthoek 117">
                    <a:extLst>
                      <a:ext uri="{FF2B5EF4-FFF2-40B4-BE49-F238E27FC236}">
                        <a16:creationId xmlns:a16="http://schemas.microsoft.com/office/drawing/2014/main" id="{15951059-5D2E-4034-B429-F6E8BDCFF970}"/>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50" b="1" noProof="0">
                      <a:solidFill>
                        <a:schemeClr val="tx1"/>
                      </a:solidFill>
                    </a:endParaRPr>
                  </a:p>
                </p:txBody>
              </p:sp>
              <p:sp>
                <p:nvSpPr>
                  <p:cNvPr id="99" name="Rechthoek 118">
                    <a:extLst>
                      <a:ext uri="{FF2B5EF4-FFF2-40B4-BE49-F238E27FC236}">
                        <a16:creationId xmlns:a16="http://schemas.microsoft.com/office/drawing/2014/main" id="{F626D22A-98BE-4253-9853-5F3BBEEF4ADD}"/>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50" b="1" noProof="0">
                      <a:solidFill>
                        <a:schemeClr val="tx1"/>
                      </a:solidFill>
                    </a:endParaRPr>
                  </a:p>
                </p:txBody>
              </p:sp>
            </p:grpSp>
            <p:grpSp>
              <p:nvGrpSpPr>
                <p:cNvPr id="82" name="Groep 101">
                  <a:extLst>
                    <a:ext uri="{FF2B5EF4-FFF2-40B4-BE49-F238E27FC236}">
                      <a16:creationId xmlns:a16="http://schemas.microsoft.com/office/drawing/2014/main" id="{4B61C50D-4526-42BA-8AA3-219483F7CBE7}"/>
                    </a:ext>
                  </a:extLst>
                </p:cNvPr>
                <p:cNvGrpSpPr/>
                <p:nvPr userDrawn="1"/>
              </p:nvGrpSpPr>
              <p:grpSpPr>
                <a:xfrm>
                  <a:off x="12819679" y="3589117"/>
                  <a:ext cx="166739" cy="218963"/>
                  <a:chOff x="12940828" y="3950597"/>
                  <a:chExt cx="432813" cy="568367"/>
                </a:xfrm>
              </p:grpSpPr>
              <p:grpSp>
                <p:nvGrpSpPr>
                  <p:cNvPr id="86" name="Groep 105">
                    <a:extLst>
                      <a:ext uri="{FF2B5EF4-FFF2-40B4-BE49-F238E27FC236}">
                        <a16:creationId xmlns:a16="http://schemas.microsoft.com/office/drawing/2014/main" id="{8A8002E2-40C3-4924-88F8-F0E5A41B097A}"/>
                      </a:ext>
                    </a:extLst>
                  </p:cNvPr>
                  <p:cNvGrpSpPr/>
                  <p:nvPr userDrawn="1"/>
                </p:nvGrpSpPr>
                <p:grpSpPr>
                  <a:xfrm>
                    <a:off x="13000382" y="4006891"/>
                    <a:ext cx="373259" cy="315747"/>
                    <a:chOff x="12968836" y="3354170"/>
                    <a:chExt cx="404806" cy="342433"/>
                  </a:xfrm>
                </p:grpSpPr>
                <p:sp>
                  <p:nvSpPr>
                    <p:cNvPr id="88" name="Rechthoek: afgeronde hoeken 107">
                      <a:extLst>
                        <a:ext uri="{FF2B5EF4-FFF2-40B4-BE49-F238E27FC236}">
                          <a16:creationId xmlns:a16="http://schemas.microsoft.com/office/drawing/2014/main" id="{905EDB8A-3DCA-48A0-89D3-EAD0CCAD70D7}"/>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endParaRPr lang="nl-NL" sz="600" b="0" noProof="0">
                        <a:solidFill>
                          <a:schemeClr val="tx1"/>
                        </a:solidFill>
                        <a:latin typeface="Arial" panose="020B0604020202020204" pitchFamily="34" charset="0"/>
                        <a:cs typeface="Arial" panose="020B0604020202020204" pitchFamily="34" charset="0"/>
                      </a:endParaRPr>
                    </a:p>
                  </p:txBody>
                </p:sp>
                <p:sp>
                  <p:nvSpPr>
                    <p:cNvPr id="89" name="Rechthoek 108">
                      <a:extLst>
                        <a:ext uri="{FF2B5EF4-FFF2-40B4-BE49-F238E27FC236}">
                          <a16:creationId xmlns:a16="http://schemas.microsoft.com/office/drawing/2014/main" id="{5A7F5BF5-CAD4-47EE-BC12-69CFFBC85D71}"/>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50" b="1" noProof="0">
                        <a:solidFill>
                          <a:schemeClr val="tx1"/>
                        </a:solidFill>
                      </a:endParaRPr>
                    </a:p>
                  </p:txBody>
                </p:sp>
                <p:sp>
                  <p:nvSpPr>
                    <p:cNvPr id="90" name="Rechthoek 109">
                      <a:extLst>
                        <a:ext uri="{FF2B5EF4-FFF2-40B4-BE49-F238E27FC236}">
                          <a16:creationId xmlns:a16="http://schemas.microsoft.com/office/drawing/2014/main" id="{12C3893F-FDF4-4DAD-9DB1-3AA7F746970E}"/>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50" b="1" noProof="0">
                        <a:solidFill>
                          <a:schemeClr val="tx1"/>
                        </a:solidFill>
                      </a:endParaRPr>
                    </a:p>
                  </p:txBody>
                </p:sp>
                <p:sp>
                  <p:nvSpPr>
                    <p:cNvPr id="91" name="Rechthoek 110">
                      <a:extLst>
                        <a:ext uri="{FF2B5EF4-FFF2-40B4-BE49-F238E27FC236}">
                          <a16:creationId xmlns:a16="http://schemas.microsoft.com/office/drawing/2014/main" id="{86CAC42A-72B7-4065-BE11-783B3AD72284}"/>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50" b="1" noProof="0">
                        <a:solidFill>
                          <a:schemeClr val="tx1"/>
                        </a:solidFill>
                      </a:endParaRPr>
                    </a:p>
                  </p:txBody>
                </p:sp>
                <p:sp>
                  <p:nvSpPr>
                    <p:cNvPr id="92" name="Rechthoek 111">
                      <a:extLst>
                        <a:ext uri="{FF2B5EF4-FFF2-40B4-BE49-F238E27FC236}">
                          <a16:creationId xmlns:a16="http://schemas.microsoft.com/office/drawing/2014/main" id="{EF3E197D-8754-48C0-BF72-FD184B7105F8}"/>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50" b="1" noProof="0">
                        <a:solidFill>
                          <a:schemeClr val="tx1"/>
                        </a:solidFill>
                      </a:endParaRPr>
                    </a:p>
                  </p:txBody>
                </p:sp>
                <p:sp>
                  <p:nvSpPr>
                    <p:cNvPr id="93" name="Rechthoek 112">
                      <a:extLst>
                        <a:ext uri="{FF2B5EF4-FFF2-40B4-BE49-F238E27FC236}">
                          <a16:creationId xmlns:a16="http://schemas.microsoft.com/office/drawing/2014/main" id="{50EF2CC8-95A6-4003-ABE0-84D45AB4F73D}"/>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50" b="1" noProof="0">
                        <a:solidFill>
                          <a:schemeClr val="tx1"/>
                        </a:solidFill>
                      </a:endParaRPr>
                    </a:p>
                  </p:txBody>
                </p:sp>
              </p:grpSp>
              <p:sp>
                <p:nvSpPr>
                  <p:cNvPr id="87" name="Boog 106">
                    <a:extLst>
                      <a:ext uri="{FF2B5EF4-FFF2-40B4-BE49-F238E27FC236}">
                        <a16:creationId xmlns:a16="http://schemas.microsoft.com/office/drawing/2014/main" id="{CD8BAC0D-64B7-4A89-ADFB-C13B5E4C2FED}"/>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nl-NL" sz="1050" noProof="0"/>
                  </a:p>
                </p:txBody>
              </p:sp>
            </p:grpSp>
            <p:sp>
              <p:nvSpPr>
                <p:cNvPr id="83" name="Tekstvak 102">
                  <a:extLst>
                    <a:ext uri="{FF2B5EF4-FFF2-40B4-BE49-F238E27FC236}">
                      <a16:creationId xmlns:a16="http://schemas.microsoft.com/office/drawing/2014/main" id="{80934916-CB3E-4BC5-819B-8CA04FEC93F4}"/>
                    </a:ext>
                  </a:extLst>
                </p:cNvPr>
                <p:cNvSpPr txBox="1"/>
                <p:nvPr userDrawn="1"/>
              </p:nvSpPr>
              <p:spPr>
                <a:xfrm>
                  <a:off x="12997648" y="3263401"/>
                  <a:ext cx="855210" cy="233911"/>
                </a:xfrm>
                <a:prstGeom prst="rect">
                  <a:avLst/>
                </a:prstGeom>
                <a:noFill/>
              </p:spPr>
              <p:txBody>
                <a:bodyPr wrap="square" rtlCol="0">
                  <a:spAutoFit/>
                </a:bodyPr>
                <a:lstStyle/>
                <a:p>
                  <a:pPr marL="0" algn="l" defTabSz="913134" rtl="0" eaLnBrk="1" latinLnBrk="0" hangingPunct="1">
                    <a:lnSpc>
                      <a:spcPct val="90000"/>
                    </a:lnSpc>
                    <a:spcBef>
                      <a:spcPts val="450"/>
                    </a:spcBef>
                    <a:spcAft>
                      <a:spcPts val="450"/>
                    </a:spcAft>
                  </a:pPr>
                  <a:r>
                    <a:rPr lang="nl-NL" sz="600" b="0" kern="1200" noProof="0" dirty="0">
                      <a:solidFill>
                        <a:schemeClr val="tx1"/>
                      </a:solidFill>
                      <a:latin typeface="Arial" panose="020B0604020202020204" pitchFamily="34" charset="0"/>
                      <a:ea typeface="+mn-ea"/>
                      <a:cs typeface="Arial" panose="020B0604020202020204" pitchFamily="34" charset="0"/>
                    </a:rPr>
                    <a:t>Lay-out</a:t>
                  </a:r>
                </a:p>
              </p:txBody>
            </p:sp>
            <p:sp>
              <p:nvSpPr>
                <p:cNvPr id="84" name="Tekstvak 103">
                  <a:extLst>
                    <a:ext uri="{FF2B5EF4-FFF2-40B4-BE49-F238E27FC236}">
                      <a16:creationId xmlns:a16="http://schemas.microsoft.com/office/drawing/2014/main" id="{D411ED25-A522-45AC-ACE6-DAB9B014DBB3}"/>
                    </a:ext>
                  </a:extLst>
                </p:cNvPr>
                <p:cNvSpPr txBox="1"/>
                <p:nvPr userDrawn="1"/>
              </p:nvSpPr>
              <p:spPr>
                <a:xfrm>
                  <a:off x="12984219" y="3584528"/>
                  <a:ext cx="855210" cy="233911"/>
                </a:xfrm>
                <a:prstGeom prst="rect">
                  <a:avLst/>
                </a:prstGeom>
                <a:noFill/>
              </p:spPr>
              <p:txBody>
                <a:bodyPr wrap="square" rtlCol="0">
                  <a:spAutoFit/>
                </a:bodyPr>
                <a:lstStyle/>
                <a:p>
                  <a:pPr marL="0" algn="l" defTabSz="913134" rtl="0" eaLnBrk="1" latinLnBrk="0" hangingPunct="1">
                    <a:lnSpc>
                      <a:spcPct val="90000"/>
                    </a:lnSpc>
                    <a:spcBef>
                      <a:spcPts val="450"/>
                    </a:spcBef>
                    <a:spcAft>
                      <a:spcPts val="450"/>
                    </a:spcAft>
                  </a:pPr>
                  <a:r>
                    <a:rPr lang="nl-NL" sz="600" b="0" kern="1200" noProof="0" dirty="0">
                      <a:solidFill>
                        <a:schemeClr val="tx1"/>
                      </a:solidFill>
                      <a:latin typeface="Arial" panose="020B0604020202020204" pitchFamily="34" charset="0"/>
                      <a:ea typeface="+mn-ea"/>
                      <a:cs typeface="Arial" panose="020B0604020202020204" pitchFamily="34" charset="0"/>
                    </a:rPr>
                    <a:t>Reset slide</a:t>
                  </a:r>
                </a:p>
              </p:txBody>
            </p:sp>
            <p:pic>
              <p:nvPicPr>
                <p:cNvPr id="85" name="Picture 3">
                  <a:extLst>
                    <a:ext uri="{FF2B5EF4-FFF2-40B4-BE49-F238E27FC236}">
                      <a16:creationId xmlns:a16="http://schemas.microsoft.com/office/drawing/2014/main" id="{01204EF2-9D25-454A-A577-915690BDF1CD}"/>
                    </a:ext>
                  </a:extLst>
                </p:cNvPr>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spTree>
    <p:extLst>
      <p:ext uri="{BB962C8B-B14F-4D97-AF65-F5344CB8AC3E}">
        <p14:creationId xmlns:p14="http://schemas.microsoft.com/office/powerpoint/2010/main" val="2851974250"/>
      </p:ext>
    </p:extLst>
  </p:cSld>
  <p:clrMapOvr>
    <a:masterClrMapping/>
  </p:clrMapOvr>
  <p:hf sldNum="0" hdr="0" ftr="0" dt="0"/>
  <p:extLst>
    <p:ext uri="{DCECCB84-F9BA-43D5-87BE-67443E8EF086}">
      <p15:sldGuideLst xmlns:p15="http://schemas.microsoft.com/office/powerpoint/2012/main">
        <p15:guide id="1" pos="3840">
          <p15:clr>
            <a:srgbClr val="FBAE40"/>
          </p15:clr>
        </p15:guide>
        <p15:guide id="2" pos="885">
          <p15:clr>
            <a:srgbClr val="FBAE40"/>
          </p15:clr>
        </p15:guide>
        <p15:guide id="3" orient="horz" pos="2160">
          <p15:clr>
            <a:srgbClr val="FBAE40"/>
          </p15:clr>
        </p15:guide>
        <p15:guide id="4" orient="horz" pos="3411">
          <p15:clr>
            <a:srgbClr val="FBAE40"/>
          </p15:clr>
        </p15:guide>
        <p15:guide id="5" orient="horz" pos="3793">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Contact with Picrute">
    <p:bg>
      <p:bgPr>
        <a:solidFill>
          <a:schemeClr val="bg1"/>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9AC0F70B-7682-4F68-B474-4062568770BC}"/>
              </a:ext>
            </a:extLst>
          </p:cNvPr>
          <p:cNvSpPr>
            <a:spLocks noGrp="1"/>
          </p:cNvSpPr>
          <p:nvPr>
            <p:ph type="pic" sz="quarter" idx="14"/>
          </p:nvPr>
        </p:nvSpPr>
        <p:spPr>
          <a:xfrm>
            <a:off x="0" y="0"/>
            <a:ext cx="9144000" cy="5143500"/>
          </a:xfrm>
          <a:solidFill>
            <a:srgbClr val="E6E6E6"/>
          </a:solidFill>
        </p:spPr>
        <p:txBody>
          <a:bodyPr/>
          <a:lstStyle>
            <a:lvl1pPr marL="0" indent="0" algn="ctr">
              <a:buNone/>
              <a:defRPr>
                <a:solidFill>
                  <a:schemeClr val="tx1">
                    <a:lumMod val="50000"/>
                    <a:lumOff val="50000"/>
                  </a:schemeClr>
                </a:solidFill>
              </a:defRPr>
            </a:lvl1pPr>
          </a:lstStyle>
          <a:p>
            <a:r>
              <a:rPr lang="en-US"/>
              <a:t>Click icon to add picture</a:t>
            </a:r>
            <a:endParaRPr lang="nl-NL" dirty="0"/>
          </a:p>
        </p:txBody>
      </p:sp>
      <p:sp>
        <p:nvSpPr>
          <p:cNvPr id="12" name="Text Placeholder 11">
            <a:extLst>
              <a:ext uri="{FF2B5EF4-FFF2-40B4-BE49-F238E27FC236}">
                <a16:creationId xmlns:a16="http://schemas.microsoft.com/office/drawing/2014/main" id="{EB281F69-55AA-4106-B680-53657F24624E}"/>
              </a:ext>
            </a:extLst>
          </p:cNvPr>
          <p:cNvSpPr>
            <a:spLocks noGrp="1"/>
          </p:cNvSpPr>
          <p:nvPr>
            <p:ph type="body" sz="quarter" idx="13"/>
          </p:nvPr>
        </p:nvSpPr>
        <p:spPr>
          <a:xfrm>
            <a:off x="0" y="4061223"/>
            <a:ext cx="9145787" cy="1082278"/>
          </a:xfrm>
          <a:custGeom>
            <a:avLst/>
            <a:gdLst>
              <a:gd name="connsiteX0" fmla="*/ 0 w 12194382"/>
              <a:gd name="connsiteY0" fmla="*/ 0 h 1443037"/>
              <a:gd name="connsiteX1" fmla="*/ 1237298 w 12194382"/>
              <a:gd name="connsiteY1" fmla="*/ 0 h 1443037"/>
              <a:gd name="connsiteX2" fmla="*/ 1406128 w 12194382"/>
              <a:gd name="connsiteY2" fmla="*/ 208931 h 1443037"/>
              <a:gd name="connsiteX3" fmla="*/ 1574959 w 12194382"/>
              <a:gd name="connsiteY3" fmla="*/ 0 h 1443037"/>
              <a:gd name="connsiteX4" fmla="*/ 12194382 w 12194382"/>
              <a:gd name="connsiteY4" fmla="*/ 2381 h 1443037"/>
              <a:gd name="connsiteX5" fmla="*/ 12192005 w 12194382"/>
              <a:gd name="connsiteY5" fmla="*/ 1443037 h 1443037"/>
              <a:gd name="connsiteX6" fmla="*/ 3777124 w 12194382"/>
              <a:gd name="connsiteY6" fmla="*/ 1443037 h 1443037"/>
              <a:gd name="connsiteX7" fmla="*/ 0 w 12194382"/>
              <a:gd name="connsiteY7" fmla="*/ 1441562 h 1443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4382" h="1443037">
                <a:moveTo>
                  <a:pt x="0" y="0"/>
                </a:moveTo>
                <a:lnTo>
                  <a:pt x="1237298" y="0"/>
                </a:lnTo>
                <a:cubicBezTo>
                  <a:pt x="1333786" y="20622"/>
                  <a:pt x="1406128" y="106299"/>
                  <a:pt x="1406128" y="208931"/>
                </a:cubicBezTo>
                <a:cubicBezTo>
                  <a:pt x="1406128" y="106299"/>
                  <a:pt x="1478518" y="20622"/>
                  <a:pt x="1574959" y="0"/>
                </a:cubicBezTo>
                <a:lnTo>
                  <a:pt x="12194382" y="2381"/>
                </a:lnTo>
                <a:lnTo>
                  <a:pt x="12192005" y="1443037"/>
                </a:lnTo>
                <a:lnTo>
                  <a:pt x="3777124" y="1443037"/>
                </a:lnTo>
                <a:lnTo>
                  <a:pt x="0" y="1441562"/>
                </a:lnTo>
                <a:close/>
              </a:path>
            </a:pathLst>
          </a:custGeom>
          <a:solidFill>
            <a:schemeClr val="tx2"/>
          </a:solidFill>
          <a:ln>
            <a:noFill/>
          </a:ln>
        </p:spPr>
        <p:txBody>
          <a:bodyPr wrap="square">
            <a:noAutofit/>
          </a:bodyPr>
          <a:lstStyle>
            <a:lvl1pPr marL="0" indent="0">
              <a:buNone/>
              <a:defRPr sz="100">
                <a:solidFill>
                  <a:schemeClr val="tx2"/>
                </a:solidFill>
              </a:defRPr>
            </a:lvl1pPr>
          </a:lstStyle>
          <a:p>
            <a:pPr lvl="0"/>
            <a:r>
              <a:rPr lang="en-US" noProof="1"/>
              <a:t>Click to edit Master text styles</a:t>
            </a:r>
          </a:p>
        </p:txBody>
      </p:sp>
      <p:sp>
        <p:nvSpPr>
          <p:cNvPr id="4" name="Date Placeholder 3">
            <a:extLst>
              <a:ext uri="{FF2B5EF4-FFF2-40B4-BE49-F238E27FC236}">
                <a16:creationId xmlns:a16="http://schemas.microsoft.com/office/drawing/2014/main" id="{191FC17C-3354-4F25-A0D0-1366DBCEEDD4}"/>
              </a:ext>
            </a:extLst>
          </p:cNvPr>
          <p:cNvSpPr>
            <a:spLocks noGrp="1"/>
          </p:cNvSpPr>
          <p:nvPr>
            <p:ph type="dt" sz="half" idx="10"/>
          </p:nvPr>
        </p:nvSpPr>
        <p:spPr>
          <a:xfrm>
            <a:off x="4706541" y="5265000"/>
            <a:ext cx="1922858" cy="162000"/>
          </a:xfrm>
        </p:spPr>
        <p:txBody>
          <a:bodyPr/>
          <a:lstStyle>
            <a:lvl1pPr>
              <a:defRPr>
                <a:solidFill>
                  <a:srgbClr val="E6E6E6"/>
                </a:solidFill>
              </a:defRPr>
            </a:lvl1pPr>
          </a:lstStyle>
          <a:p>
            <a:endParaRPr lang="nl-NL" dirty="0"/>
          </a:p>
        </p:txBody>
      </p:sp>
      <p:sp>
        <p:nvSpPr>
          <p:cNvPr id="5" name="Footer Placeholder 4">
            <a:extLst>
              <a:ext uri="{FF2B5EF4-FFF2-40B4-BE49-F238E27FC236}">
                <a16:creationId xmlns:a16="http://schemas.microsoft.com/office/drawing/2014/main" id="{4B3EFA5C-F3E5-4383-A02E-80BB061E654E}"/>
              </a:ext>
            </a:extLst>
          </p:cNvPr>
          <p:cNvSpPr>
            <a:spLocks noGrp="1"/>
          </p:cNvSpPr>
          <p:nvPr>
            <p:ph type="ftr" sz="quarter" idx="11"/>
          </p:nvPr>
        </p:nvSpPr>
        <p:spPr>
          <a:xfrm>
            <a:off x="964406" y="5265000"/>
            <a:ext cx="3607594" cy="162000"/>
          </a:xfrm>
        </p:spPr>
        <p:txBody>
          <a:bodyPr/>
          <a:lstStyle>
            <a:lvl1pPr>
              <a:defRPr>
                <a:solidFill>
                  <a:srgbClr val="E6E6E6"/>
                </a:solidFill>
              </a:defRPr>
            </a:lvl1pPr>
          </a:lstStyle>
          <a:p>
            <a:r>
              <a:rPr lang="nl-NL"/>
              <a:t>Footer</a:t>
            </a:r>
          </a:p>
        </p:txBody>
      </p:sp>
      <p:sp>
        <p:nvSpPr>
          <p:cNvPr id="6" name="Slide Number Placeholder 5">
            <a:extLst>
              <a:ext uri="{FF2B5EF4-FFF2-40B4-BE49-F238E27FC236}">
                <a16:creationId xmlns:a16="http://schemas.microsoft.com/office/drawing/2014/main" id="{66345614-4842-4A62-AAD6-77117B4AEC45}"/>
              </a:ext>
            </a:extLst>
          </p:cNvPr>
          <p:cNvSpPr>
            <a:spLocks noGrp="1"/>
          </p:cNvSpPr>
          <p:nvPr>
            <p:ph type="sldNum" sz="quarter" idx="12"/>
          </p:nvPr>
        </p:nvSpPr>
        <p:spPr>
          <a:xfrm>
            <a:off x="0" y="5265000"/>
            <a:ext cx="656034" cy="162000"/>
          </a:xfrm>
        </p:spPr>
        <p:txBody>
          <a:bodyPr/>
          <a:lstStyle>
            <a:lvl1pPr>
              <a:defRPr>
                <a:solidFill>
                  <a:srgbClr val="E6E6E6"/>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2" name="Title 1">
            <a:extLst>
              <a:ext uri="{FF2B5EF4-FFF2-40B4-BE49-F238E27FC236}">
                <a16:creationId xmlns:a16="http://schemas.microsoft.com/office/drawing/2014/main" id="{11805DB6-0C58-4697-9D8B-112A720274AA}"/>
              </a:ext>
            </a:extLst>
          </p:cNvPr>
          <p:cNvSpPr>
            <a:spLocks noGrp="1"/>
          </p:cNvSpPr>
          <p:nvPr>
            <p:ph type="ctrTitle"/>
          </p:nvPr>
        </p:nvSpPr>
        <p:spPr>
          <a:xfrm>
            <a:off x="1053704" y="809142"/>
            <a:ext cx="7677150" cy="1161000"/>
          </a:xfrm>
        </p:spPr>
        <p:txBody>
          <a:bodyPr anchor="b"/>
          <a:lstStyle>
            <a:lvl1pPr algn="l">
              <a:defRPr sz="4050">
                <a:solidFill>
                  <a:schemeClr val="bg1"/>
                </a:solidFill>
              </a:defRPr>
            </a:lvl1pPr>
          </a:lstStyle>
          <a:p>
            <a:r>
              <a:rPr lang="en-US"/>
              <a:t>Click to edit Master title style</a:t>
            </a:r>
            <a:endParaRPr lang="nl-NL" dirty="0"/>
          </a:p>
        </p:txBody>
      </p:sp>
      <p:sp>
        <p:nvSpPr>
          <p:cNvPr id="3" name="Subtitle 2">
            <a:extLst>
              <a:ext uri="{FF2B5EF4-FFF2-40B4-BE49-F238E27FC236}">
                <a16:creationId xmlns:a16="http://schemas.microsoft.com/office/drawing/2014/main" id="{F3962993-651D-4612-A78D-8ADED943132C}"/>
              </a:ext>
            </a:extLst>
          </p:cNvPr>
          <p:cNvSpPr>
            <a:spLocks noGrp="1"/>
          </p:cNvSpPr>
          <p:nvPr>
            <p:ph type="subTitle" idx="1"/>
          </p:nvPr>
        </p:nvSpPr>
        <p:spPr>
          <a:xfrm>
            <a:off x="1053704" y="2058750"/>
            <a:ext cx="7677150" cy="513000"/>
          </a:xfrm>
        </p:spPr>
        <p:txBody>
          <a:bodyPr/>
          <a:lstStyle>
            <a:lvl1pPr marL="0" indent="0" algn="l">
              <a:lnSpc>
                <a:spcPct val="90000"/>
              </a:lnSpc>
              <a:spcBef>
                <a:spcPts val="0"/>
              </a:spcBef>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6" name="Logo_Wit_Groot">
            <a:extLst>
              <a:ext uri="{FF2B5EF4-FFF2-40B4-BE49-F238E27FC236}">
                <a16:creationId xmlns:a16="http://schemas.microsoft.com/office/drawing/2014/main" id="{674EE9FC-FABF-4F6B-9456-ED39BA38A417}"/>
              </a:ext>
            </a:extLst>
          </p:cNvPr>
          <p:cNvSpPr>
            <a:spLocks noGrp="1"/>
          </p:cNvSpPr>
          <p:nvPr>
            <p:ph type="body" sz="quarter" idx="15"/>
          </p:nvPr>
        </p:nvSpPr>
        <p:spPr>
          <a:xfrm>
            <a:off x="7356554" y="4264965"/>
            <a:ext cx="1374300" cy="396900"/>
          </a:xfrm>
          <a:blipFill>
            <a:blip r:embed="rId2">
              <a:extLst>
                <a:ext uri="{96DAC541-7B7A-43D3-8B79-37D633B846F1}">
                  <asvg:svgBlip xmlns:asvg="http://schemas.microsoft.com/office/drawing/2016/SVG/main" r:embed="rId3"/>
                </a:ext>
              </a:extLst>
            </a:blip>
            <a:stretch>
              <a:fillRect/>
            </a:stretch>
          </a:blipFill>
        </p:spPr>
        <p:txBody>
          <a:bodyPr/>
          <a:lstStyle>
            <a:lvl1pPr marL="0" indent="0">
              <a:buNone/>
              <a:defRPr sz="100">
                <a:solidFill>
                  <a:schemeClr val="tx2"/>
                </a:solidFill>
              </a:defRPr>
            </a:lvl1pPr>
          </a:lstStyle>
          <a:p>
            <a:pPr lvl="0"/>
            <a:r>
              <a:rPr lang="en-US"/>
              <a:t>Click to edit Master text styles</a:t>
            </a:r>
          </a:p>
        </p:txBody>
      </p:sp>
      <p:sp>
        <p:nvSpPr>
          <p:cNvPr id="15" name="Tijdelijke aanduiding voor tekst 3">
            <a:extLst>
              <a:ext uri="{FF2B5EF4-FFF2-40B4-BE49-F238E27FC236}">
                <a16:creationId xmlns:a16="http://schemas.microsoft.com/office/drawing/2014/main" id="{1C78C8DD-0648-4466-9369-71775B7B815D}"/>
              </a:ext>
            </a:extLst>
          </p:cNvPr>
          <p:cNvSpPr>
            <a:spLocks noGrp="1"/>
          </p:cNvSpPr>
          <p:nvPr>
            <p:ph type="body" sz="quarter" idx="26" hasCustomPrompt="1"/>
          </p:nvPr>
        </p:nvSpPr>
        <p:spPr>
          <a:xfrm>
            <a:off x="7025879" y="4841100"/>
            <a:ext cx="1704975" cy="162000"/>
          </a:xfrm>
        </p:spPr>
        <p:txBody>
          <a:bodyPr anchor="b"/>
          <a:lstStyle>
            <a:lvl1pPr marL="0" indent="0" algn="r">
              <a:lnSpc>
                <a:spcPct val="100000"/>
              </a:lnSpc>
              <a:spcBef>
                <a:spcPts val="0"/>
              </a:spcBef>
              <a:buNone/>
              <a:defRPr lang="en-GB" sz="750" kern="1200" dirty="0">
                <a:solidFill>
                  <a:schemeClr val="bg1"/>
                </a:solidFill>
                <a:latin typeface="+mn-lt"/>
                <a:ea typeface="+mn-ea"/>
                <a:cs typeface="+mn-cs"/>
              </a:defRPr>
            </a:lvl1pPr>
          </a:lstStyle>
          <a:p>
            <a:pPr lvl="0"/>
            <a:r>
              <a:rPr lang="en-US" noProof="1"/>
              <a:t>Web address</a:t>
            </a:r>
          </a:p>
        </p:txBody>
      </p:sp>
      <p:sp>
        <p:nvSpPr>
          <p:cNvPr id="17" name="Tijdelijke aanduiding voor tekst 3">
            <a:extLst>
              <a:ext uri="{FF2B5EF4-FFF2-40B4-BE49-F238E27FC236}">
                <a16:creationId xmlns:a16="http://schemas.microsoft.com/office/drawing/2014/main" id="{66203A8A-232E-4937-96CD-D979C5F63762}"/>
              </a:ext>
            </a:extLst>
          </p:cNvPr>
          <p:cNvSpPr>
            <a:spLocks noGrp="1"/>
          </p:cNvSpPr>
          <p:nvPr>
            <p:ph type="body" sz="quarter" idx="33" hasCustomPrompt="1"/>
          </p:nvPr>
        </p:nvSpPr>
        <p:spPr>
          <a:xfrm>
            <a:off x="1053704" y="4334358"/>
            <a:ext cx="3437334" cy="668742"/>
          </a:xfrm>
        </p:spPr>
        <p:txBody>
          <a:bodyPr/>
          <a:lstStyle>
            <a:lvl1pPr marL="0" indent="0">
              <a:lnSpc>
                <a:spcPct val="100000"/>
              </a:lnSpc>
              <a:spcBef>
                <a:spcPts val="0"/>
              </a:spcBef>
              <a:buNone/>
              <a:defRPr lang="en-GB" sz="1050" kern="1200" dirty="0">
                <a:solidFill>
                  <a:schemeClr val="bg1"/>
                </a:solidFill>
                <a:latin typeface="+mn-lt"/>
                <a:ea typeface="+mn-ea"/>
                <a:cs typeface="+mn-cs"/>
              </a:defRPr>
            </a:lvl1pPr>
          </a:lstStyle>
          <a:p>
            <a:r>
              <a:rPr lang="en-GB" dirty="0"/>
              <a:t>Name</a:t>
            </a:r>
            <a:br>
              <a:rPr lang="en-GB" dirty="0"/>
            </a:br>
            <a:r>
              <a:rPr lang="en-GB" dirty="0"/>
              <a:t>Function</a:t>
            </a:r>
            <a:br>
              <a:rPr lang="en-GB" dirty="0"/>
            </a:br>
            <a:r>
              <a:rPr lang="en-GB" dirty="0"/>
              <a:t>Phone</a:t>
            </a:r>
            <a:br>
              <a:rPr lang="en-GB" dirty="0"/>
            </a:br>
            <a:r>
              <a:rPr lang="en-GB" dirty="0"/>
              <a:t>E-mail</a:t>
            </a:r>
          </a:p>
        </p:txBody>
      </p:sp>
      <p:grpSp>
        <p:nvGrpSpPr>
          <p:cNvPr id="67" name="Group 66">
            <a:extLst>
              <a:ext uri="{FF2B5EF4-FFF2-40B4-BE49-F238E27FC236}">
                <a16:creationId xmlns:a16="http://schemas.microsoft.com/office/drawing/2014/main" id="{5E698176-EF70-42A6-B99A-3A07330B4A84}"/>
              </a:ext>
            </a:extLst>
          </p:cNvPr>
          <p:cNvGrpSpPr/>
          <p:nvPr/>
        </p:nvGrpSpPr>
        <p:grpSpPr>
          <a:xfrm>
            <a:off x="9293701" y="0"/>
            <a:ext cx="2387759" cy="4652612"/>
            <a:chOff x="12391602" y="0"/>
            <a:chExt cx="3183678" cy="6203482"/>
          </a:xfrm>
        </p:grpSpPr>
        <p:grpSp>
          <p:nvGrpSpPr>
            <p:cNvPr id="68" name="Group 67">
              <a:extLst>
                <a:ext uri="{FF2B5EF4-FFF2-40B4-BE49-F238E27FC236}">
                  <a16:creationId xmlns:a16="http://schemas.microsoft.com/office/drawing/2014/main" id="{A1492E57-2735-478C-B5E8-252906F277C1}"/>
                </a:ext>
              </a:extLst>
            </p:cNvPr>
            <p:cNvGrpSpPr/>
            <p:nvPr userDrawn="1"/>
          </p:nvGrpSpPr>
          <p:grpSpPr>
            <a:xfrm>
              <a:off x="12391602" y="0"/>
              <a:ext cx="3183678" cy="6203482"/>
              <a:chOff x="12391602" y="0"/>
              <a:chExt cx="3183678" cy="6203482"/>
            </a:xfrm>
          </p:grpSpPr>
          <p:pic>
            <p:nvPicPr>
              <p:cNvPr id="84" name="Picture 83">
                <a:extLst>
                  <a:ext uri="{FF2B5EF4-FFF2-40B4-BE49-F238E27FC236}">
                    <a16:creationId xmlns:a16="http://schemas.microsoft.com/office/drawing/2014/main" id="{3F8A9855-F8EA-49E2-B715-406ECEC55BEF}"/>
                  </a:ext>
                </a:extLst>
              </p:cNvPr>
              <p:cNvPicPr>
                <a:picLocks noChangeAspect="1"/>
              </p:cNvPicPr>
              <p:nvPr userDrawn="1"/>
            </p:nvPicPr>
            <p:blipFill>
              <a:blip r:embed="rId4"/>
              <a:stretch>
                <a:fillRect/>
              </a:stretch>
            </p:blipFill>
            <p:spPr>
              <a:xfrm>
                <a:off x="12653574" y="3233196"/>
                <a:ext cx="1462269" cy="824075"/>
              </a:xfrm>
              <a:prstGeom prst="rect">
                <a:avLst/>
              </a:prstGeom>
            </p:spPr>
          </p:pic>
          <p:grpSp>
            <p:nvGrpSpPr>
              <p:cNvPr id="85" name="Instruction">
                <a:extLst>
                  <a:ext uri="{FF2B5EF4-FFF2-40B4-BE49-F238E27FC236}">
                    <a16:creationId xmlns:a16="http://schemas.microsoft.com/office/drawing/2014/main" id="{96E2F4D6-0CDF-4E30-BE79-1DEFAB8DC829}"/>
                  </a:ext>
                </a:extLst>
              </p:cNvPr>
              <p:cNvGrpSpPr/>
              <p:nvPr userDrawn="1"/>
            </p:nvGrpSpPr>
            <p:grpSpPr>
              <a:xfrm>
                <a:off x="12391602" y="0"/>
                <a:ext cx="3183678" cy="6203482"/>
                <a:chOff x="12391601" y="0"/>
                <a:chExt cx="3183678" cy="6203482"/>
              </a:xfrm>
            </p:grpSpPr>
            <p:sp>
              <p:nvSpPr>
                <p:cNvPr id="86" name="Rechthoek 68">
                  <a:extLst>
                    <a:ext uri="{FF2B5EF4-FFF2-40B4-BE49-F238E27FC236}">
                      <a16:creationId xmlns:a16="http://schemas.microsoft.com/office/drawing/2014/main" id="{71A33087-BEEA-4C66-8B69-0193FD0279B4}"/>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685800" eaLnBrk="1" fontAlgn="auto" latinLnBrk="0" hangingPunct="1">
                    <a:lnSpc>
                      <a:spcPct val="80000"/>
                    </a:lnSpc>
                    <a:spcBef>
                      <a:spcPts val="0"/>
                    </a:spcBef>
                    <a:spcAft>
                      <a:spcPts val="0"/>
                    </a:spcAft>
                    <a:buClrTx/>
                    <a:buSzTx/>
                    <a:buFontTx/>
                    <a:buNone/>
                    <a:tabLst/>
                    <a:defRPr/>
                  </a:pPr>
                  <a:r>
                    <a:rPr kumimoji="0" lang="en-US" sz="105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image</a:t>
                  </a:r>
                </a:p>
              </p:txBody>
            </p:sp>
            <p:sp>
              <p:nvSpPr>
                <p:cNvPr id="87" name="Ovaal 69">
                  <a:extLst>
                    <a:ext uri="{FF2B5EF4-FFF2-40B4-BE49-F238E27FC236}">
                      <a16:creationId xmlns:a16="http://schemas.microsoft.com/office/drawing/2014/main" id="{E63801E7-2EC4-47E5-BF63-44D665093A9B}"/>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88" name="Rechte verbindingslijn 70">
                  <a:extLst>
                    <a:ext uri="{FF2B5EF4-FFF2-40B4-BE49-F238E27FC236}">
                      <a16:creationId xmlns:a16="http://schemas.microsoft.com/office/drawing/2014/main" id="{1D3ADD8A-EC83-4247-804B-49FE13943382}"/>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89" name="Rechte verbindingslijn 71">
                  <a:extLst>
                    <a:ext uri="{FF2B5EF4-FFF2-40B4-BE49-F238E27FC236}">
                      <a16:creationId xmlns:a16="http://schemas.microsoft.com/office/drawing/2014/main" id="{41D23FB5-E20A-44AF-A98D-DC8CC2C63297}"/>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90" name="Rechthoek 72">
                  <a:extLst>
                    <a:ext uri="{FF2B5EF4-FFF2-40B4-BE49-F238E27FC236}">
                      <a16:creationId xmlns:a16="http://schemas.microsoft.com/office/drawing/2014/main" id="{813E1837-F400-4F33-9577-7823C7763FB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685800" eaLnBrk="1" fontAlgn="auto" latinLnBrk="0" hangingPunct="1">
                    <a:lnSpc>
                      <a:spcPct val="90000"/>
                    </a:lnSpc>
                    <a:spcBef>
                      <a:spcPts val="450"/>
                    </a:spcBef>
                    <a:spcAft>
                      <a:spcPts val="450"/>
                    </a:spcAft>
                    <a:buClr>
                      <a:schemeClr val="accent1"/>
                    </a:buClr>
                    <a:buSzTx/>
                    <a:buFont typeface="Arial" panose="020B0604020202020204" pitchFamily="34" charset="0"/>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p>
              </p:txBody>
            </p:sp>
            <p:cxnSp>
              <p:nvCxnSpPr>
                <p:cNvPr id="91" name="Rechte verbindingslijn 73">
                  <a:extLst>
                    <a:ext uri="{FF2B5EF4-FFF2-40B4-BE49-F238E27FC236}">
                      <a16:creationId xmlns:a16="http://schemas.microsoft.com/office/drawing/2014/main" id="{2F0D5700-4C95-43C2-85C8-C5D7109B7364}"/>
                    </a:ext>
                  </a:extLst>
                </p:cNvPr>
                <p:cNvCxnSpPr>
                  <a:cxnSpLocks/>
                </p:cNvCxnSpPr>
                <p:nvPr userDrawn="1"/>
              </p:nvCxnSpPr>
              <p:spPr>
                <a:xfrm>
                  <a:off x="12397261" y="4226357"/>
                  <a:ext cx="3178017" cy="0"/>
                </a:xfrm>
                <a:prstGeom prst="line">
                  <a:avLst/>
                </a:prstGeom>
                <a:noFill/>
                <a:ln w="3175" cap="flat" cmpd="sng" algn="ctr">
                  <a:solidFill>
                    <a:schemeClr val="accent1"/>
                  </a:solidFill>
                  <a:prstDash val="solid"/>
                </a:ln>
                <a:effectLst/>
              </p:spPr>
            </p:cxnSp>
            <p:sp>
              <p:nvSpPr>
                <p:cNvPr id="92" name="Ovaal 74">
                  <a:extLst>
                    <a:ext uri="{FF2B5EF4-FFF2-40B4-BE49-F238E27FC236}">
                      <a16:creationId xmlns:a16="http://schemas.microsoft.com/office/drawing/2014/main" id="{29B7EDF5-2456-4B21-9672-3FBCFF4AA16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93" name="Rechthoek 75">
                  <a:extLst>
                    <a:ext uri="{FF2B5EF4-FFF2-40B4-BE49-F238E27FC236}">
                      <a16:creationId xmlns:a16="http://schemas.microsoft.com/office/drawing/2014/main" id="{33FFEAF0-9406-4F85-9F73-43E900C251FF}"/>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685800" eaLnBrk="1" fontAlgn="auto" latinLnBrk="0" hangingPunct="1">
                    <a:lnSpc>
                      <a:spcPct val="90000"/>
                    </a:lnSpc>
                    <a:spcBef>
                      <a:spcPts val="450"/>
                    </a:spcBef>
                    <a:spcAft>
                      <a:spcPts val="450"/>
                    </a:spcAft>
                    <a:buClr>
                      <a:schemeClr val="accent1"/>
                    </a:buClr>
                    <a:buSzTx/>
                    <a:buFont typeface="Arial" panose="020B0604020202020204" pitchFamily="34" charset="0"/>
                    <a:buNone/>
                    <a:tabLst/>
                    <a:defRPr/>
                  </a:pPr>
                  <a:r>
                    <a:rPr kumimoji="0" lang="en-US" sz="825"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825"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825"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825"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825"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825"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94" name="Groep 76">
                  <a:extLst>
                    <a:ext uri="{FF2B5EF4-FFF2-40B4-BE49-F238E27FC236}">
                      <a16:creationId xmlns:a16="http://schemas.microsoft.com/office/drawing/2014/main" id="{847865FE-0A9F-4BE8-814E-C8853C2CE40F}"/>
                    </a:ext>
                  </a:extLst>
                </p:cNvPr>
                <p:cNvGrpSpPr/>
                <p:nvPr userDrawn="1"/>
              </p:nvGrpSpPr>
              <p:grpSpPr>
                <a:xfrm>
                  <a:off x="12757282" y="2184550"/>
                  <a:ext cx="825500" cy="209550"/>
                  <a:chOff x="13504624" y="2482850"/>
                  <a:chExt cx="825500" cy="209550"/>
                </a:xfrm>
              </p:grpSpPr>
              <p:sp>
                <p:nvSpPr>
                  <p:cNvPr id="128" name="Rechthoek 116">
                    <a:extLst>
                      <a:ext uri="{FF2B5EF4-FFF2-40B4-BE49-F238E27FC236}">
                        <a16:creationId xmlns:a16="http://schemas.microsoft.com/office/drawing/2014/main" id="{6F3360A8-161E-4DB6-836F-4DCEB6B1F4F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r>
                      <a:rPr lang="en-US" sz="600" b="0" noProof="0">
                        <a:solidFill>
                          <a:schemeClr val="tx1"/>
                        </a:solidFill>
                        <a:latin typeface="Arial" panose="020B0604020202020204" pitchFamily="34" charset="0"/>
                        <a:cs typeface="Arial" panose="020B0604020202020204" pitchFamily="34" charset="0"/>
                      </a:rPr>
                      <a:t>Insert</a:t>
                    </a:r>
                  </a:p>
                </p:txBody>
              </p:sp>
              <p:cxnSp>
                <p:nvCxnSpPr>
                  <p:cNvPr id="129" name="Rechte verbindingslijn 117">
                    <a:extLst>
                      <a:ext uri="{FF2B5EF4-FFF2-40B4-BE49-F238E27FC236}">
                        <a16:creationId xmlns:a16="http://schemas.microsoft.com/office/drawing/2014/main" id="{BA160BDC-42EE-4FF9-B196-EA74F9A56DB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30" name="Gelijkbenige driehoek 118">
                    <a:extLst>
                      <a:ext uri="{FF2B5EF4-FFF2-40B4-BE49-F238E27FC236}">
                        <a16:creationId xmlns:a16="http://schemas.microsoft.com/office/drawing/2014/main" id="{3AB4783C-B187-4B36-9C84-4B64C543F17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grpSp>
              <p:nvGrpSpPr>
                <p:cNvPr id="95" name="Groep 77">
                  <a:extLst>
                    <a:ext uri="{FF2B5EF4-FFF2-40B4-BE49-F238E27FC236}">
                      <a16:creationId xmlns:a16="http://schemas.microsoft.com/office/drawing/2014/main" id="{8E6B9C65-FD10-4EA2-8060-BF52919F3450}"/>
                    </a:ext>
                  </a:extLst>
                </p:cNvPr>
                <p:cNvGrpSpPr/>
                <p:nvPr userDrawn="1"/>
              </p:nvGrpSpPr>
              <p:grpSpPr>
                <a:xfrm>
                  <a:off x="12757282" y="1141626"/>
                  <a:ext cx="294789" cy="318834"/>
                  <a:chOff x="14466489" y="1001522"/>
                  <a:chExt cx="290627" cy="314333"/>
                </a:xfrm>
              </p:grpSpPr>
              <p:sp>
                <p:nvSpPr>
                  <p:cNvPr id="122" name="Rechthoek 110">
                    <a:extLst>
                      <a:ext uri="{FF2B5EF4-FFF2-40B4-BE49-F238E27FC236}">
                        <a16:creationId xmlns:a16="http://schemas.microsoft.com/office/drawing/2014/main" id="{405BF735-C569-45B3-A842-9D5FB326426F}"/>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endParaRPr lang="en-US" sz="600" b="0" noProof="0">
                      <a:solidFill>
                        <a:schemeClr val="tx1"/>
                      </a:solidFill>
                      <a:latin typeface="Arial" panose="020B0604020202020204" pitchFamily="34" charset="0"/>
                      <a:cs typeface="Arial" panose="020B0604020202020204" pitchFamily="34" charset="0"/>
                    </a:endParaRPr>
                  </a:p>
                </p:txBody>
              </p:sp>
              <p:sp>
                <p:nvSpPr>
                  <p:cNvPr id="123" name="Ovaal 111">
                    <a:extLst>
                      <a:ext uri="{FF2B5EF4-FFF2-40B4-BE49-F238E27FC236}">
                        <a16:creationId xmlns:a16="http://schemas.microsoft.com/office/drawing/2014/main" id="{B21CBAFF-E65B-4792-BE44-D87545A6F94D}"/>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24" name="Vrije vorm: vorm 112">
                    <a:extLst>
                      <a:ext uri="{FF2B5EF4-FFF2-40B4-BE49-F238E27FC236}">
                        <a16:creationId xmlns:a16="http://schemas.microsoft.com/office/drawing/2014/main" id="{F100CB18-A0CE-4344-92ED-7D87A43AE24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25" name="Rechthoek: afgeronde hoeken 113">
                    <a:extLst>
                      <a:ext uri="{FF2B5EF4-FFF2-40B4-BE49-F238E27FC236}">
                        <a16:creationId xmlns:a16="http://schemas.microsoft.com/office/drawing/2014/main" id="{2943432D-888B-49CD-9776-ECFB2B2A9C2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endParaRPr lang="en-US" sz="600" b="0" noProof="0">
                      <a:solidFill>
                        <a:schemeClr val="tx1"/>
                      </a:solidFill>
                      <a:latin typeface="Arial" panose="020B0604020202020204" pitchFamily="34" charset="0"/>
                      <a:cs typeface="Arial" panose="020B0604020202020204" pitchFamily="34" charset="0"/>
                    </a:endParaRPr>
                  </a:p>
                </p:txBody>
              </p:sp>
              <p:cxnSp>
                <p:nvCxnSpPr>
                  <p:cNvPr id="126" name="Rechte verbindingslijn 114">
                    <a:extLst>
                      <a:ext uri="{FF2B5EF4-FFF2-40B4-BE49-F238E27FC236}">
                        <a16:creationId xmlns:a16="http://schemas.microsoft.com/office/drawing/2014/main" id="{43CBBEBC-6FAB-46E1-A07D-1125118125A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27" name="Rechte verbindingslijn 115">
                    <a:extLst>
                      <a:ext uri="{FF2B5EF4-FFF2-40B4-BE49-F238E27FC236}">
                        <a16:creationId xmlns:a16="http://schemas.microsoft.com/office/drawing/2014/main" id="{41F15E5F-D86A-4A10-852B-B86E12251E21}"/>
                      </a:ext>
                    </a:extLst>
                  </p:cNvPr>
                  <p:cNvCxnSpPr>
                    <a:cxnSpLocks/>
                    <a:stCxn id="125"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96" name="Ovaal 78">
                  <a:extLst>
                    <a:ext uri="{FF2B5EF4-FFF2-40B4-BE49-F238E27FC236}">
                      <a16:creationId xmlns:a16="http://schemas.microsoft.com/office/drawing/2014/main" id="{A10A4CC1-4A3C-4AE6-9F63-ECC5DA127D10}"/>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97" name="Rechthoek 79">
                  <a:extLst>
                    <a:ext uri="{FF2B5EF4-FFF2-40B4-BE49-F238E27FC236}">
                      <a16:creationId xmlns:a16="http://schemas.microsoft.com/office/drawing/2014/main" id="{DA338C2D-CF24-49C5-B059-6DEC9544B376}"/>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685800" eaLnBrk="1" fontAlgn="auto" latinLnBrk="0" hangingPunct="1">
                    <a:lnSpc>
                      <a:spcPct val="90000"/>
                    </a:lnSpc>
                    <a:spcBef>
                      <a:spcPts val="450"/>
                    </a:spcBef>
                    <a:spcAft>
                      <a:spcPts val="450"/>
                    </a:spcAft>
                    <a:buClr>
                      <a:schemeClr val="accent1"/>
                    </a:buClr>
                    <a:buSzTx/>
                    <a:buFont typeface="Arial" panose="020B0604020202020204" pitchFamily="34" charset="0"/>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´Reset slide´</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98" name="Rechte verbindingslijn 80">
                  <a:extLst>
                    <a:ext uri="{FF2B5EF4-FFF2-40B4-BE49-F238E27FC236}">
                      <a16:creationId xmlns:a16="http://schemas.microsoft.com/office/drawing/2014/main" id="{73B3E637-BB67-44E5-9F28-4339D23CE1C3}"/>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99" name="Groep 88">
                  <a:extLst>
                    <a:ext uri="{FF2B5EF4-FFF2-40B4-BE49-F238E27FC236}">
                      <a16:creationId xmlns:a16="http://schemas.microsoft.com/office/drawing/2014/main" id="{6AA0CF42-0570-4477-97AE-DD5F962B3B29}"/>
                    </a:ext>
                  </a:extLst>
                </p:cNvPr>
                <p:cNvGrpSpPr/>
                <p:nvPr userDrawn="1"/>
              </p:nvGrpSpPr>
              <p:grpSpPr>
                <a:xfrm>
                  <a:off x="13614067" y="3535184"/>
                  <a:ext cx="1195723" cy="678267"/>
                  <a:chOff x="12757284" y="3224292"/>
                  <a:chExt cx="1195723" cy="678267"/>
                </a:xfrm>
              </p:grpSpPr>
              <p:sp>
                <p:nvSpPr>
                  <p:cNvPr id="101" name="Rechthoek 89">
                    <a:extLst>
                      <a:ext uri="{FF2B5EF4-FFF2-40B4-BE49-F238E27FC236}">
                        <a16:creationId xmlns:a16="http://schemas.microsoft.com/office/drawing/2014/main" id="{AF4AB38B-AD05-4C1E-A861-EF16B89D8914}"/>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450"/>
                      </a:spcBef>
                      <a:spcAft>
                        <a:spcPts val="450"/>
                      </a:spcAft>
                    </a:pPr>
                    <a:endParaRPr lang="en-US" sz="600" b="0" noProof="0">
                      <a:solidFill>
                        <a:schemeClr val="tx1"/>
                      </a:solidFill>
                      <a:latin typeface="Arial" panose="020B0604020202020204" pitchFamily="34" charset="0"/>
                      <a:cs typeface="Arial" panose="020B0604020202020204" pitchFamily="34" charset="0"/>
                    </a:endParaRPr>
                  </a:p>
                </p:txBody>
              </p:sp>
              <p:sp>
                <p:nvSpPr>
                  <p:cNvPr id="102" name="Rechthoek 90">
                    <a:extLst>
                      <a:ext uri="{FF2B5EF4-FFF2-40B4-BE49-F238E27FC236}">
                        <a16:creationId xmlns:a16="http://schemas.microsoft.com/office/drawing/2014/main" id="{3714ED3B-501E-4A66-8DA3-938EA85A9AF7}"/>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nvGrpSpPr>
                  <p:cNvPr id="103" name="Groep 91">
                    <a:extLst>
                      <a:ext uri="{FF2B5EF4-FFF2-40B4-BE49-F238E27FC236}">
                        <a16:creationId xmlns:a16="http://schemas.microsoft.com/office/drawing/2014/main" id="{B1AED5A4-6260-44E0-A8CF-7D71F2734752}"/>
                      </a:ext>
                    </a:extLst>
                  </p:cNvPr>
                  <p:cNvGrpSpPr/>
                  <p:nvPr userDrawn="1"/>
                </p:nvGrpSpPr>
                <p:grpSpPr>
                  <a:xfrm>
                    <a:off x="12839234" y="3289794"/>
                    <a:ext cx="155951" cy="131922"/>
                    <a:chOff x="12968836" y="3354170"/>
                    <a:chExt cx="404806" cy="342433"/>
                  </a:xfrm>
                </p:grpSpPr>
                <p:sp>
                  <p:nvSpPr>
                    <p:cNvPr id="116" name="Rechthoek: afgeronde hoeken 104">
                      <a:extLst>
                        <a:ext uri="{FF2B5EF4-FFF2-40B4-BE49-F238E27FC236}">
                          <a16:creationId xmlns:a16="http://schemas.microsoft.com/office/drawing/2014/main" id="{3AE57B4D-32AB-4F4C-9F20-94E98EAA1569}"/>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endParaRPr lang="en-US" sz="600" b="0" noProof="0">
                        <a:solidFill>
                          <a:schemeClr val="tx1"/>
                        </a:solidFill>
                        <a:latin typeface="Arial" panose="020B0604020202020204" pitchFamily="34" charset="0"/>
                        <a:cs typeface="Arial" panose="020B0604020202020204" pitchFamily="34" charset="0"/>
                      </a:endParaRPr>
                    </a:p>
                  </p:txBody>
                </p:sp>
                <p:sp>
                  <p:nvSpPr>
                    <p:cNvPr id="117" name="Rechthoek 105">
                      <a:extLst>
                        <a:ext uri="{FF2B5EF4-FFF2-40B4-BE49-F238E27FC236}">
                          <a16:creationId xmlns:a16="http://schemas.microsoft.com/office/drawing/2014/main" id="{71521757-1529-4DD1-AE3D-F6F94A97B1C9}"/>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18" name="Rechthoek 106">
                      <a:extLst>
                        <a:ext uri="{FF2B5EF4-FFF2-40B4-BE49-F238E27FC236}">
                          <a16:creationId xmlns:a16="http://schemas.microsoft.com/office/drawing/2014/main" id="{20404F58-164E-4220-BD47-7F4E5F0287D2}"/>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19" name="Rechthoek 107">
                      <a:extLst>
                        <a:ext uri="{FF2B5EF4-FFF2-40B4-BE49-F238E27FC236}">
                          <a16:creationId xmlns:a16="http://schemas.microsoft.com/office/drawing/2014/main" id="{108F68EB-9D52-476C-8F1F-17F9D0121920}"/>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20" name="Rechthoek 108">
                      <a:extLst>
                        <a:ext uri="{FF2B5EF4-FFF2-40B4-BE49-F238E27FC236}">
                          <a16:creationId xmlns:a16="http://schemas.microsoft.com/office/drawing/2014/main" id="{CFECBE23-00D9-48EC-919A-D4EA14EECFB6}"/>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21" name="Rechthoek 109">
                      <a:extLst>
                        <a:ext uri="{FF2B5EF4-FFF2-40B4-BE49-F238E27FC236}">
                          <a16:creationId xmlns:a16="http://schemas.microsoft.com/office/drawing/2014/main" id="{4ED1070D-AEDA-4B88-B268-AEF7E7964514}"/>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grpSp>
                <p:nvGrpSpPr>
                  <p:cNvPr id="104" name="Groep 92">
                    <a:extLst>
                      <a:ext uri="{FF2B5EF4-FFF2-40B4-BE49-F238E27FC236}">
                        <a16:creationId xmlns:a16="http://schemas.microsoft.com/office/drawing/2014/main" id="{76D64D5A-9006-4730-8CC9-C72386252AC7}"/>
                      </a:ext>
                    </a:extLst>
                  </p:cNvPr>
                  <p:cNvGrpSpPr/>
                  <p:nvPr userDrawn="1"/>
                </p:nvGrpSpPr>
                <p:grpSpPr>
                  <a:xfrm>
                    <a:off x="12819679" y="3589117"/>
                    <a:ext cx="166739" cy="218963"/>
                    <a:chOff x="12940828" y="3950597"/>
                    <a:chExt cx="432813" cy="568367"/>
                  </a:xfrm>
                </p:grpSpPr>
                <p:grpSp>
                  <p:nvGrpSpPr>
                    <p:cNvPr id="108" name="Groep 96">
                      <a:extLst>
                        <a:ext uri="{FF2B5EF4-FFF2-40B4-BE49-F238E27FC236}">
                          <a16:creationId xmlns:a16="http://schemas.microsoft.com/office/drawing/2014/main" id="{7F0AC203-03D3-4248-B921-BB42BF09CC79}"/>
                        </a:ext>
                      </a:extLst>
                    </p:cNvPr>
                    <p:cNvGrpSpPr/>
                    <p:nvPr userDrawn="1"/>
                  </p:nvGrpSpPr>
                  <p:grpSpPr>
                    <a:xfrm>
                      <a:off x="13000382" y="4006891"/>
                      <a:ext cx="373259" cy="315747"/>
                      <a:chOff x="12968836" y="3354170"/>
                      <a:chExt cx="404806" cy="342433"/>
                    </a:xfrm>
                  </p:grpSpPr>
                  <p:sp>
                    <p:nvSpPr>
                      <p:cNvPr id="110" name="Rechthoek: afgeronde hoeken 98">
                        <a:extLst>
                          <a:ext uri="{FF2B5EF4-FFF2-40B4-BE49-F238E27FC236}">
                            <a16:creationId xmlns:a16="http://schemas.microsoft.com/office/drawing/2014/main" id="{BAB0B680-0AF8-47BF-AAAF-6203F393E24D}"/>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endParaRPr lang="en-US" sz="600" b="0" noProof="0">
                          <a:solidFill>
                            <a:schemeClr val="tx1"/>
                          </a:solidFill>
                          <a:latin typeface="Arial" panose="020B0604020202020204" pitchFamily="34" charset="0"/>
                          <a:cs typeface="Arial" panose="020B0604020202020204" pitchFamily="34" charset="0"/>
                        </a:endParaRPr>
                      </a:p>
                    </p:txBody>
                  </p:sp>
                  <p:sp>
                    <p:nvSpPr>
                      <p:cNvPr id="111" name="Rechthoek 99">
                        <a:extLst>
                          <a:ext uri="{FF2B5EF4-FFF2-40B4-BE49-F238E27FC236}">
                            <a16:creationId xmlns:a16="http://schemas.microsoft.com/office/drawing/2014/main" id="{2BEDDAFD-4270-416C-8F61-EDD72C2489DF}"/>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12" name="Rechthoek 100">
                        <a:extLst>
                          <a:ext uri="{FF2B5EF4-FFF2-40B4-BE49-F238E27FC236}">
                            <a16:creationId xmlns:a16="http://schemas.microsoft.com/office/drawing/2014/main" id="{E8DE26CE-8A37-423F-86E3-634B49AD39C4}"/>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13" name="Rechthoek 101">
                        <a:extLst>
                          <a:ext uri="{FF2B5EF4-FFF2-40B4-BE49-F238E27FC236}">
                            <a16:creationId xmlns:a16="http://schemas.microsoft.com/office/drawing/2014/main" id="{108DCB75-3FDA-4FF4-8C48-4AD0DD36CAAE}"/>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14" name="Rechthoek 102">
                        <a:extLst>
                          <a:ext uri="{FF2B5EF4-FFF2-40B4-BE49-F238E27FC236}">
                            <a16:creationId xmlns:a16="http://schemas.microsoft.com/office/drawing/2014/main" id="{9F35652A-4501-4757-9BA9-EB14B68C73D9}"/>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15" name="Rechthoek 103">
                        <a:extLst>
                          <a:ext uri="{FF2B5EF4-FFF2-40B4-BE49-F238E27FC236}">
                            <a16:creationId xmlns:a16="http://schemas.microsoft.com/office/drawing/2014/main" id="{B476E4B0-D139-403D-A0F7-9226EDA472E4}"/>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sp>
                  <p:nvSpPr>
                    <p:cNvPr id="109" name="Boog 97">
                      <a:extLst>
                        <a:ext uri="{FF2B5EF4-FFF2-40B4-BE49-F238E27FC236}">
                          <a16:creationId xmlns:a16="http://schemas.microsoft.com/office/drawing/2014/main" id="{99A046A8-2665-4A3A-BCFF-A7F7F4F33F95}"/>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sz="1050" noProof="0"/>
                    </a:p>
                  </p:txBody>
                </p:sp>
              </p:grpSp>
              <p:sp>
                <p:nvSpPr>
                  <p:cNvPr id="105" name="Tekstvak 93">
                    <a:extLst>
                      <a:ext uri="{FF2B5EF4-FFF2-40B4-BE49-F238E27FC236}">
                        <a16:creationId xmlns:a16="http://schemas.microsoft.com/office/drawing/2014/main" id="{0CD3B510-E2F8-41E5-AAF0-052AC7636CAE}"/>
                      </a:ext>
                    </a:extLst>
                  </p:cNvPr>
                  <p:cNvSpPr txBox="1"/>
                  <p:nvPr userDrawn="1"/>
                </p:nvSpPr>
                <p:spPr>
                  <a:xfrm>
                    <a:off x="12997648" y="3263401"/>
                    <a:ext cx="855210" cy="233911"/>
                  </a:xfrm>
                  <a:prstGeom prst="rect">
                    <a:avLst/>
                  </a:prstGeom>
                  <a:noFill/>
                </p:spPr>
                <p:txBody>
                  <a:bodyPr wrap="square" rtlCol="0">
                    <a:spAutoFit/>
                  </a:bodyPr>
                  <a:lstStyle/>
                  <a:p>
                    <a:pPr marL="0" algn="l" defTabSz="913134" rtl="0" eaLnBrk="1" latinLnBrk="0" hangingPunct="1">
                      <a:lnSpc>
                        <a:spcPct val="90000"/>
                      </a:lnSpc>
                      <a:spcBef>
                        <a:spcPts val="450"/>
                      </a:spcBef>
                      <a:spcAft>
                        <a:spcPts val="450"/>
                      </a:spcAft>
                    </a:pPr>
                    <a:r>
                      <a:rPr lang="en-US" sz="600" b="0" kern="1200" noProof="0">
                        <a:solidFill>
                          <a:schemeClr val="tx1"/>
                        </a:solidFill>
                        <a:latin typeface="Arial" panose="020B0604020202020204" pitchFamily="34" charset="0"/>
                        <a:ea typeface="+mn-ea"/>
                        <a:cs typeface="Arial" panose="020B0604020202020204" pitchFamily="34" charset="0"/>
                      </a:rPr>
                      <a:t>Lay-out</a:t>
                    </a:r>
                  </a:p>
                </p:txBody>
              </p:sp>
              <p:sp>
                <p:nvSpPr>
                  <p:cNvPr id="106" name="Tekstvak 94">
                    <a:extLst>
                      <a:ext uri="{FF2B5EF4-FFF2-40B4-BE49-F238E27FC236}">
                        <a16:creationId xmlns:a16="http://schemas.microsoft.com/office/drawing/2014/main" id="{6E89AA05-5DF2-4BB2-80E0-899A1620A029}"/>
                      </a:ext>
                    </a:extLst>
                  </p:cNvPr>
                  <p:cNvSpPr txBox="1"/>
                  <p:nvPr userDrawn="1"/>
                </p:nvSpPr>
                <p:spPr>
                  <a:xfrm>
                    <a:off x="12984219" y="3584528"/>
                    <a:ext cx="855210" cy="233911"/>
                  </a:xfrm>
                  <a:prstGeom prst="rect">
                    <a:avLst/>
                  </a:prstGeom>
                  <a:noFill/>
                </p:spPr>
                <p:txBody>
                  <a:bodyPr wrap="square" rtlCol="0">
                    <a:spAutoFit/>
                  </a:bodyPr>
                  <a:lstStyle/>
                  <a:p>
                    <a:pPr marL="0" algn="l" defTabSz="913134" rtl="0" eaLnBrk="1" latinLnBrk="0" hangingPunct="1">
                      <a:lnSpc>
                        <a:spcPct val="90000"/>
                      </a:lnSpc>
                      <a:spcBef>
                        <a:spcPts val="450"/>
                      </a:spcBef>
                      <a:spcAft>
                        <a:spcPts val="450"/>
                      </a:spcAft>
                    </a:pPr>
                    <a:r>
                      <a:rPr lang="en-US" sz="6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107" name="Picture 3">
                    <a:extLst>
                      <a:ext uri="{FF2B5EF4-FFF2-40B4-BE49-F238E27FC236}">
                        <a16:creationId xmlns:a16="http://schemas.microsoft.com/office/drawing/2014/main" id="{1EF09936-7105-4D31-97CC-170B4E567936}"/>
                      </a:ext>
                    </a:extLst>
                  </p:cNvPr>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100" name="Rechte verbindingslijn 73">
                  <a:extLst>
                    <a:ext uri="{FF2B5EF4-FFF2-40B4-BE49-F238E27FC236}">
                      <a16:creationId xmlns:a16="http://schemas.microsoft.com/office/drawing/2014/main" id="{511E1BE4-6C4A-4F96-9A51-DD8EDEC1C6C8}"/>
                    </a:ext>
                  </a:extLst>
                </p:cNvPr>
                <p:cNvCxnSpPr>
                  <a:cxnSpLocks/>
                </p:cNvCxnSpPr>
                <p:nvPr userDrawn="1"/>
              </p:nvCxnSpPr>
              <p:spPr>
                <a:xfrm>
                  <a:off x="12397260" y="6203482"/>
                  <a:ext cx="3178017" cy="0"/>
                </a:xfrm>
                <a:prstGeom prst="line">
                  <a:avLst/>
                </a:prstGeom>
                <a:noFill/>
                <a:ln w="3175" cap="flat" cmpd="sng" algn="ctr">
                  <a:solidFill>
                    <a:schemeClr val="accent1"/>
                  </a:solidFill>
                  <a:prstDash val="solid"/>
                </a:ln>
                <a:effectLst/>
              </p:spPr>
            </p:cxnSp>
          </p:grpSp>
        </p:grpSp>
        <p:sp>
          <p:nvSpPr>
            <p:cNvPr id="69" name="Ovaal 114">
              <a:extLst>
                <a:ext uri="{FF2B5EF4-FFF2-40B4-BE49-F238E27FC236}">
                  <a16:creationId xmlns:a16="http://schemas.microsoft.com/office/drawing/2014/main" id="{FF6ECE9A-8954-45B6-8530-41ABAF625CBE}"/>
                </a:ext>
              </a:extLst>
            </p:cNvPr>
            <p:cNvSpPr/>
            <p:nvPr userDrawn="1"/>
          </p:nvSpPr>
          <p:spPr>
            <a:xfrm>
              <a:off x="12391602" y="436420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70" name="Rechthoek 115">
              <a:extLst>
                <a:ext uri="{FF2B5EF4-FFF2-40B4-BE49-F238E27FC236}">
                  <a16:creationId xmlns:a16="http://schemas.microsoft.com/office/drawing/2014/main" id="{DE40DC0B-B844-43C7-BACC-8E2DF066B127}"/>
                </a:ext>
              </a:extLst>
            </p:cNvPr>
            <p:cNvSpPr/>
            <p:nvPr userDrawn="1"/>
          </p:nvSpPr>
          <p:spPr>
            <a:xfrm>
              <a:off x="12757284" y="4430264"/>
              <a:ext cx="2817996" cy="887319"/>
            </a:xfrm>
            <a:prstGeom prst="rect">
              <a:avLst/>
            </a:prstGeom>
            <a:noFill/>
            <a:ln w="25400" cap="flat" cmpd="sng" algn="ctr">
              <a:noFill/>
              <a:prstDash val="solid"/>
            </a:ln>
            <a:effectLst/>
          </p:spPr>
          <p:txBody>
            <a:bodyPr lIns="0" tIns="0" rIns="0" bIns="0" rtlCol="0" anchor="t"/>
            <a:lstStyle/>
            <a:p>
              <a:pPr marL="0" marR="0" lvl="0" indent="0" defTabSz="685800" eaLnBrk="1" fontAlgn="auto" latinLnBrk="0" hangingPunct="1">
                <a:lnSpc>
                  <a:spcPct val="90000"/>
                </a:lnSpc>
                <a:spcBef>
                  <a:spcPts val="450"/>
                </a:spcBef>
                <a:spcAft>
                  <a:spcPts val="450"/>
                </a:spcAft>
                <a:buClr>
                  <a:schemeClr val="accent1"/>
                </a:buClr>
                <a:buSzTx/>
                <a:buFont typeface="Arial" panose="020B0604020202020204" pitchFamily="34" charset="0"/>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To scale or drag the image, go to the tab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‘Picture Tools - Format’</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 and click on</a:t>
              </a:r>
              <a:b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the button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‘Crop’</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b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br>
              <a:b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Scale the image with the spheres and scale the image frame with the corners.</a:t>
              </a:r>
              <a:endPar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71" name="Groep 117">
              <a:extLst>
                <a:ext uri="{FF2B5EF4-FFF2-40B4-BE49-F238E27FC236}">
                  <a16:creationId xmlns:a16="http://schemas.microsoft.com/office/drawing/2014/main" id="{85B072BF-6406-4EA2-94E0-BB1A9731D161}"/>
                </a:ext>
              </a:extLst>
            </p:cNvPr>
            <p:cNvGrpSpPr/>
            <p:nvPr userDrawn="1"/>
          </p:nvGrpSpPr>
          <p:grpSpPr>
            <a:xfrm>
              <a:off x="12696515" y="5697014"/>
              <a:ext cx="514284" cy="363309"/>
              <a:chOff x="12682980" y="3705268"/>
              <a:chExt cx="622284" cy="439605"/>
            </a:xfrm>
          </p:grpSpPr>
          <p:grpSp>
            <p:nvGrpSpPr>
              <p:cNvPr id="79" name="Groep 118">
                <a:extLst>
                  <a:ext uri="{FF2B5EF4-FFF2-40B4-BE49-F238E27FC236}">
                    <a16:creationId xmlns:a16="http://schemas.microsoft.com/office/drawing/2014/main" id="{768302C4-2688-4FC0-816D-E1B5B94E6AE0}"/>
                  </a:ext>
                </a:extLst>
              </p:cNvPr>
              <p:cNvGrpSpPr/>
              <p:nvPr userDrawn="1"/>
            </p:nvGrpSpPr>
            <p:grpSpPr>
              <a:xfrm>
                <a:off x="13050775" y="3705268"/>
                <a:ext cx="187931" cy="106831"/>
                <a:chOff x="13061402" y="3705268"/>
                <a:chExt cx="187931" cy="106831"/>
              </a:xfrm>
            </p:grpSpPr>
            <p:sp>
              <p:nvSpPr>
                <p:cNvPr id="82" name="Rechthoek 126">
                  <a:extLst>
                    <a:ext uri="{FF2B5EF4-FFF2-40B4-BE49-F238E27FC236}">
                      <a16:creationId xmlns:a16="http://schemas.microsoft.com/office/drawing/2014/main" id="{17CE75D6-216F-454A-9234-300AAF0F00F9}"/>
                    </a:ext>
                  </a:extLst>
                </p:cNvPr>
                <p:cNvSpPr/>
                <p:nvPr userDrawn="1"/>
              </p:nvSpPr>
              <p:spPr>
                <a:xfrm>
                  <a:off x="13103513" y="370526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83" name="Rechthoek 124">
                  <a:extLst>
                    <a:ext uri="{FF2B5EF4-FFF2-40B4-BE49-F238E27FC236}">
                      <a16:creationId xmlns:a16="http://schemas.microsoft.com/office/drawing/2014/main" id="{AF58DCD9-C97C-4A4E-97B1-051673742E0F}"/>
                    </a:ext>
                  </a:extLst>
                </p:cNvPr>
                <p:cNvSpPr/>
                <p:nvPr userDrawn="1"/>
              </p:nvSpPr>
              <p:spPr>
                <a:xfrm rot="10800000">
                  <a:off x="13061402" y="3783711"/>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sp>
            <p:nvSpPr>
              <p:cNvPr id="80" name="Rechthoek 119">
                <a:extLst>
                  <a:ext uri="{FF2B5EF4-FFF2-40B4-BE49-F238E27FC236}">
                    <a16:creationId xmlns:a16="http://schemas.microsoft.com/office/drawing/2014/main" id="{00D216E9-B1C7-4761-B41B-7A229DC1CDFB}"/>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450"/>
                  </a:spcBef>
                  <a:spcAft>
                    <a:spcPts val="450"/>
                  </a:spcAft>
                </a:pPr>
                <a:r>
                  <a:rPr lang="en-US" sz="675" b="0" noProof="0" dirty="0">
                    <a:solidFill>
                      <a:schemeClr val="tx1"/>
                    </a:solidFill>
                    <a:latin typeface="Arial" panose="020B0604020202020204" pitchFamily="34" charset="0"/>
                    <a:cs typeface="Arial" panose="020B0604020202020204" pitchFamily="34" charset="0"/>
                  </a:rPr>
                  <a:t>Crop</a:t>
                </a:r>
              </a:p>
            </p:txBody>
          </p:sp>
          <p:sp>
            <p:nvSpPr>
              <p:cNvPr id="81" name="Gelijkbenige driehoek 120">
                <a:extLst>
                  <a:ext uri="{FF2B5EF4-FFF2-40B4-BE49-F238E27FC236}">
                    <a16:creationId xmlns:a16="http://schemas.microsoft.com/office/drawing/2014/main" id="{E6DA7884-6335-4D19-9558-B861279F442E}"/>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sp>
          <p:nvSpPr>
            <p:cNvPr id="72" name="Rechthoek 131">
              <a:extLst>
                <a:ext uri="{FF2B5EF4-FFF2-40B4-BE49-F238E27FC236}">
                  <a16:creationId xmlns:a16="http://schemas.microsoft.com/office/drawing/2014/main" id="{BFBDC4BF-AB68-4D6E-AB0E-C51F138B00E7}"/>
                </a:ext>
              </a:extLst>
            </p:cNvPr>
            <p:cNvSpPr/>
            <p:nvPr userDrawn="1"/>
          </p:nvSpPr>
          <p:spPr>
            <a:xfrm>
              <a:off x="12776660" y="5454419"/>
              <a:ext cx="334363" cy="31853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endParaRPr lang="en-US" sz="600" b="0" noProof="0">
                <a:solidFill>
                  <a:schemeClr val="tx1"/>
                </a:solidFill>
                <a:latin typeface="Arial" panose="020B0604020202020204" pitchFamily="34" charset="0"/>
                <a:cs typeface="Arial" panose="020B0604020202020204" pitchFamily="34" charset="0"/>
              </a:endParaRPr>
            </a:p>
          </p:txBody>
        </p:sp>
        <p:sp>
          <p:nvSpPr>
            <p:cNvPr id="73" name="Rechthoek 132">
              <a:extLst>
                <a:ext uri="{FF2B5EF4-FFF2-40B4-BE49-F238E27FC236}">
                  <a16:creationId xmlns:a16="http://schemas.microsoft.com/office/drawing/2014/main" id="{FD31A315-E378-49AA-BF54-B7F387E3AED7}"/>
                </a:ext>
              </a:extLst>
            </p:cNvPr>
            <p:cNvSpPr/>
            <p:nvPr userDrawn="1"/>
          </p:nvSpPr>
          <p:spPr>
            <a:xfrm>
              <a:off x="12769728" y="5447408"/>
              <a:ext cx="201152" cy="198213"/>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endParaRPr lang="en-US" sz="600" b="0" noProof="0">
                <a:solidFill>
                  <a:schemeClr val="tx1"/>
                </a:solidFill>
                <a:latin typeface="Arial" panose="020B0604020202020204" pitchFamily="34" charset="0"/>
                <a:cs typeface="Arial" panose="020B0604020202020204" pitchFamily="34" charset="0"/>
              </a:endParaRPr>
            </a:p>
          </p:txBody>
        </p:sp>
        <p:sp>
          <p:nvSpPr>
            <p:cNvPr id="74" name="Ovaal 133">
              <a:extLst>
                <a:ext uri="{FF2B5EF4-FFF2-40B4-BE49-F238E27FC236}">
                  <a16:creationId xmlns:a16="http://schemas.microsoft.com/office/drawing/2014/main" id="{6B8CE55E-A983-4ED0-8CC0-AD573813C38F}"/>
                </a:ext>
              </a:extLst>
            </p:cNvPr>
            <p:cNvSpPr/>
            <p:nvPr userDrawn="1"/>
          </p:nvSpPr>
          <p:spPr>
            <a:xfrm>
              <a:off x="12892272" y="5472448"/>
              <a:ext cx="55501" cy="55501"/>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pic>
          <p:nvPicPr>
            <p:cNvPr id="75" name="Afbeelding 129">
              <a:extLst>
                <a:ext uri="{FF2B5EF4-FFF2-40B4-BE49-F238E27FC236}">
                  <a16:creationId xmlns:a16="http://schemas.microsoft.com/office/drawing/2014/main" id="{54411177-6301-42E3-B814-FC2F05C7DE5E}"/>
                </a:ext>
              </a:extLst>
            </p:cNvPr>
            <p:cNvPicPr>
              <a:picLocks noChangeAspect="1"/>
            </p:cNvPicPr>
            <p:nvPr userDrawn="1"/>
          </p:nvPicPr>
          <p:blipFill>
            <a:blip r:embed="rId6" cstate="email">
              <a:duotone>
                <a:prstClr val="black"/>
                <a:srgbClr val="4D82B8">
                  <a:tint val="45000"/>
                  <a:satMod val="400000"/>
                </a:srgbClr>
              </a:duotone>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a:ext>
              </a:extLst>
            </a:blip>
            <a:stretch>
              <a:fillRect/>
            </a:stretch>
          </p:blipFill>
          <p:spPr>
            <a:xfrm>
              <a:off x="12779254" y="5528046"/>
              <a:ext cx="133292" cy="107807"/>
            </a:xfrm>
            <a:prstGeom prst="rect">
              <a:avLst/>
            </a:prstGeom>
          </p:spPr>
        </p:pic>
        <p:pic>
          <p:nvPicPr>
            <p:cNvPr id="76" name="Afbeelding 130">
              <a:extLst>
                <a:ext uri="{FF2B5EF4-FFF2-40B4-BE49-F238E27FC236}">
                  <a16:creationId xmlns:a16="http://schemas.microsoft.com/office/drawing/2014/main" id="{0F6FB41D-918E-4569-9C2F-CAB8483C964F}"/>
                </a:ext>
              </a:extLst>
            </p:cNvPr>
            <p:cNvPicPr>
              <a:picLocks noChangeAspect="1"/>
            </p:cNvPicPr>
            <p:nvPr userDrawn="1"/>
          </p:nvPicPr>
          <p:blipFill>
            <a:blip r:embed="rId8" cstate="email">
              <a:duotone>
                <a:prstClr val="black"/>
                <a:srgbClr val="4D82B8">
                  <a:tint val="45000"/>
                  <a:satMod val="400000"/>
                </a:srgbClr>
              </a:duotone>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2831768" y="5550633"/>
              <a:ext cx="133292" cy="85667"/>
            </a:xfrm>
            <a:prstGeom prst="rect">
              <a:avLst/>
            </a:prstGeom>
          </p:spPr>
        </p:pic>
        <p:sp>
          <p:nvSpPr>
            <p:cNvPr id="77" name="Rechthoek 127">
              <a:extLst>
                <a:ext uri="{FF2B5EF4-FFF2-40B4-BE49-F238E27FC236}">
                  <a16:creationId xmlns:a16="http://schemas.microsoft.com/office/drawing/2014/main" id="{77BE9504-FBF0-4B1F-92B8-F27D6623B665}"/>
                </a:ext>
              </a:extLst>
            </p:cNvPr>
            <p:cNvSpPr/>
            <p:nvPr userDrawn="1"/>
          </p:nvSpPr>
          <p:spPr>
            <a:xfrm rot="5400000">
              <a:off x="12986754" y="5746072"/>
              <a:ext cx="120512" cy="23461"/>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78" name="Rechthoek 125">
              <a:extLst>
                <a:ext uri="{FF2B5EF4-FFF2-40B4-BE49-F238E27FC236}">
                  <a16:creationId xmlns:a16="http://schemas.microsoft.com/office/drawing/2014/main" id="{C4AB3FC9-9AAB-4634-929C-B65F4898A32B}"/>
                </a:ext>
              </a:extLst>
            </p:cNvPr>
            <p:cNvSpPr/>
            <p:nvPr userDrawn="1"/>
          </p:nvSpPr>
          <p:spPr>
            <a:xfrm rot="16200000">
              <a:off x="13049002" y="5712790"/>
              <a:ext cx="120512" cy="23461"/>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spTree>
    <p:extLst>
      <p:ext uri="{BB962C8B-B14F-4D97-AF65-F5344CB8AC3E}">
        <p14:creationId xmlns:p14="http://schemas.microsoft.com/office/powerpoint/2010/main" val="826539103"/>
      </p:ext>
    </p:extLst>
  </p:cSld>
  <p:clrMapOvr>
    <a:masterClrMapping/>
  </p:clrMapOvr>
  <p:hf sldNum="0" hdr="0" ftr="0" dt="0"/>
  <p:extLst>
    <p:ext uri="{DCECCB84-F9BA-43D5-87BE-67443E8EF086}">
      <p15:sldGuideLst xmlns:p15="http://schemas.microsoft.com/office/powerpoint/2012/main">
        <p15:guide id="1" pos="3772">
          <p15:clr>
            <a:srgbClr val="FBAE40"/>
          </p15:clr>
        </p15:guide>
        <p15:guide id="2" pos="885">
          <p15:clr>
            <a:srgbClr val="FBAE40"/>
          </p15:clr>
        </p15:guide>
        <p15:guide id="3" orient="horz" pos="2160">
          <p15:clr>
            <a:srgbClr val="FBAE40"/>
          </p15:clr>
        </p15:guide>
        <p15:guide id="4" orient="horz" pos="3411">
          <p15:clr>
            <a:srgbClr val="FBAE40"/>
          </p15:clr>
        </p15:guide>
        <p15:guide id="5" orient="horz" pos="3793">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Contact with Media">
    <p:bg>
      <p:bgPr>
        <a:solidFill>
          <a:schemeClr val="bg1"/>
        </a:solidFill>
        <a:effectLst/>
      </p:bgPr>
    </p:bg>
    <p:spTree>
      <p:nvGrpSpPr>
        <p:cNvPr id="1" name=""/>
        <p:cNvGrpSpPr/>
        <p:nvPr/>
      </p:nvGrpSpPr>
      <p:grpSpPr>
        <a:xfrm>
          <a:off x="0" y="0"/>
          <a:ext cx="0" cy="0"/>
          <a:chOff x="0" y="0"/>
          <a:chExt cx="0" cy="0"/>
        </a:xfrm>
      </p:grpSpPr>
      <p:sp>
        <p:nvSpPr>
          <p:cNvPr id="18" name="Media Placeholder 7">
            <a:extLst>
              <a:ext uri="{FF2B5EF4-FFF2-40B4-BE49-F238E27FC236}">
                <a16:creationId xmlns:a16="http://schemas.microsoft.com/office/drawing/2014/main" id="{7BD22EF3-1B09-4078-90BE-E9617CE8092F}"/>
              </a:ext>
            </a:extLst>
          </p:cNvPr>
          <p:cNvSpPr>
            <a:spLocks noGrp="1"/>
          </p:cNvSpPr>
          <p:nvPr>
            <p:ph type="media" sz="quarter" idx="34"/>
          </p:nvPr>
        </p:nvSpPr>
        <p:spPr>
          <a:xfrm>
            <a:off x="0" y="1"/>
            <a:ext cx="9144000" cy="5143166"/>
          </a:xfrm>
          <a:solidFill>
            <a:srgbClr val="E6E6E6"/>
          </a:solidFill>
        </p:spPr>
        <p:txBody>
          <a:bodyPr/>
          <a:lstStyle>
            <a:lvl1pPr marL="0" indent="0" algn="ctr">
              <a:buNone/>
              <a:defRPr/>
            </a:lvl1pPr>
          </a:lstStyle>
          <a:p>
            <a:r>
              <a:rPr lang="en-US"/>
              <a:t>Click icon to add media</a:t>
            </a:r>
            <a:endParaRPr lang="nl-NL"/>
          </a:p>
        </p:txBody>
      </p:sp>
      <p:sp>
        <p:nvSpPr>
          <p:cNvPr id="12" name="Text Placeholder 11">
            <a:extLst>
              <a:ext uri="{FF2B5EF4-FFF2-40B4-BE49-F238E27FC236}">
                <a16:creationId xmlns:a16="http://schemas.microsoft.com/office/drawing/2014/main" id="{EB281F69-55AA-4106-B680-53657F24624E}"/>
              </a:ext>
            </a:extLst>
          </p:cNvPr>
          <p:cNvSpPr>
            <a:spLocks noGrp="1"/>
          </p:cNvSpPr>
          <p:nvPr>
            <p:ph type="body" sz="quarter" idx="13"/>
          </p:nvPr>
        </p:nvSpPr>
        <p:spPr>
          <a:xfrm>
            <a:off x="0" y="4061223"/>
            <a:ext cx="9145787" cy="1082278"/>
          </a:xfrm>
          <a:custGeom>
            <a:avLst/>
            <a:gdLst>
              <a:gd name="connsiteX0" fmla="*/ 0 w 12194382"/>
              <a:gd name="connsiteY0" fmla="*/ 0 h 1443037"/>
              <a:gd name="connsiteX1" fmla="*/ 1237298 w 12194382"/>
              <a:gd name="connsiteY1" fmla="*/ 0 h 1443037"/>
              <a:gd name="connsiteX2" fmla="*/ 1406128 w 12194382"/>
              <a:gd name="connsiteY2" fmla="*/ 208931 h 1443037"/>
              <a:gd name="connsiteX3" fmla="*/ 1574959 w 12194382"/>
              <a:gd name="connsiteY3" fmla="*/ 0 h 1443037"/>
              <a:gd name="connsiteX4" fmla="*/ 12194382 w 12194382"/>
              <a:gd name="connsiteY4" fmla="*/ 2381 h 1443037"/>
              <a:gd name="connsiteX5" fmla="*/ 12192005 w 12194382"/>
              <a:gd name="connsiteY5" fmla="*/ 1443037 h 1443037"/>
              <a:gd name="connsiteX6" fmla="*/ 3777124 w 12194382"/>
              <a:gd name="connsiteY6" fmla="*/ 1443037 h 1443037"/>
              <a:gd name="connsiteX7" fmla="*/ 0 w 12194382"/>
              <a:gd name="connsiteY7" fmla="*/ 1441562 h 1443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4382" h="1443037">
                <a:moveTo>
                  <a:pt x="0" y="0"/>
                </a:moveTo>
                <a:lnTo>
                  <a:pt x="1237298" y="0"/>
                </a:lnTo>
                <a:cubicBezTo>
                  <a:pt x="1333786" y="20622"/>
                  <a:pt x="1406128" y="106299"/>
                  <a:pt x="1406128" y="208931"/>
                </a:cubicBezTo>
                <a:cubicBezTo>
                  <a:pt x="1406128" y="106299"/>
                  <a:pt x="1478518" y="20622"/>
                  <a:pt x="1574959" y="0"/>
                </a:cubicBezTo>
                <a:lnTo>
                  <a:pt x="12194382" y="2381"/>
                </a:lnTo>
                <a:lnTo>
                  <a:pt x="12192005" y="1443037"/>
                </a:lnTo>
                <a:lnTo>
                  <a:pt x="3777124" y="1443037"/>
                </a:lnTo>
                <a:lnTo>
                  <a:pt x="0" y="1441562"/>
                </a:lnTo>
                <a:close/>
              </a:path>
            </a:pathLst>
          </a:custGeom>
          <a:solidFill>
            <a:schemeClr val="tx2"/>
          </a:solidFill>
          <a:ln>
            <a:noFill/>
          </a:ln>
        </p:spPr>
        <p:txBody>
          <a:bodyPr wrap="square">
            <a:noAutofit/>
          </a:bodyPr>
          <a:lstStyle>
            <a:lvl1pPr marL="0" indent="0">
              <a:buNone/>
              <a:defRPr sz="100">
                <a:solidFill>
                  <a:schemeClr val="tx2"/>
                </a:solidFill>
              </a:defRPr>
            </a:lvl1pPr>
          </a:lstStyle>
          <a:p>
            <a:pPr lvl="0"/>
            <a:r>
              <a:rPr lang="en-US" noProof="1"/>
              <a:t>Click to edit Master text styles</a:t>
            </a:r>
          </a:p>
        </p:txBody>
      </p:sp>
      <p:sp>
        <p:nvSpPr>
          <p:cNvPr id="4" name="Date Placeholder 3">
            <a:extLst>
              <a:ext uri="{FF2B5EF4-FFF2-40B4-BE49-F238E27FC236}">
                <a16:creationId xmlns:a16="http://schemas.microsoft.com/office/drawing/2014/main" id="{191FC17C-3354-4F25-A0D0-1366DBCEEDD4}"/>
              </a:ext>
            </a:extLst>
          </p:cNvPr>
          <p:cNvSpPr>
            <a:spLocks noGrp="1"/>
          </p:cNvSpPr>
          <p:nvPr>
            <p:ph type="dt" sz="half" idx="10"/>
          </p:nvPr>
        </p:nvSpPr>
        <p:spPr>
          <a:xfrm>
            <a:off x="4706541" y="5265000"/>
            <a:ext cx="1922858" cy="162000"/>
          </a:xfrm>
        </p:spPr>
        <p:txBody>
          <a:bodyPr/>
          <a:lstStyle>
            <a:lvl1pPr>
              <a:defRPr>
                <a:solidFill>
                  <a:srgbClr val="E6E6E6"/>
                </a:solidFill>
              </a:defRPr>
            </a:lvl1pPr>
          </a:lstStyle>
          <a:p>
            <a:endParaRPr lang="nl-NL"/>
          </a:p>
        </p:txBody>
      </p:sp>
      <p:sp>
        <p:nvSpPr>
          <p:cNvPr id="5" name="Footer Placeholder 4">
            <a:extLst>
              <a:ext uri="{FF2B5EF4-FFF2-40B4-BE49-F238E27FC236}">
                <a16:creationId xmlns:a16="http://schemas.microsoft.com/office/drawing/2014/main" id="{4B3EFA5C-F3E5-4383-A02E-80BB061E654E}"/>
              </a:ext>
            </a:extLst>
          </p:cNvPr>
          <p:cNvSpPr>
            <a:spLocks noGrp="1"/>
          </p:cNvSpPr>
          <p:nvPr>
            <p:ph type="ftr" sz="quarter" idx="11"/>
          </p:nvPr>
        </p:nvSpPr>
        <p:spPr>
          <a:xfrm>
            <a:off x="964406" y="5265000"/>
            <a:ext cx="3607594" cy="162000"/>
          </a:xfrm>
        </p:spPr>
        <p:txBody>
          <a:bodyPr/>
          <a:lstStyle>
            <a:lvl1pPr>
              <a:defRPr>
                <a:solidFill>
                  <a:srgbClr val="E6E6E6"/>
                </a:solidFill>
              </a:defRPr>
            </a:lvl1pPr>
          </a:lstStyle>
          <a:p>
            <a:r>
              <a:rPr lang="nl-NL"/>
              <a:t>Footer</a:t>
            </a:r>
          </a:p>
        </p:txBody>
      </p:sp>
      <p:sp>
        <p:nvSpPr>
          <p:cNvPr id="6" name="Slide Number Placeholder 5">
            <a:extLst>
              <a:ext uri="{FF2B5EF4-FFF2-40B4-BE49-F238E27FC236}">
                <a16:creationId xmlns:a16="http://schemas.microsoft.com/office/drawing/2014/main" id="{66345614-4842-4A62-AAD6-77117B4AEC45}"/>
              </a:ext>
            </a:extLst>
          </p:cNvPr>
          <p:cNvSpPr>
            <a:spLocks noGrp="1"/>
          </p:cNvSpPr>
          <p:nvPr>
            <p:ph type="sldNum" sz="quarter" idx="12"/>
          </p:nvPr>
        </p:nvSpPr>
        <p:spPr>
          <a:xfrm>
            <a:off x="0" y="5265000"/>
            <a:ext cx="656034" cy="162000"/>
          </a:xfrm>
        </p:spPr>
        <p:txBody>
          <a:bodyPr/>
          <a:lstStyle>
            <a:lvl1pPr>
              <a:defRPr>
                <a:solidFill>
                  <a:srgbClr val="E6E6E6"/>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2" name="Title 1">
            <a:extLst>
              <a:ext uri="{FF2B5EF4-FFF2-40B4-BE49-F238E27FC236}">
                <a16:creationId xmlns:a16="http://schemas.microsoft.com/office/drawing/2014/main" id="{11805DB6-0C58-4697-9D8B-112A720274AA}"/>
              </a:ext>
            </a:extLst>
          </p:cNvPr>
          <p:cNvSpPr>
            <a:spLocks noGrp="1"/>
          </p:cNvSpPr>
          <p:nvPr>
            <p:ph type="ctrTitle"/>
          </p:nvPr>
        </p:nvSpPr>
        <p:spPr>
          <a:xfrm>
            <a:off x="1053704" y="809142"/>
            <a:ext cx="7677150" cy="1161000"/>
          </a:xfrm>
        </p:spPr>
        <p:txBody>
          <a:bodyPr anchor="b"/>
          <a:lstStyle>
            <a:lvl1pPr algn="l">
              <a:defRPr sz="4050">
                <a:solidFill>
                  <a:schemeClr val="bg1"/>
                </a:solidFill>
              </a:defRPr>
            </a:lvl1pPr>
          </a:lstStyle>
          <a:p>
            <a:r>
              <a:rPr lang="en-US"/>
              <a:t>Click to edit Master title style</a:t>
            </a:r>
            <a:endParaRPr lang="nl-NL" dirty="0"/>
          </a:p>
        </p:txBody>
      </p:sp>
      <p:sp>
        <p:nvSpPr>
          <p:cNvPr id="3" name="Subtitle 2">
            <a:extLst>
              <a:ext uri="{FF2B5EF4-FFF2-40B4-BE49-F238E27FC236}">
                <a16:creationId xmlns:a16="http://schemas.microsoft.com/office/drawing/2014/main" id="{F3962993-651D-4612-A78D-8ADED943132C}"/>
              </a:ext>
            </a:extLst>
          </p:cNvPr>
          <p:cNvSpPr>
            <a:spLocks noGrp="1"/>
          </p:cNvSpPr>
          <p:nvPr>
            <p:ph type="subTitle" idx="1"/>
          </p:nvPr>
        </p:nvSpPr>
        <p:spPr>
          <a:xfrm>
            <a:off x="1053704" y="2058750"/>
            <a:ext cx="7677150" cy="513000"/>
          </a:xfrm>
        </p:spPr>
        <p:txBody>
          <a:bodyPr/>
          <a:lstStyle>
            <a:lvl1pPr marL="0" indent="0" algn="l">
              <a:lnSpc>
                <a:spcPct val="90000"/>
              </a:lnSpc>
              <a:spcBef>
                <a:spcPts val="0"/>
              </a:spcBef>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6" name="Logo_Wit_Groot">
            <a:extLst>
              <a:ext uri="{FF2B5EF4-FFF2-40B4-BE49-F238E27FC236}">
                <a16:creationId xmlns:a16="http://schemas.microsoft.com/office/drawing/2014/main" id="{674EE9FC-FABF-4F6B-9456-ED39BA38A417}"/>
              </a:ext>
            </a:extLst>
          </p:cNvPr>
          <p:cNvSpPr>
            <a:spLocks noGrp="1"/>
          </p:cNvSpPr>
          <p:nvPr>
            <p:ph type="body" sz="quarter" idx="15"/>
          </p:nvPr>
        </p:nvSpPr>
        <p:spPr>
          <a:xfrm>
            <a:off x="7356554" y="4264965"/>
            <a:ext cx="1374300" cy="396900"/>
          </a:xfrm>
          <a:blipFill>
            <a:blip r:embed="rId2">
              <a:extLst>
                <a:ext uri="{96DAC541-7B7A-43D3-8B79-37D633B846F1}">
                  <asvg:svgBlip xmlns:asvg="http://schemas.microsoft.com/office/drawing/2016/SVG/main" r:embed="rId3"/>
                </a:ext>
              </a:extLst>
            </a:blip>
            <a:stretch>
              <a:fillRect/>
            </a:stretch>
          </a:blipFill>
        </p:spPr>
        <p:txBody>
          <a:bodyPr/>
          <a:lstStyle>
            <a:lvl1pPr marL="0" indent="0">
              <a:buNone/>
              <a:defRPr sz="100">
                <a:solidFill>
                  <a:schemeClr val="tx2"/>
                </a:solidFill>
              </a:defRPr>
            </a:lvl1pPr>
          </a:lstStyle>
          <a:p>
            <a:pPr lvl="0"/>
            <a:r>
              <a:rPr lang="en-US"/>
              <a:t>Click to edit Master text styles</a:t>
            </a:r>
          </a:p>
        </p:txBody>
      </p:sp>
      <p:sp>
        <p:nvSpPr>
          <p:cNvPr id="17" name="Tijdelijke aanduiding voor tekst 3">
            <a:extLst>
              <a:ext uri="{FF2B5EF4-FFF2-40B4-BE49-F238E27FC236}">
                <a16:creationId xmlns:a16="http://schemas.microsoft.com/office/drawing/2014/main" id="{66203A8A-232E-4937-96CD-D979C5F63762}"/>
              </a:ext>
            </a:extLst>
          </p:cNvPr>
          <p:cNvSpPr>
            <a:spLocks noGrp="1"/>
          </p:cNvSpPr>
          <p:nvPr>
            <p:ph type="body" sz="quarter" idx="33" hasCustomPrompt="1"/>
          </p:nvPr>
        </p:nvSpPr>
        <p:spPr>
          <a:xfrm>
            <a:off x="1053704" y="4334358"/>
            <a:ext cx="3437334" cy="667458"/>
          </a:xfrm>
        </p:spPr>
        <p:txBody>
          <a:bodyPr/>
          <a:lstStyle>
            <a:lvl1pPr marL="0" indent="0">
              <a:lnSpc>
                <a:spcPct val="100000"/>
              </a:lnSpc>
              <a:spcBef>
                <a:spcPts val="0"/>
              </a:spcBef>
              <a:buNone/>
              <a:defRPr lang="en-GB" sz="1050" kern="1200" dirty="0">
                <a:solidFill>
                  <a:schemeClr val="bg1"/>
                </a:solidFill>
                <a:latin typeface="+mn-lt"/>
                <a:ea typeface="+mn-ea"/>
                <a:cs typeface="+mn-cs"/>
              </a:defRPr>
            </a:lvl1pPr>
          </a:lstStyle>
          <a:p>
            <a:r>
              <a:rPr lang="en-GB" dirty="0"/>
              <a:t>Name</a:t>
            </a:r>
            <a:br>
              <a:rPr lang="en-GB" dirty="0"/>
            </a:br>
            <a:r>
              <a:rPr lang="en-GB" dirty="0"/>
              <a:t>Function</a:t>
            </a:r>
            <a:br>
              <a:rPr lang="en-GB" dirty="0"/>
            </a:br>
            <a:r>
              <a:rPr lang="en-GB" dirty="0"/>
              <a:t>Phone</a:t>
            </a:r>
            <a:br>
              <a:rPr lang="en-GB" dirty="0"/>
            </a:br>
            <a:r>
              <a:rPr lang="en-GB" dirty="0"/>
              <a:t>E-mail</a:t>
            </a:r>
          </a:p>
        </p:txBody>
      </p:sp>
      <p:grpSp>
        <p:nvGrpSpPr>
          <p:cNvPr id="68" name="Group 67">
            <a:extLst>
              <a:ext uri="{FF2B5EF4-FFF2-40B4-BE49-F238E27FC236}">
                <a16:creationId xmlns:a16="http://schemas.microsoft.com/office/drawing/2014/main" id="{BF2EE550-CBC5-420E-A5CA-3F35D63ABB31}"/>
              </a:ext>
            </a:extLst>
          </p:cNvPr>
          <p:cNvGrpSpPr/>
          <p:nvPr/>
        </p:nvGrpSpPr>
        <p:grpSpPr>
          <a:xfrm>
            <a:off x="9292285" y="1"/>
            <a:ext cx="2387759" cy="3241460"/>
            <a:chOff x="12389714" y="0"/>
            <a:chExt cx="3183678" cy="4321947"/>
          </a:xfrm>
        </p:grpSpPr>
        <p:pic>
          <p:nvPicPr>
            <p:cNvPr id="69" name="Picture 68">
              <a:extLst>
                <a:ext uri="{FF2B5EF4-FFF2-40B4-BE49-F238E27FC236}">
                  <a16:creationId xmlns:a16="http://schemas.microsoft.com/office/drawing/2014/main" id="{7B579DF0-AB90-4209-90E6-C9E40AFA5CAC}"/>
                </a:ext>
              </a:extLst>
            </p:cNvPr>
            <p:cNvPicPr>
              <a:picLocks noChangeAspect="1"/>
            </p:cNvPicPr>
            <p:nvPr userDrawn="1"/>
          </p:nvPicPr>
          <p:blipFill>
            <a:blip r:embed="rId4"/>
            <a:stretch>
              <a:fillRect/>
            </a:stretch>
          </p:blipFill>
          <p:spPr>
            <a:xfrm>
              <a:off x="12653574" y="3233196"/>
              <a:ext cx="1462269" cy="824075"/>
            </a:xfrm>
            <a:prstGeom prst="rect">
              <a:avLst/>
            </a:prstGeom>
          </p:spPr>
        </p:pic>
        <p:grpSp>
          <p:nvGrpSpPr>
            <p:cNvPr id="70" name="Instruction">
              <a:extLst>
                <a:ext uri="{FF2B5EF4-FFF2-40B4-BE49-F238E27FC236}">
                  <a16:creationId xmlns:a16="http://schemas.microsoft.com/office/drawing/2014/main" id="{1BA62BBE-8A7C-4ED4-907C-AAA16E3D6E9F}"/>
                </a:ext>
              </a:extLst>
            </p:cNvPr>
            <p:cNvGrpSpPr/>
            <p:nvPr userDrawn="1"/>
          </p:nvGrpSpPr>
          <p:grpSpPr>
            <a:xfrm>
              <a:off x="12389714" y="0"/>
              <a:ext cx="3183678" cy="4321947"/>
              <a:chOff x="12391601" y="0"/>
              <a:chExt cx="3183678" cy="4321947"/>
            </a:xfrm>
          </p:grpSpPr>
          <p:grpSp>
            <p:nvGrpSpPr>
              <p:cNvPr id="71" name="Video icoon">
                <a:extLst>
                  <a:ext uri="{FF2B5EF4-FFF2-40B4-BE49-F238E27FC236}">
                    <a16:creationId xmlns:a16="http://schemas.microsoft.com/office/drawing/2014/main" id="{370AE607-47F2-4DBD-A68E-2AB65F62FE23}"/>
                  </a:ext>
                </a:extLst>
              </p:cNvPr>
              <p:cNvGrpSpPr/>
              <p:nvPr userDrawn="1"/>
            </p:nvGrpSpPr>
            <p:grpSpPr>
              <a:xfrm>
                <a:off x="12757282" y="1122460"/>
                <a:ext cx="326087" cy="328143"/>
                <a:chOff x="8066315" y="1676399"/>
                <a:chExt cx="1371600" cy="1380253"/>
              </a:xfrm>
            </p:grpSpPr>
            <p:sp>
              <p:nvSpPr>
                <p:cNvPr id="109" name="Rechthoek 127">
                  <a:extLst>
                    <a:ext uri="{FF2B5EF4-FFF2-40B4-BE49-F238E27FC236}">
                      <a16:creationId xmlns:a16="http://schemas.microsoft.com/office/drawing/2014/main" id="{024301CF-9E69-46B5-9A72-44BA07639F24}"/>
                    </a:ext>
                  </a:extLst>
                </p:cNvPr>
                <p:cNvSpPr/>
                <p:nvPr userDrawn="1"/>
              </p:nvSpPr>
              <p:spPr>
                <a:xfrm>
                  <a:off x="8066315" y="1687285"/>
                  <a:ext cx="1360714" cy="1360715"/>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50" noProof="0"/>
                </a:p>
              </p:txBody>
            </p:sp>
            <p:sp>
              <p:nvSpPr>
                <p:cNvPr id="110" name="Vrije vorm 112">
                  <a:extLst>
                    <a:ext uri="{FF2B5EF4-FFF2-40B4-BE49-F238E27FC236}">
                      <a16:creationId xmlns:a16="http://schemas.microsoft.com/office/drawing/2014/main" id="{4214140E-5774-4705-803D-C1984D6B86DA}"/>
                    </a:ext>
                  </a:extLst>
                </p:cNvPr>
                <p:cNvSpPr/>
                <p:nvPr userDrawn="1"/>
              </p:nvSpPr>
              <p:spPr>
                <a:xfrm>
                  <a:off x="8077201" y="1676399"/>
                  <a:ext cx="1360714" cy="206830"/>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50" noProof="0"/>
                </a:p>
              </p:txBody>
            </p:sp>
            <p:sp>
              <p:nvSpPr>
                <p:cNvPr id="111" name="Vrije vorm 113">
                  <a:extLst>
                    <a:ext uri="{FF2B5EF4-FFF2-40B4-BE49-F238E27FC236}">
                      <a16:creationId xmlns:a16="http://schemas.microsoft.com/office/drawing/2014/main" id="{E9C23116-FAA9-4DB1-BE49-333810228AE7}"/>
                    </a:ext>
                  </a:extLst>
                </p:cNvPr>
                <p:cNvSpPr/>
                <p:nvPr userDrawn="1"/>
              </p:nvSpPr>
              <p:spPr>
                <a:xfrm>
                  <a:off x="8071337" y="2849822"/>
                  <a:ext cx="1360714" cy="206830"/>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50" noProof="0"/>
                </a:p>
              </p:txBody>
            </p:sp>
          </p:grpSp>
          <p:sp>
            <p:nvSpPr>
              <p:cNvPr id="72" name="Rechthoek 84">
                <a:extLst>
                  <a:ext uri="{FF2B5EF4-FFF2-40B4-BE49-F238E27FC236}">
                    <a16:creationId xmlns:a16="http://schemas.microsoft.com/office/drawing/2014/main" id="{97B9DB21-E3D2-4472-8A98-4A3554CBE37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685800" eaLnBrk="1" fontAlgn="auto" latinLnBrk="0" hangingPunct="1">
                  <a:lnSpc>
                    <a:spcPct val="80000"/>
                  </a:lnSpc>
                  <a:spcBef>
                    <a:spcPts val="0"/>
                  </a:spcBef>
                  <a:spcAft>
                    <a:spcPts val="0"/>
                  </a:spcAft>
                  <a:buClrTx/>
                  <a:buSzTx/>
                  <a:buFontTx/>
                  <a:buNone/>
                  <a:tabLst/>
                  <a:defRPr/>
                </a:pPr>
                <a:r>
                  <a:rPr kumimoji="0" lang="nl-NL" sz="1050" b="1" i="0" u="none" strike="noStrike" kern="0" cap="all" spc="0" normalizeH="0" baseline="0" noProof="0" dirty="0" err="1">
                    <a:ln>
                      <a:noFill/>
                    </a:ln>
                    <a:solidFill>
                      <a:schemeClr val="accent1"/>
                    </a:solidFill>
                    <a:effectLst/>
                    <a:uLnTx/>
                    <a:uFillTx/>
                    <a:latin typeface="+mj-lt"/>
                    <a:cs typeface="Segoe UI Light" panose="020B0502040204020203" pitchFamily="34" charset="0"/>
                  </a:rPr>
                  <a:t>Insert</a:t>
                </a:r>
                <a:r>
                  <a:rPr kumimoji="0" lang="nl-NL" sz="1050" b="1" i="0" u="none" strike="noStrike" kern="0" cap="all" spc="0" normalizeH="0" baseline="0" noProof="0" dirty="0">
                    <a:ln>
                      <a:noFill/>
                    </a:ln>
                    <a:solidFill>
                      <a:schemeClr val="accent1"/>
                    </a:solidFill>
                    <a:effectLst/>
                    <a:uLnTx/>
                    <a:uFillTx/>
                    <a:latin typeface="+mj-lt"/>
                    <a:cs typeface="Segoe UI Light" panose="020B0502040204020203" pitchFamily="34" charset="0"/>
                  </a:rPr>
                  <a:t>/change video</a:t>
                </a:r>
              </a:p>
            </p:txBody>
          </p:sp>
          <p:sp>
            <p:nvSpPr>
              <p:cNvPr id="73" name="Ovaal 85">
                <a:extLst>
                  <a:ext uri="{FF2B5EF4-FFF2-40B4-BE49-F238E27FC236}">
                    <a16:creationId xmlns:a16="http://schemas.microsoft.com/office/drawing/2014/main" id="{F9CDEEA4-7F12-463A-BD2F-1F62D139A4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nl-NL" sz="825"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4" name="Rechte verbindingslijn 86">
                <a:extLst>
                  <a:ext uri="{FF2B5EF4-FFF2-40B4-BE49-F238E27FC236}">
                    <a16:creationId xmlns:a16="http://schemas.microsoft.com/office/drawing/2014/main" id="{2627B043-67B6-49D3-B527-D2B47923F2F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5" name="Rechte verbindingslijn 87">
                <a:extLst>
                  <a:ext uri="{FF2B5EF4-FFF2-40B4-BE49-F238E27FC236}">
                    <a16:creationId xmlns:a16="http://schemas.microsoft.com/office/drawing/2014/main" id="{4BCA6567-D58A-46BC-BEAD-36F0396E421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6" name="Rechthoek 88">
                <a:extLst>
                  <a:ext uri="{FF2B5EF4-FFF2-40B4-BE49-F238E27FC236}">
                    <a16:creationId xmlns:a16="http://schemas.microsoft.com/office/drawing/2014/main" id="{83717C21-F709-4E1B-8C7D-65EB6ACDEEE8}"/>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685800" eaLnBrk="1" fontAlgn="auto" latinLnBrk="0" hangingPunct="1">
                  <a:lnSpc>
                    <a:spcPct val="90000"/>
                  </a:lnSpc>
                  <a:spcBef>
                    <a:spcPts val="450"/>
                  </a:spcBef>
                  <a:spcAft>
                    <a:spcPts val="450"/>
                  </a:spcAft>
                  <a:buClr>
                    <a:schemeClr val="accent1"/>
                  </a:buClr>
                  <a:buSzTx/>
                  <a:buFont typeface="Arial" panose="020B0604020202020204" pitchFamily="34" charset="0"/>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image/video by hitting the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video. </a:t>
                </a:r>
                <a:b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825"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77" name="Rechte verbindingslijn 123">
                <a:extLst>
                  <a:ext uri="{FF2B5EF4-FFF2-40B4-BE49-F238E27FC236}">
                    <a16:creationId xmlns:a16="http://schemas.microsoft.com/office/drawing/2014/main" id="{14A7C588-8CA0-46A9-8148-A8FEAC54D76B}"/>
                  </a:ext>
                </a:extLst>
              </p:cNvPr>
              <p:cNvCxnSpPr>
                <a:cxnSpLocks/>
              </p:cNvCxnSpPr>
              <p:nvPr userDrawn="1"/>
            </p:nvCxnSpPr>
            <p:spPr>
              <a:xfrm>
                <a:off x="12397261" y="4321947"/>
                <a:ext cx="3178017" cy="0"/>
              </a:xfrm>
              <a:prstGeom prst="line">
                <a:avLst/>
              </a:prstGeom>
              <a:noFill/>
              <a:ln w="3175" cap="flat" cmpd="sng" algn="ctr">
                <a:solidFill>
                  <a:schemeClr val="accent1"/>
                </a:solidFill>
                <a:prstDash val="solid"/>
              </a:ln>
              <a:effectLst/>
            </p:spPr>
          </p:cxnSp>
          <p:sp>
            <p:nvSpPr>
              <p:cNvPr id="78" name="Ovaal 90">
                <a:extLst>
                  <a:ext uri="{FF2B5EF4-FFF2-40B4-BE49-F238E27FC236}">
                    <a16:creationId xmlns:a16="http://schemas.microsoft.com/office/drawing/2014/main" id="{ED203A6E-6196-4543-9763-DB1330026DC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nl-NL" sz="825"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9" name="Rechthoek 91">
                <a:extLst>
                  <a:ext uri="{FF2B5EF4-FFF2-40B4-BE49-F238E27FC236}">
                    <a16:creationId xmlns:a16="http://schemas.microsoft.com/office/drawing/2014/main" id="{51109D00-7A47-4AA9-8410-1AEDB6F33772}"/>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685800" eaLnBrk="1" fontAlgn="auto" latinLnBrk="0" hangingPunct="1">
                  <a:lnSpc>
                    <a:spcPct val="90000"/>
                  </a:lnSpc>
                  <a:spcBef>
                    <a:spcPts val="450"/>
                  </a:spcBef>
                  <a:spcAft>
                    <a:spcPts val="450"/>
                  </a:spcAft>
                  <a:buClr>
                    <a:schemeClr val="accent1"/>
                  </a:buClr>
                  <a:buSzTx/>
                  <a:buFont typeface="Arial" panose="020B0604020202020204" pitchFamily="34" charset="0"/>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video</a:t>
                </a:r>
                <a:b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80" name="Groep 92">
                <a:extLst>
                  <a:ext uri="{FF2B5EF4-FFF2-40B4-BE49-F238E27FC236}">
                    <a16:creationId xmlns:a16="http://schemas.microsoft.com/office/drawing/2014/main" id="{873B7983-8A3B-4700-B608-B6001AAC22FB}"/>
                  </a:ext>
                </a:extLst>
              </p:cNvPr>
              <p:cNvGrpSpPr/>
              <p:nvPr userDrawn="1"/>
            </p:nvGrpSpPr>
            <p:grpSpPr>
              <a:xfrm>
                <a:off x="12757282" y="2184550"/>
                <a:ext cx="825500" cy="209550"/>
                <a:chOff x="13504624" y="2482850"/>
                <a:chExt cx="825500" cy="209550"/>
              </a:xfrm>
            </p:grpSpPr>
            <p:sp>
              <p:nvSpPr>
                <p:cNvPr id="106" name="Rechthoek 119">
                  <a:extLst>
                    <a:ext uri="{FF2B5EF4-FFF2-40B4-BE49-F238E27FC236}">
                      <a16:creationId xmlns:a16="http://schemas.microsoft.com/office/drawing/2014/main" id="{6194A40E-8139-43B3-A6F4-EFB7A8FE2143}"/>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r>
                    <a:rPr lang="en-GB" sz="600" b="0" noProof="0">
                      <a:solidFill>
                        <a:schemeClr val="tx1"/>
                      </a:solidFill>
                      <a:latin typeface="Arial" panose="020B0604020202020204" pitchFamily="34" charset="0"/>
                      <a:cs typeface="Arial" panose="020B0604020202020204" pitchFamily="34" charset="0"/>
                    </a:rPr>
                    <a:t>Insert</a:t>
                  </a:r>
                </a:p>
              </p:txBody>
            </p:sp>
            <p:cxnSp>
              <p:nvCxnSpPr>
                <p:cNvPr id="107" name="Rechte verbindingslijn 120">
                  <a:extLst>
                    <a:ext uri="{FF2B5EF4-FFF2-40B4-BE49-F238E27FC236}">
                      <a16:creationId xmlns:a16="http://schemas.microsoft.com/office/drawing/2014/main" id="{80D4D64C-A491-413C-A6B4-3E9C7218DF1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08" name="Gelijkbenige driehoek 121">
                  <a:extLst>
                    <a:ext uri="{FF2B5EF4-FFF2-40B4-BE49-F238E27FC236}">
                      <a16:creationId xmlns:a16="http://schemas.microsoft.com/office/drawing/2014/main" id="{1D29F7E2-49AF-4935-BD55-083A49BC688E}"/>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50" b="1" noProof="0">
                    <a:solidFill>
                      <a:schemeClr val="tx1"/>
                    </a:solidFill>
                  </a:endParaRPr>
                </a:p>
              </p:txBody>
            </p:sp>
          </p:grpSp>
          <p:sp>
            <p:nvSpPr>
              <p:cNvPr id="81" name="Ovaal 93">
                <a:extLst>
                  <a:ext uri="{FF2B5EF4-FFF2-40B4-BE49-F238E27FC236}">
                    <a16:creationId xmlns:a16="http://schemas.microsoft.com/office/drawing/2014/main" id="{F53056B5-F156-47EA-BD31-FBEC3BADE2CD}"/>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nl-NL" sz="825"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82" name="Rechthoek 94">
                <a:extLst>
                  <a:ext uri="{FF2B5EF4-FFF2-40B4-BE49-F238E27FC236}">
                    <a16:creationId xmlns:a16="http://schemas.microsoft.com/office/drawing/2014/main" id="{252608E9-822B-4A08-A7BE-8D6A6EF4B361}"/>
                  </a:ext>
                </a:extLst>
              </p:cNvPr>
              <p:cNvSpPr/>
              <p:nvPr userDrawn="1"/>
            </p:nvSpPr>
            <p:spPr>
              <a:xfrm>
                <a:off x="12757283" y="2684014"/>
                <a:ext cx="2817996" cy="434967"/>
              </a:xfrm>
              <a:prstGeom prst="rect">
                <a:avLst/>
              </a:prstGeom>
              <a:noFill/>
              <a:ln w="25400" cap="flat" cmpd="sng" algn="ctr">
                <a:noFill/>
                <a:prstDash val="solid"/>
              </a:ln>
              <a:effectLst/>
            </p:spPr>
            <p:txBody>
              <a:bodyPr lIns="0" tIns="0" rIns="0" bIns="0" rtlCol="0" anchor="t"/>
              <a:lstStyle/>
              <a:p>
                <a:pPr marL="0" marR="0" lvl="0" indent="0" defTabSz="685800" eaLnBrk="1" fontAlgn="auto" latinLnBrk="0" hangingPunct="1">
                  <a:lnSpc>
                    <a:spcPct val="90000"/>
                  </a:lnSpc>
                  <a:spcBef>
                    <a:spcPts val="450"/>
                  </a:spcBef>
                  <a:spcAft>
                    <a:spcPts val="450"/>
                  </a:spcAft>
                  <a:buClr>
                    <a:schemeClr val="accent1"/>
                  </a:buClr>
                  <a:buSzTx/>
                  <a:buFont typeface="Arial" panose="020B0604020202020204" pitchFamily="34" charset="0"/>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´Reset slide´</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83" name="Rechte verbindingslijn 95">
                <a:extLst>
                  <a:ext uri="{FF2B5EF4-FFF2-40B4-BE49-F238E27FC236}">
                    <a16:creationId xmlns:a16="http://schemas.microsoft.com/office/drawing/2014/main" id="{D905074C-0E3E-48F6-968A-681F1589417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4" name="Groep 97">
                <a:extLst>
                  <a:ext uri="{FF2B5EF4-FFF2-40B4-BE49-F238E27FC236}">
                    <a16:creationId xmlns:a16="http://schemas.microsoft.com/office/drawing/2014/main" id="{07E3FA63-A4D4-4C5D-9E26-EDF81EF89EE9}"/>
                  </a:ext>
                </a:extLst>
              </p:cNvPr>
              <p:cNvGrpSpPr/>
              <p:nvPr userDrawn="1"/>
            </p:nvGrpSpPr>
            <p:grpSpPr>
              <a:xfrm>
                <a:off x="13717196" y="3535184"/>
                <a:ext cx="1195723" cy="678267"/>
                <a:chOff x="12757284" y="3224292"/>
                <a:chExt cx="1195723" cy="678267"/>
              </a:xfrm>
            </p:grpSpPr>
            <p:sp>
              <p:nvSpPr>
                <p:cNvPr id="85" name="Rechthoek 98">
                  <a:extLst>
                    <a:ext uri="{FF2B5EF4-FFF2-40B4-BE49-F238E27FC236}">
                      <a16:creationId xmlns:a16="http://schemas.microsoft.com/office/drawing/2014/main" id="{9277C66E-336F-4919-BCE0-4302BD7AFD7E}"/>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450"/>
                    </a:spcBef>
                    <a:spcAft>
                      <a:spcPts val="450"/>
                    </a:spcAft>
                  </a:pPr>
                  <a:endParaRPr lang="nl-NL" sz="600" b="0" noProof="0">
                    <a:solidFill>
                      <a:schemeClr val="tx1"/>
                    </a:solidFill>
                    <a:latin typeface="Arial" panose="020B0604020202020204" pitchFamily="34" charset="0"/>
                    <a:cs typeface="Arial" panose="020B0604020202020204" pitchFamily="34" charset="0"/>
                  </a:endParaRPr>
                </a:p>
              </p:txBody>
            </p:sp>
            <p:sp>
              <p:nvSpPr>
                <p:cNvPr id="86" name="Rechthoek 99">
                  <a:extLst>
                    <a:ext uri="{FF2B5EF4-FFF2-40B4-BE49-F238E27FC236}">
                      <a16:creationId xmlns:a16="http://schemas.microsoft.com/office/drawing/2014/main" id="{D753774B-48C7-4C91-8BF8-68DA27F26B59}"/>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50" b="1" noProof="0">
                    <a:solidFill>
                      <a:schemeClr val="tx1"/>
                    </a:solidFill>
                  </a:endParaRPr>
                </a:p>
              </p:txBody>
            </p:sp>
            <p:grpSp>
              <p:nvGrpSpPr>
                <p:cNvPr id="87" name="Groep 100">
                  <a:extLst>
                    <a:ext uri="{FF2B5EF4-FFF2-40B4-BE49-F238E27FC236}">
                      <a16:creationId xmlns:a16="http://schemas.microsoft.com/office/drawing/2014/main" id="{A1760EE8-FAB0-4244-BECF-8B01F247A33B}"/>
                    </a:ext>
                  </a:extLst>
                </p:cNvPr>
                <p:cNvGrpSpPr/>
                <p:nvPr userDrawn="1"/>
              </p:nvGrpSpPr>
              <p:grpSpPr>
                <a:xfrm>
                  <a:off x="12839234" y="3289794"/>
                  <a:ext cx="155951" cy="131922"/>
                  <a:chOff x="12968836" y="3354170"/>
                  <a:chExt cx="404806" cy="342433"/>
                </a:xfrm>
              </p:grpSpPr>
              <p:sp>
                <p:nvSpPr>
                  <p:cNvPr id="100" name="Rechthoek: afgeronde hoeken 113">
                    <a:extLst>
                      <a:ext uri="{FF2B5EF4-FFF2-40B4-BE49-F238E27FC236}">
                        <a16:creationId xmlns:a16="http://schemas.microsoft.com/office/drawing/2014/main" id="{2EE2AB69-A3ED-44DF-A0CE-2B0B86DD811B}"/>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endParaRPr lang="nl-NL" sz="600" b="0" noProof="0">
                      <a:solidFill>
                        <a:schemeClr val="tx1"/>
                      </a:solidFill>
                      <a:latin typeface="Arial" panose="020B0604020202020204" pitchFamily="34" charset="0"/>
                      <a:cs typeface="Arial" panose="020B0604020202020204" pitchFamily="34" charset="0"/>
                    </a:endParaRPr>
                  </a:p>
                </p:txBody>
              </p:sp>
              <p:sp>
                <p:nvSpPr>
                  <p:cNvPr id="101" name="Rechthoek 114">
                    <a:extLst>
                      <a:ext uri="{FF2B5EF4-FFF2-40B4-BE49-F238E27FC236}">
                        <a16:creationId xmlns:a16="http://schemas.microsoft.com/office/drawing/2014/main" id="{CE7C6581-E3AF-43D2-BFAD-A30FC7294FDB}"/>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50" b="1" noProof="0">
                      <a:solidFill>
                        <a:schemeClr val="tx1"/>
                      </a:solidFill>
                    </a:endParaRPr>
                  </a:p>
                </p:txBody>
              </p:sp>
              <p:sp>
                <p:nvSpPr>
                  <p:cNvPr id="102" name="Rechthoek 115">
                    <a:extLst>
                      <a:ext uri="{FF2B5EF4-FFF2-40B4-BE49-F238E27FC236}">
                        <a16:creationId xmlns:a16="http://schemas.microsoft.com/office/drawing/2014/main" id="{F3C9E831-8D39-45F5-8ECC-2C2FC06E3DF9}"/>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50" b="1" noProof="0">
                      <a:solidFill>
                        <a:schemeClr val="tx1"/>
                      </a:solidFill>
                    </a:endParaRPr>
                  </a:p>
                </p:txBody>
              </p:sp>
              <p:sp>
                <p:nvSpPr>
                  <p:cNvPr id="103" name="Rechthoek 116">
                    <a:extLst>
                      <a:ext uri="{FF2B5EF4-FFF2-40B4-BE49-F238E27FC236}">
                        <a16:creationId xmlns:a16="http://schemas.microsoft.com/office/drawing/2014/main" id="{FB56E867-8798-43F2-B855-A02346E42839}"/>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50" b="1" noProof="0">
                      <a:solidFill>
                        <a:schemeClr val="tx1"/>
                      </a:solidFill>
                    </a:endParaRPr>
                  </a:p>
                </p:txBody>
              </p:sp>
              <p:sp>
                <p:nvSpPr>
                  <p:cNvPr id="104" name="Rechthoek 117">
                    <a:extLst>
                      <a:ext uri="{FF2B5EF4-FFF2-40B4-BE49-F238E27FC236}">
                        <a16:creationId xmlns:a16="http://schemas.microsoft.com/office/drawing/2014/main" id="{BFDB91EC-978F-4B9D-9C8D-688C36A4436D}"/>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50" b="1" noProof="0">
                      <a:solidFill>
                        <a:schemeClr val="tx1"/>
                      </a:solidFill>
                    </a:endParaRPr>
                  </a:p>
                </p:txBody>
              </p:sp>
              <p:sp>
                <p:nvSpPr>
                  <p:cNvPr id="105" name="Rechthoek 118">
                    <a:extLst>
                      <a:ext uri="{FF2B5EF4-FFF2-40B4-BE49-F238E27FC236}">
                        <a16:creationId xmlns:a16="http://schemas.microsoft.com/office/drawing/2014/main" id="{AE55375C-A002-435B-8806-E25B544B9EE5}"/>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50" b="1" noProof="0">
                      <a:solidFill>
                        <a:schemeClr val="tx1"/>
                      </a:solidFill>
                    </a:endParaRPr>
                  </a:p>
                </p:txBody>
              </p:sp>
            </p:grpSp>
            <p:grpSp>
              <p:nvGrpSpPr>
                <p:cNvPr id="88" name="Groep 101">
                  <a:extLst>
                    <a:ext uri="{FF2B5EF4-FFF2-40B4-BE49-F238E27FC236}">
                      <a16:creationId xmlns:a16="http://schemas.microsoft.com/office/drawing/2014/main" id="{1B108FE9-6339-4514-958E-831DB0178744}"/>
                    </a:ext>
                  </a:extLst>
                </p:cNvPr>
                <p:cNvGrpSpPr/>
                <p:nvPr userDrawn="1"/>
              </p:nvGrpSpPr>
              <p:grpSpPr>
                <a:xfrm>
                  <a:off x="12819679" y="3589117"/>
                  <a:ext cx="166739" cy="218963"/>
                  <a:chOff x="12940828" y="3950597"/>
                  <a:chExt cx="432813" cy="568367"/>
                </a:xfrm>
              </p:grpSpPr>
              <p:grpSp>
                <p:nvGrpSpPr>
                  <p:cNvPr id="92" name="Groep 105">
                    <a:extLst>
                      <a:ext uri="{FF2B5EF4-FFF2-40B4-BE49-F238E27FC236}">
                        <a16:creationId xmlns:a16="http://schemas.microsoft.com/office/drawing/2014/main" id="{13F4E6C3-63C0-4499-B2FF-13D4B7C9F3D9}"/>
                      </a:ext>
                    </a:extLst>
                  </p:cNvPr>
                  <p:cNvGrpSpPr/>
                  <p:nvPr userDrawn="1"/>
                </p:nvGrpSpPr>
                <p:grpSpPr>
                  <a:xfrm>
                    <a:off x="13000382" y="4006891"/>
                    <a:ext cx="373259" cy="315747"/>
                    <a:chOff x="12968836" y="3354170"/>
                    <a:chExt cx="404806" cy="342433"/>
                  </a:xfrm>
                </p:grpSpPr>
                <p:sp>
                  <p:nvSpPr>
                    <p:cNvPr id="94" name="Rechthoek: afgeronde hoeken 107">
                      <a:extLst>
                        <a:ext uri="{FF2B5EF4-FFF2-40B4-BE49-F238E27FC236}">
                          <a16:creationId xmlns:a16="http://schemas.microsoft.com/office/drawing/2014/main" id="{59E2A075-9022-48A1-B529-5677E4537275}"/>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endParaRPr lang="nl-NL" sz="600" b="0" noProof="0">
                        <a:solidFill>
                          <a:schemeClr val="tx1"/>
                        </a:solidFill>
                        <a:latin typeface="Arial" panose="020B0604020202020204" pitchFamily="34" charset="0"/>
                        <a:cs typeface="Arial" panose="020B0604020202020204" pitchFamily="34" charset="0"/>
                      </a:endParaRPr>
                    </a:p>
                  </p:txBody>
                </p:sp>
                <p:sp>
                  <p:nvSpPr>
                    <p:cNvPr id="95" name="Rechthoek 108">
                      <a:extLst>
                        <a:ext uri="{FF2B5EF4-FFF2-40B4-BE49-F238E27FC236}">
                          <a16:creationId xmlns:a16="http://schemas.microsoft.com/office/drawing/2014/main" id="{8BB546AE-6218-4057-BAF6-0A90CB2A2A31}"/>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50" b="1" noProof="0">
                        <a:solidFill>
                          <a:schemeClr val="tx1"/>
                        </a:solidFill>
                      </a:endParaRPr>
                    </a:p>
                  </p:txBody>
                </p:sp>
                <p:sp>
                  <p:nvSpPr>
                    <p:cNvPr id="96" name="Rechthoek 109">
                      <a:extLst>
                        <a:ext uri="{FF2B5EF4-FFF2-40B4-BE49-F238E27FC236}">
                          <a16:creationId xmlns:a16="http://schemas.microsoft.com/office/drawing/2014/main" id="{2BD29280-48AE-4D45-A614-9D05BFA1E6BE}"/>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50" b="1" noProof="0">
                        <a:solidFill>
                          <a:schemeClr val="tx1"/>
                        </a:solidFill>
                      </a:endParaRPr>
                    </a:p>
                  </p:txBody>
                </p:sp>
                <p:sp>
                  <p:nvSpPr>
                    <p:cNvPr id="97" name="Rechthoek 110">
                      <a:extLst>
                        <a:ext uri="{FF2B5EF4-FFF2-40B4-BE49-F238E27FC236}">
                          <a16:creationId xmlns:a16="http://schemas.microsoft.com/office/drawing/2014/main" id="{AE3408A4-ED46-403E-B2AD-54DC3BC0669E}"/>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50" b="1" noProof="0">
                        <a:solidFill>
                          <a:schemeClr val="tx1"/>
                        </a:solidFill>
                      </a:endParaRPr>
                    </a:p>
                  </p:txBody>
                </p:sp>
                <p:sp>
                  <p:nvSpPr>
                    <p:cNvPr id="98" name="Rechthoek 111">
                      <a:extLst>
                        <a:ext uri="{FF2B5EF4-FFF2-40B4-BE49-F238E27FC236}">
                          <a16:creationId xmlns:a16="http://schemas.microsoft.com/office/drawing/2014/main" id="{F542A999-C5C4-4013-ACE8-8174735DF2E2}"/>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50" b="1" noProof="0">
                        <a:solidFill>
                          <a:schemeClr val="tx1"/>
                        </a:solidFill>
                      </a:endParaRPr>
                    </a:p>
                  </p:txBody>
                </p:sp>
                <p:sp>
                  <p:nvSpPr>
                    <p:cNvPr id="99" name="Rechthoek 112">
                      <a:extLst>
                        <a:ext uri="{FF2B5EF4-FFF2-40B4-BE49-F238E27FC236}">
                          <a16:creationId xmlns:a16="http://schemas.microsoft.com/office/drawing/2014/main" id="{BCB58A01-C3FA-4B25-A45C-0E235A239226}"/>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50" b="1" noProof="0">
                        <a:solidFill>
                          <a:schemeClr val="tx1"/>
                        </a:solidFill>
                      </a:endParaRPr>
                    </a:p>
                  </p:txBody>
                </p:sp>
              </p:grpSp>
              <p:sp>
                <p:nvSpPr>
                  <p:cNvPr id="93" name="Boog 106">
                    <a:extLst>
                      <a:ext uri="{FF2B5EF4-FFF2-40B4-BE49-F238E27FC236}">
                        <a16:creationId xmlns:a16="http://schemas.microsoft.com/office/drawing/2014/main" id="{2F7ACCC1-69CC-4052-A157-8E48CA458752}"/>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nl-NL" sz="1050" noProof="0"/>
                  </a:p>
                </p:txBody>
              </p:sp>
            </p:grpSp>
            <p:sp>
              <p:nvSpPr>
                <p:cNvPr id="89" name="Tekstvak 102">
                  <a:extLst>
                    <a:ext uri="{FF2B5EF4-FFF2-40B4-BE49-F238E27FC236}">
                      <a16:creationId xmlns:a16="http://schemas.microsoft.com/office/drawing/2014/main" id="{BCFA8F8A-4997-44C7-8E15-AC928C8A4C0A}"/>
                    </a:ext>
                  </a:extLst>
                </p:cNvPr>
                <p:cNvSpPr txBox="1"/>
                <p:nvPr userDrawn="1"/>
              </p:nvSpPr>
              <p:spPr>
                <a:xfrm>
                  <a:off x="12997648" y="3263401"/>
                  <a:ext cx="855210" cy="233911"/>
                </a:xfrm>
                <a:prstGeom prst="rect">
                  <a:avLst/>
                </a:prstGeom>
                <a:noFill/>
              </p:spPr>
              <p:txBody>
                <a:bodyPr wrap="square" rtlCol="0">
                  <a:spAutoFit/>
                </a:bodyPr>
                <a:lstStyle/>
                <a:p>
                  <a:pPr marL="0" algn="l" defTabSz="913134" rtl="0" eaLnBrk="1" latinLnBrk="0" hangingPunct="1">
                    <a:lnSpc>
                      <a:spcPct val="90000"/>
                    </a:lnSpc>
                    <a:spcBef>
                      <a:spcPts val="450"/>
                    </a:spcBef>
                    <a:spcAft>
                      <a:spcPts val="450"/>
                    </a:spcAft>
                  </a:pPr>
                  <a:r>
                    <a:rPr lang="nl-NL" sz="600" b="0" kern="1200" noProof="0" dirty="0">
                      <a:solidFill>
                        <a:schemeClr val="tx1"/>
                      </a:solidFill>
                      <a:latin typeface="Arial" panose="020B0604020202020204" pitchFamily="34" charset="0"/>
                      <a:ea typeface="+mn-ea"/>
                      <a:cs typeface="Arial" panose="020B0604020202020204" pitchFamily="34" charset="0"/>
                    </a:rPr>
                    <a:t>Lay-out</a:t>
                  </a:r>
                </a:p>
              </p:txBody>
            </p:sp>
            <p:sp>
              <p:nvSpPr>
                <p:cNvPr id="90" name="Tekstvak 103">
                  <a:extLst>
                    <a:ext uri="{FF2B5EF4-FFF2-40B4-BE49-F238E27FC236}">
                      <a16:creationId xmlns:a16="http://schemas.microsoft.com/office/drawing/2014/main" id="{A5DBD474-82C4-4F65-8453-8D5C9026F58E}"/>
                    </a:ext>
                  </a:extLst>
                </p:cNvPr>
                <p:cNvSpPr txBox="1"/>
                <p:nvPr userDrawn="1"/>
              </p:nvSpPr>
              <p:spPr>
                <a:xfrm>
                  <a:off x="12984219" y="3584528"/>
                  <a:ext cx="855210" cy="233911"/>
                </a:xfrm>
                <a:prstGeom prst="rect">
                  <a:avLst/>
                </a:prstGeom>
                <a:noFill/>
              </p:spPr>
              <p:txBody>
                <a:bodyPr wrap="square" rtlCol="0">
                  <a:spAutoFit/>
                </a:bodyPr>
                <a:lstStyle/>
                <a:p>
                  <a:pPr marL="0" algn="l" defTabSz="913134" rtl="0" eaLnBrk="1" latinLnBrk="0" hangingPunct="1">
                    <a:lnSpc>
                      <a:spcPct val="90000"/>
                    </a:lnSpc>
                    <a:spcBef>
                      <a:spcPts val="450"/>
                    </a:spcBef>
                    <a:spcAft>
                      <a:spcPts val="450"/>
                    </a:spcAft>
                  </a:pPr>
                  <a:r>
                    <a:rPr lang="nl-NL" sz="600" b="0" kern="1200" noProof="0" dirty="0">
                      <a:solidFill>
                        <a:schemeClr val="tx1"/>
                      </a:solidFill>
                      <a:latin typeface="Arial" panose="020B0604020202020204" pitchFamily="34" charset="0"/>
                      <a:ea typeface="+mn-ea"/>
                      <a:cs typeface="Arial" panose="020B0604020202020204" pitchFamily="34" charset="0"/>
                    </a:rPr>
                    <a:t>Reset slide</a:t>
                  </a:r>
                </a:p>
              </p:txBody>
            </p:sp>
            <p:pic>
              <p:nvPicPr>
                <p:cNvPr id="91" name="Picture 3">
                  <a:extLst>
                    <a:ext uri="{FF2B5EF4-FFF2-40B4-BE49-F238E27FC236}">
                      <a16:creationId xmlns:a16="http://schemas.microsoft.com/office/drawing/2014/main" id="{3295F7A3-F5F2-41BE-B3FC-3C529DDD157D}"/>
                    </a:ext>
                  </a:extLst>
                </p:cNvPr>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sp>
        <p:nvSpPr>
          <p:cNvPr id="59" name="Tijdelijke aanduiding voor tekst 3">
            <a:extLst>
              <a:ext uri="{FF2B5EF4-FFF2-40B4-BE49-F238E27FC236}">
                <a16:creationId xmlns:a16="http://schemas.microsoft.com/office/drawing/2014/main" id="{55B42E98-E9A1-468E-8C2F-3F2AA8565037}"/>
              </a:ext>
            </a:extLst>
          </p:cNvPr>
          <p:cNvSpPr>
            <a:spLocks noGrp="1"/>
          </p:cNvSpPr>
          <p:nvPr>
            <p:ph type="body" sz="quarter" idx="26" hasCustomPrompt="1"/>
          </p:nvPr>
        </p:nvSpPr>
        <p:spPr>
          <a:xfrm>
            <a:off x="7025879" y="4841100"/>
            <a:ext cx="1704975" cy="162000"/>
          </a:xfrm>
        </p:spPr>
        <p:txBody>
          <a:bodyPr anchor="b"/>
          <a:lstStyle>
            <a:lvl1pPr marL="0" indent="0" algn="r">
              <a:lnSpc>
                <a:spcPct val="100000"/>
              </a:lnSpc>
              <a:spcBef>
                <a:spcPts val="0"/>
              </a:spcBef>
              <a:buNone/>
              <a:defRPr lang="en-GB" sz="750" kern="1200" dirty="0">
                <a:solidFill>
                  <a:schemeClr val="bg1"/>
                </a:solidFill>
                <a:latin typeface="+mn-lt"/>
                <a:ea typeface="+mn-ea"/>
                <a:cs typeface="+mn-cs"/>
              </a:defRPr>
            </a:lvl1pPr>
          </a:lstStyle>
          <a:p>
            <a:pPr lvl="0"/>
            <a:r>
              <a:rPr lang="en-US" noProof="1"/>
              <a:t>Web address</a:t>
            </a:r>
          </a:p>
        </p:txBody>
      </p:sp>
    </p:spTree>
    <p:extLst>
      <p:ext uri="{BB962C8B-B14F-4D97-AF65-F5344CB8AC3E}">
        <p14:creationId xmlns:p14="http://schemas.microsoft.com/office/powerpoint/2010/main" val="4117123178"/>
      </p:ext>
    </p:extLst>
  </p:cSld>
  <p:clrMapOvr>
    <a:masterClrMapping/>
  </p:clrMapOvr>
  <p:hf sldNum="0" hdr="0" ftr="0" dt="0"/>
  <p:extLst>
    <p:ext uri="{DCECCB84-F9BA-43D5-87BE-67443E8EF086}">
      <p15:sldGuideLst xmlns:p15="http://schemas.microsoft.com/office/powerpoint/2012/main">
        <p15:guide id="1" pos="3772">
          <p15:clr>
            <a:srgbClr val="FBAE40"/>
          </p15:clr>
        </p15:guide>
        <p15:guide id="2" pos="885">
          <p15:clr>
            <a:srgbClr val="FBAE40"/>
          </p15:clr>
        </p15:guide>
        <p15:guide id="3" orient="horz" pos="2160">
          <p15:clr>
            <a:srgbClr val="FBAE40"/>
          </p15:clr>
        </p15:guide>
        <p15:guide id="4" orient="horz" pos="3411">
          <p15:clr>
            <a:srgbClr val="FBAE40"/>
          </p15:clr>
        </p15:guide>
        <p15:guide id="5" orient="horz" pos="3793">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AA536A-A671-439A-989B-8EED12F0AC55}"/>
              </a:ext>
            </a:extLst>
          </p:cNvPr>
          <p:cNvSpPr>
            <a:spLocks noGrp="1"/>
          </p:cNvSpPr>
          <p:nvPr>
            <p:ph type="dt" sz="half" idx="10"/>
          </p:nvPr>
        </p:nvSpPr>
        <p:spPr>
          <a:xfrm>
            <a:off x="4706541" y="5265000"/>
            <a:ext cx="1922858" cy="162000"/>
          </a:xfrm>
        </p:spPr>
        <p:txBody>
          <a:bodyPr/>
          <a:lstStyle>
            <a:lvl1pPr>
              <a:defRPr>
                <a:solidFill>
                  <a:srgbClr val="E6E6E6"/>
                </a:solidFill>
              </a:defRPr>
            </a:lvl1pPr>
          </a:lstStyle>
          <a:p>
            <a:endParaRPr lang="nl-NL"/>
          </a:p>
        </p:txBody>
      </p:sp>
      <p:sp>
        <p:nvSpPr>
          <p:cNvPr id="3" name="Footer Placeholder 2">
            <a:extLst>
              <a:ext uri="{FF2B5EF4-FFF2-40B4-BE49-F238E27FC236}">
                <a16:creationId xmlns:a16="http://schemas.microsoft.com/office/drawing/2014/main" id="{72A2A97B-E210-481E-88AC-B8F334F7AAD8}"/>
              </a:ext>
            </a:extLst>
          </p:cNvPr>
          <p:cNvSpPr>
            <a:spLocks noGrp="1"/>
          </p:cNvSpPr>
          <p:nvPr>
            <p:ph type="ftr" sz="quarter" idx="11"/>
          </p:nvPr>
        </p:nvSpPr>
        <p:spPr>
          <a:xfrm>
            <a:off x="964406" y="5265000"/>
            <a:ext cx="3607594" cy="162000"/>
          </a:xfrm>
        </p:spPr>
        <p:txBody>
          <a:bodyPr/>
          <a:lstStyle>
            <a:lvl1pPr>
              <a:defRPr>
                <a:solidFill>
                  <a:srgbClr val="E6E6E6"/>
                </a:solidFill>
              </a:defRPr>
            </a:lvl1pPr>
          </a:lstStyle>
          <a:p>
            <a:r>
              <a:rPr lang="nl-NL"/>
              <a:t>Footer</a:t>
            </a:r>
          </a:p>
        </p:txBody>
      </p:sp>
      <p:sp>
        <p:nvSpPr>
          <p:cNvPr id="4" name="Slide Number Placeholder 3">
            <a:extLst>
              <a:ext uri="{FF2B5EF4-FFF2-40B4-BE49-F238E27FC236}">
                <a16:creationId xmlns:a16="http://schemas.microsoft.com/office/drawing/2014/main" id="{4C88CEB1-9423-4D6F-A694-631A838E8111}"/>
              </a:ext>
            </a:extLst>
          </p:cNvPr>
          <p:cNvSpPr>
            <a:spLocks noGrp="1"/>
          </p:cNvSpPr>
          <p:nvPr>
            <p:ph type="sldNum" sz="quarter" idx="12"/>
          </p:nvPr>
        </p:nvSpPr>
        <p:spPr>
          <a:xfrm>
            <a:off x="0" y="5265000"/>
            <a:ext cx="656034" cy="162000"/>
          </a:xfrm>
        </p:spPr>
        <p:txBody>
          <a:bodyPr/>
          <a:lstStyle>
            <a:lvl1pPr>
              <a:defRPr>
                <a:solidFill>
                  <a:srgbClr val="E6E6E6"/>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839042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071892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591938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ullet slide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A40B0-71F2-4059-A8D5-2066E9B36479}"/>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6794836A-2F60-4264-9DB8-43383C283A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Date Placeholder 3">
            <a:extLst>
              <a:ext uri="{FF2B5EF4-FFF2-40B4-BE49-F238E27FC236}">
                <a16:creationId xmlns:a16="http://schemas.microsoft.com/office/drawing/2014/main" id="{C2B01C8F-8F80-42C3-B19A-10FFFA0AED89}"/>
              </a:ext>
            </a:extLst>
          </p:cNvPr>
          <p:cNvSpPr>
            <a:spLocks noGrp="1"/>
          </p:cNvSpPr>
          <p:nvPr>
            <p:ph type="dt" sz="half" idx="10"/>
          </p:nvPr>
        </p:nvSpPr>
        <p:spPr/>
        <p:txBody>
          <a:bodyPr/>
          <a:lstStyle/>
          <a:p>
            <a:endParaRPr lang="nl-NL"/>
          </a:p>
        </p:txBody>
      </p:sp>
      <p:sp>
        <p:nvSpPr>
          <p:cNvPr id="5" name="Footer Placeholder 4">
            <a:extLst>
              <a:ext uri="{FF2B5EF4-FFF2-40B4-BE49-F238E27FC236}">
                <a16:creationId xmlns:a16="http://schemas.microsoft.com/office/drawing/2014/main" id="{D8D53275-BF75-4307-975E-F03171916C68}"/>
              </a:ext>
            </a:extLst>
          </p:cNvPr>
          <p:cNvSpPr>
            <a:spLocks noGrp="1"/>
          </p:cNvSpPr>
          <p:nvPr>
            <p:ph type="ftr" sz="quarter" idx="11"/>
          </p:nvPr>
        </p:nvSpPr>
        <p:spPr/>
        <p:txBody>
          <a:bodyPr/>
          <a:lstStyle/>
          <a:p>
            <a:r>
              <a:rPr lang="nl-NL"/>
              <a:t>Footer</a:t>
            </a:r>
          </a:p>
        </p:txBody>
      </p:sp>
      <p:sp>
        <p:nvSpPr>
          <p:cNvPr id="6" name="Slide Number Placeholder 5">
            <a:extLst>
              <a:ext uri="{FF2B5EF4-FFF2-40B4-BE49-F238E27FC236}">
                <a16:creationId xmlns:a16="http://schemas.microsoft.com/office/drawing/2014/main" id="{9C263271-407E-4E88-935B-DC1DE45E7F7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7" name="Logo_Groen_Zwart">
            <a:extLst>
              <a:ext uri="{FF2B5EF4-FFF2-40B4-BE49-F238E27FC236}">
                <a16:creationId xmlns:a16="http://schemas.microsoft.com/office/drawing/2014/main" id="{FE65AE05-ECFA-4E3E-87FE-B46E844A848C}"/>
              </a:ext>
            </a:extLst>
          </p:cNvPr>
          <p:cNvSpPr>
            <a:spLocks noGrp="1"/>
          </p:cNvSpPr>
          <p:nvPr>
            <p:ph type="body" sz="quarter" idx="15"/>
          </p:nvPr>
        </p:nvSpPr>
        <p:spPr>
          <a:xfrm>
            <a:off x="7999154" y="4869516"/>
            <a:ext cx="731700" cy="132300"/>
          </a:xfrm>
          <a:blipFill>
            <a:blip r:embed="rId2">
              <a:extLst>
                <a:ext uri="{96DAC541-7B7A-43D3-8B79-37D633B846F1}">
                  <asvg:svgBlip xmlns:asvg="http://schemas.microsoft.com/office/drawing/2016/SVG/main" r:embed="rId3"/>
                </a:ext>
              </a:extLst>
            </a:blip>
            <a:stretch>
              <a:fillRect/>
            </a:stretch>
          </a:blipFill>
        </p:spPr>
        <p:txBody>
          <a:bodyPr/>
          <a:lstStyle>
            <a:lvl1pPr marL="0" indent="0">
              <a:buNone/>
              <a:defRPr sz="100">
                <a:solidFill>
                  <a:schemeClr val="tx2"/>
                </a:solidFill>
              </a:defRPr>
            </a:lvl1pPr>
          </a:lstStyle>
          <a:p>
            <a:pPr lvl="0"/>
            <a:r>
              <a:rPr lang="en-US"/>
              <a:t>Click to edit Master text styles</a:t>
            </a:r>
          </a:p>
        </p:txBody>
      </p:sp>
      <p:grpSp>
        <p:nvGrpSpPr>
          <p:cNvPr id="8" name="Instruction">
            <a:extLst>
              <a:ext uri="{FF2B5EF4-FFF2-40B4-BE49-F238E27FC236}">
                <a16:creationId xmlns:a16="http://schemas.microsoft.com/office/drawing/2014/main" id="{B7C1A598-AE18-498F-BB04-E9C40AD03A5D}"/>
              </a:ext>
            </a:extLst>
          </p:cNvPr>
          <p:cNvGrpSpPr/>
          <p:nvPr/>
        </p:nvGrpSpPr>
        <p:grpSpPr>
          <a:xfrm>
            <a:off x="-2549585" y="0"/>
            <a:ext cx="2400995" cy="2711584"/>
            <a:chOff x="-3437547" y="1434"/>
            <a:chExt cx="3201327" cy="3615445"/>
          </a:xfrm>
        </p:grpSpPr>
        <p:cxnSp>
          <p:nvCxnSpPr>
            <p:cNvPr id="9" name="Rechte verbindingslijn 11">
              <a:extLst>
                <a:ext uri="{FF2B5EF4-FFF2-40B4-BE49-F238E27FC236}">
                  <a16:creationId xmlns:a16="http://schemas.microsoft.com/office/drawing/2014/main" id="{96234AA1-9A6C-4D98-AB28-D67C61FBACB4}"/>
                </a:ext>
              </a:extLst>
            </p:cNvPr>
            <p:cNvCxnSpPr>
              <a:cxnSpLocks/>
            </p:cNvCxnSpPr>
            <p:nvPr userDrawn="1"/>
          </p:nvCxnSpPr>
          <p:spPr>
            <a:xfrm>
              <a:off x="-3419346" y="3616879"/>
              <a:ext cx="3176013" cy="0"/>
            </a:xfrm>
            <a:prstGeom prst="line">
              <a:avLst/>
            </a:prstGeom>
            <a:noFill/>
            <a:ln w="3175" cap="flat" cmpd="sng" algn="ctr">
              <a:solidFill>
                <a:schemeClr val="accent1"/>
              </a:solidFill>
              <a:prstDash val="solid"/>
            </a:ln>
            <a:effectLst/>
          </p:spPr>
        </p:cxnSp>
        <p:sp>
          <p:nvSpPr>
            <p:cNvPr id="19" name="Rechthoek 21">
              <a:extLst>
                <a:ext uri="{FF2B5EF4-FFF2-40B4-BE49-F238E27FC236}">
                  <a16:creationId xmlns:a16="http://schemas.microsoft.com/office/drawing/2014/main" id="{92F6122E-F2C2-4540-A043-B7D9E128D756}"/>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685800" eaLnBrk="1" fontAlgn="auto" latinLnBrk="0" hangingPunct="1">
                <a:lnSpc>
                  <a:spcPct val="80000"/>
                </a:lnSpc>
                <a:spcBef>
                  <a:spcPts val="0"/>
                </a:spcBef>
                <a:spcAft>
                  <a:spcPts val="0"/>
                </a:spcAft>
                <a:buClrTx/>
                <a:buSzTx/>
                <a:buFontTx/>
                <a:buNone/>
                <a:tabLst/>
                <a:defRPr/>
              </a:pPr>
              <a:r>
                <a:rPr kumimoji="0" lang="en-US" sz="1050" b="1" i="0" u="none" strike="noStrike" kern="0" cap="all" spc="0" normalizeH="0" baseline="0" noProof="0" dirty="0">
                  <a:ln>
                    <a:noFill/>
                  </a:ln>
                  <a:solidFill>
                    <a:schemeClr val="accent1"/>
                  </a:solidFill>
                  <a:effectLst/>
                  <a:uLnTx/>
                  <a:uFillTx/>
                  <a:latin typeface="+mj-lt"/>
                  <a:cs typeface="Segoe UI Light" panose="020B0502040204020203" pitchFamily="34" charset="0"/>
                </a:rPr>
                <a:t>Using text levels</a:t>
              </a:r>
            </a:p>
          </p:txBody>
        </p:sp>
        <p:sp>
          <p:nvSpPr>
            <p:cNvPr id="20" name="Ovaal 22">
              <a:extLst>
                <a:ext uri="{FF2B5EF4-FFF2-40B4-BE49-F238E27FC236}">
                  <a16:creationId xmlns:a16="http://schemas.microsoft.com/office/drawing/2014/main" id="{C16E2CDE-2D8D-4ED1-A5FB-127F1D98667F}"/>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1" name="Rechte verbindingslijn 23">
              <a:extLst>
                <a:ext uri="{FF2B5EF4-FFF2-40B4-BE49-F238E27FC236}">
                  <a16:creationId xmlns:a16="http://schemas.microsoft.com/office/drawing/2014/main" id="{1A817E28-9214-4920-AD8C-C23EA4071E05}"/>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2" name="Groep 24">
              <a:extLst>
                <a:ext uri="{FF2B5EF4-FFF2-40B4-BE49-F238E27FC236}">
                  <a16:creationId xmlns:a16="http://schemas.microsoft.com/office/drawing/2014/main" id="{822C7F67-49F2-4308-9875-231AE66F8194}"/>
                </a:ext>
              </a:extLst>
            </p:cNvPr>
            <p:cNvGrpSpPr/>
            <p:nvPr userDrawn="1"/>
          </p:nvGrpSpPr>
          <p:grpSpPr>
            <a:xfrm>
              <a:off x="-3437547" y="349413"/>
              <a:ext cx="2933825" cy="558875"/>
              <a:chOff x="-3419346" y="368233"/>
              <a:chExt cx="3904920" cy="743862"/>
            </a:xfrm>
          </p:grpSpPr>
          <p:sp>
            <p:nvSpPr>
              <p:cNvPr id="34" name="Rechthoek 36">
                <a:extLst>
                  <a:ext uri="{FF2B5EF4-FFF2-40B4-BE49-F238E27FC236}">
                    <a16:creationId xmlns:a16="http://schemas.microsoft.com/office/drawing/2014/main" id="{1BC74D99-58B3-4531-BF40-4691332312FD}"/>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600" b="0" noProof="0" dirty="0">
                    <a:solidFill>
                      <a:schemeClr val="tx2"/>
                    </a:solidFill>
                    <a:latin typeface="Arial" panose="020B0604020202020204" pitchFamily="34" charset="0"/>
                    <a:cs typeface="Arial" panose="020B0604020202020204" pitchFamily="34" charset="0"/>
                  </a:rPr>
                  <a:t>Home</a:t>
                </a:r>
              </a:p>
            </p:txBody>
          </p:sp>
          <p:cxnSp>
            <p:nvCxnSpPr>
              <p:cNvPr id="35" name="Rechte verbindingslijn 37">
                <a:extLst>
                  <a:ext uri="{FF2B5EF4-FFF2-40B4-BE49-F238E27FC236}">
                    <a16:creationId xmlns:a16="http://schemas.microsoft.com/office/drawing/2014/main" id="{3D7CF5B9-75C9-4428-AA31-6EAA37891689}"/>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Rechte verbindingslijn 38">
                <a:extLst>
                  <a:ext uri="{FF2B5EF4-FFF2-40B4-BE49-F238E27FC236}">
                    <a16:creationId xmlns:a16="http://schemas.microsoft.com/office/drawing/2014/main" id="{888CC11F-DC09-4701-BC1D-1A16C0B864B5}"/>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Rechthoek 39">
                <a:extLst>
                  <a:ext uri="{FF2B5EF4-FFF2-40B4-BE49-F238E27FC236}">
                    <a16:creationId xmlns:a16="http://schemas.microsoft.com/office/drawing/2014/main" id="{19382271-2A0E-4C90-91A2-E5BCA26A532C}"/>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nvGrpSpPr>
              <p:cNvPr id="38" name="Groep 40">
                <a:extLst>
                  <a:ext uri="{FF2B5EF4-FFF2-40B4-BE49-F238E27FC236}">
                    <a16:creationId xmlns:a16="http://schemas.microsoft.com/office/drawing/2014/main" id="{BE202754-9584-4837-9C66-96798E703AC8}"/>
                  </a:ext>
                </a:extLst>
              </p:cNvPr>
              <p:cNvGrpSpPr/>
              <p:nvPr userDrawn="1"/>
            </p:nvGrpSpPr>
            <p:grpSpPr>
              <a:xfrm>
                <a:off x="-3002834" y="720303"/>
                <a:ext cx="182598" cy="143759"/>
                <a:chOff x="-3310843" y="700986"/>
                <a:chExt cx="182598" cy="143759"/>
              </a:xfrm>
            </p:grpSpPr>
            <p:grpSp>
              <p:nvGrpSpPr>
                <p:cNvPr id="77" name="Groep 79">
                  <a:extLst>
                    <a:ext uri="{FF2B5EF4-FFF2-40B4-BE49-F238E27FC236}">
                      <a16:creationId xmlns:a16="http://schemas.microsoft.com/office/drawing/2014/main" id="{623F10CE-E21F-4162-B442-83B4998ADE9F}"/>
                    </a:ext>
                  </a:extLst>
                </p:cNvPr>
                <p:cNvGrpSpPr/>
                <p:nvPr userDrawn="1"/>
              </p:nvGrpSpPr>
              <p:grpSpPr>
                <a:xfrm>
                  <a:off x="-3310843" y="700986"/>
                  <a:ext cx="182598" cy="143759"/>
                  <a:chOff x="-3310843" y="700986"/>
                  <a:chExt cx="182598" cy="143759"/>
                </a:xfrm>
              </p:grpSpPr>
              <p:cxnSp>
                <p:nvCxnSpPr>
                  <p:cNvPr id="81" name="Rechte verbindingslijn 83">
                    <a:extLst>
                      <a:ext uri="{FF2B5EF4-FFF2-40B4-BE49-F238E27FC236}">
                        <a16:creationId xmlns:a16="http://schemas.microsoft.com/office/drawing/2014/main" id="{96B42132-7240-4924-884C-AE5CFDA1FBD0}"/>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82" name="Rechte verbindingslijn 84">
                    <a:extLst>
                      <a:ext uri="{FF2B5EF4-FFF2-40B4-BE49-F238E27FC236}">
                        <a16:creationId xmlns:a16="http://schemas.microsoft.com/office/drawing/2014/main" id="{49F3077D-75CE-4707-8D45-FA818B2FD420}"/>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83" name="Rechte verbindingslijn 85">
                    <a:extLst>
                      <a:ext uri="{FF2B5EF4-FFF2-40B4-BE49-F238E27FC236}">
                        <a16:creationId xmlns:a16="http://schemas.microsoft.com/office/drawing/2014/main" id="{65AC6AAC-B386-4CCE-8D00-4B676DFEE90F}"/>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84" name="Rechte verbindingslijn 86">
                    <a:extLst>
                      <a:ext uri="{FF2B5EF4-FFF2-40B4-BE49-F238E27FC236}">
                        <a16:creationId xmlns:a16="http://schemas.microsoft.com/office/drawing/2014/main" id="{1947B705-F2AC-4A9E-ABE1-46602477219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85" name="Rechte verbindingslijn 87">
                    <a:extLst>
                      <a:ext uri="{FF2B5EF4-FFF2-40B4-BE49-F238E27FC236}">
                        <a16:creationId xmlns:a16="http://schemas.microsoft.com/office/drawing/2014/main" id="{38E7B1FD-D7A9-4CB1-96B7-024766E1A132}"/>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78" name="Groep 80">
                  <a:extLst>
                    <a:ext uri="{FF2B5EF4-FFF2-40B4-BE49-F238E27FC236}">
                      <a16:creationId xmlns:a16="http://schemas.microsoft.com/office/drawing/2014/main" id="{E93E4B7D-8465-4EA8-A1DF-59F67E4CEDEF}"/>
                    </a:ext>
                  </a:extLst>
                </p:cNvPr>
                <p:cNvGrpSpPr/>
                <p:nvPr userDrawn="1"/>
              </p:nvGrpSpPr>
              <p:grpSpPr>
                <a:xfrm flipH="1">
                  <a:off x="-3310774" y="735854"/>
                  <a:ext cx="88801" cy="72568"/>
                  <a:chOff x="-2091059" y="1395403"/>
                  <a:chExt cx="157316" cy="128558"/>
                </a:xfrm>
              </p:grpSpPr>
              <p:sp>
                <p:nvSpPr>
                  <p:cNvPr id="79" name="Rechthoek 81">
                    <a:extLst>
                      <a:ext uri="{FF2B5EF4-FFF2-40B4-BE49-F238E27FC236}">
                        <a16:creationId xmlns:a16="http://schemas.microsoft.com/office/drawing/2014/main" id="{21C890A3-18D5-426A-8C00-099CAC0C1DD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80" name="Pijl: punthaak 82">
                    <a:extLst>
                      <a:ext uri="{FF2B5EF4-FFF2-40B4-BE49-F238E27FC236}">
                        <a16:creationId xmlns:a16="http://schemas.microsoft.com/office/drawing/2014/main" id="{36CDB9A9-69A4-4989-9B89-D7DBA2D1BE0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grpSp>
          <p:grpSp>
            <p:nvGrpSpPr>
              <p:cNvPr id="39" name="Groep 41">
                <a:extLst>
                  <a:ext uri="{FF2B5EF4-FFF2-40B4-BE49-F238E27FC236}">
                    <a16:creationId xmlns:a16="http://schemas.microsoft.com/office/drawing/2014/main" id="{06DE2DCF-D105-48C0-9A2E-2A7F62D1DF54}"/>
                  </a:ext>
                </a:extLst>
              </p:cNvPr>
              <p:cNvGrpSpPr/>
              <p:nvPr userDrawn="1"/>
            </p:nvGrpSpPr>
            <p:grpSpPr>
              <a:xfrm>
                <a:off x="-3326107" y="720303"/>
                <a:ext cx="182598" cy="143759"/>
                <a:chOff x="-3634116" y="700986"/>
                <a:chExt cx="182598" cy="143759"/>
              </a:xfrm>
            </p:grpSpPr>
            <p:grpSp>
              <p:nvGrpSpPr>
                <p:cNvPr id="68" name="Groep 70">
                  <a:extLst>
                    <a:ext uri="{FF2B5EF4-FFF2-40B4-BE49-F238E27FC236}">
                      <a16:creationId xmlns:a16="http://schemas.microsoft.com/office/drawing/2014/main" id="{083D02E3-7720-41B2-A4B0-00D684EE6856}"/>
                    </a:ext>
                  </a:extLst>
                </p:cNvPr>
                <p:cNvGrpSpPr/>
                <p:nvPr userDrawn="1"/>
              </p:nvGrpSpPr>
              <p:grpSpPr>
                <a:xfrm>
                  <a:off x="-3634116" y="700986"/>
                  <a:ext cx="182598" cy="143759"/>
                  <a:chOff x="-3634116" y="700986"/>
                  <a:chExt cx="182598" cy="143759"/>
                </a:xfrm>
              </p:grpSpPr>
              <p:cxnSp>
                <p:nvCxnSpPr>
                  <p:cNvPr id="72" name="Rechte verbindingslijn 74">
                    <a:extLst>
                      <a:ext uri="{FF2B5EF4-FFF2-40B4-BE49-F238E27FC236}">
                        <a16:creationId xmlns:a16="http://schemas.microsoft.com/office/drawing/2014/main" id="{8B173817-F7E9-4B68-B0E3-B111E8D4739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73" name="Rechte verbindingslijn 75">
                    <a:extLst>
                      <a:ext uri="{FF2B5EF4-FFF2-40B4-BE49-F238E27FC236}">
                        <a16:creationId xmlns:a16="http://schemas.microsoft.com/office/drawing/2014/main" id="{E59DBEF1-8619-441E-855A-71D3BA92C953}"/>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74" name="Rechte verbindingslijn 76">
                    <a:extLst>
                      <a:ext uri="{FF2B5EF4-FFF2-40B4-BE49-F238E27FC236}">
                        <a16:creationId xmlns:a16="http://schemas.microsoft.com/office/drawing/2014/main" id="{E463787A-105B-4F56-B004-501FA7882276}"/>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75" name="Rechte verbindingslijn 77">
                    <a:extLst>
                      <a:ext uri="{FF2B5EF4-FFF2-40B4-BE49-F238E27FC236}">
                        <a16:creationId xmlns:a16="http://schemas.microsoft.com/office/drawing/2014/main" id="{C83E386B-A0AF-4B14-9163-DEDC1DDB7374}"/>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76" name="Rechte verbindingslijn 78">
                    <a:extLst>
                      <a:ext uri="{FF2B5EF4-FFF2-40B4-BE49-F238E27FC236}">
                        <a16:creationId xmlns:a16="http://schemas.microsoft.com/office/drawing/2014/main" id="{B5E6D8ED-ED09-4023-9201-2DD810DC676E}"/>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69" name="Groep 71">
                  <a:extLst>
                    <a:ext uri="{FF2B5EF4-FFF2-40B4-BE49-F238E27FC236}">
                      <a16:creationId xmlns:a16="http://schemas.microsoft.com/office/drawing/2014/main" id="{1D645E2B-968E-45B1-947D-C3C3D5337734}"/>
                    </a:ext>
                  </a:extLst>
                </p:cNvPr>
                <p:cNvGrpSpPr/>
                <p:nvPr userDrawn="1"/>
              </p:nvGrpSpPr>
              <p:grpSpPr>
                <a:xfrm>
                  <a:off x="-3634047" y="735854"/>
                  <a:ext cx="88801" cy="72568"/>
                  <a:chOff x="-2091059" y="1395403"/>
                  <a:chExt cx="157316" cy="128558"/>
                </a:xfrm>
              </p:grpSpPr>
              <p:sp>
                <p:nvSpPr>
                  <p:cNvPr id="70" name="Rechthoek 72">
                    <a:extLst>
                      <a:ext uri="{FF2B5EF4-FFF2-40B4-BE49-F238E27FC236}">
                        <a16:creationId xmlns:a16="http://schemas.microsoft.com/office/drawing/2014/main" id="{C2F864FF-E9BC-4584-9A79-0B5E47CCA2D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71" name="Pijl: punthaak 73">
                    <a:extLst>
                      <a:ext uri="{FF2B5EF4-FFF2-40B4-BE49-F238E27FC236}">
                        <a16:creationId xmlns:a16="http://schemas.microsoft.com/office/drawing/2014/main" id="{1485AE86-90BE-413A-8E45-C7685569838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grpSp>
          <p:cxnSp>
            <p:nvCxnSpPr>
              <p:cNvPr id="40" name="Rechte verbindingslijn 42">
                <a:extLst>
                  <a:ext uri="{FF2B5EF4-FFF2-40B4-BE49-F238E27FC236}">
                    <a16:creationId xmlns:a16="http://schemas.microsoft.com/office/drawing/2014/main" id="{198D8D6F-4331-49D4-A56C-DA0DE860CFFD}"/>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41" name="Rechte verbindingslijn 43">
                <a:extLst>
                  <a:ext uri="{FF2B5EF4-FFF2-40B4-BE49-F238E27FC236}">
                    <a16:creationId xmlns:a16="http://schemas.microsoft.com/office/drawing/2014/main" id="{7EC3E08A-DBC6-4228-812A-D7E716D3E81E}"/>
                  </a:ext>
                </a:extLst>
              </p:cNvPr>
              <p:cNvCxnSpPr>
                <a:cxnSpLocks/>
              </p:cNvCxnSpPr>
              <p:nvPr userDrawn="1"/>
            </p:nvCxnSpPr>
            <p:spPr>
              <a:xfrm>
                <a:off x="-2724656" y="827739"/>
                <a:ext cx="303097" cy="122604"/>
              </a:xfrm>
              <a:prstGeom prst="line">
                <a:avLst/>
              </a:prstGeom>
              <a:noFill/>
              <a:ln w="19050" cap="rnd" cmpd="sng" algn="ctr">
                <a:solidFill>
                  <a:schemeClr val="accent1"/>
                </a:solidFill>
                <a:prstDash val="solid"/>
                <a:headEnd type="oval"/>
              </a:ln>
              <a:effectLst/>
            </p:spPr>
          </p:cxnSp>
          <p:grpSp>
            <p:nvGrpSpPr>
              <p:cNvPr id="42" name="Groep 44">
                <a:extLst>
                  <a:ext uri="{FF2B5EF4-FFF2-40B4-BE49-F238E27FC236}">
                    <a16:creationId xmlns:a16="http://schemas.microsoft.com/office/drawing/2014/main" id="{BD4AF8EE-5795-4B84-91A9-9F41267BE772}"/>
                  </a:ext>
                </a:extLst>
              </p:cNvPr>
              <p:cNvGrpSpPr/>
              <p:nvPr userDrawn="1"/>
            </p:nvGrpSpPr>
            <p:grpSpPr>
              <a:xfrm>
                <a:off x="-2425037" y="370226"/>
                <a:ext cx="357690" cy="330595"/>
                <a:chOff x="-2721817" y="347336"/>
                <a:chExt cx="432805" cy="400021"/>
              </a:xfrm>
            </p:grpSpPr>
            <p:sp>
              <p:nvSpPr>
                <p:cNvPr id="57" name="Rechthoek 59">
                  <a:extLst>
                    <a:ext uri="{FF2B5EF4-FFF2-40B4-BE49-F238E27FC236}">
                      <a16:creationId xmlns:a16="http://schemas.microsoft.com/office/drawing/2014/main" id="{75625D92-8433-42C2-A8B4-4FBC13667E98}"/>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788" b="0" noProof="0">
                    <a:solidFill>
                      <a:srgbClr val="FF0000"/>
                    </a:solidFill>
                    <a:latin typeface="Arial" panose="020B0604020202020204" pitchFamily="34" charset="0"/>
                    <a:cs typeface="Arial" panose="020B0604020202020204" pitchFamily="34" charset="0"/>
                  </a:endParaRPr>
                </a:p>
              </p:txBody>
            </p:sp>
            <p:grpSp>
              <p:nvGrpSpPr>
                <p:cNvPr id="58" name="Groep 60">
                  <a:extLst>
                    <a:ext uri="{FF2B5EF4-FFF2-40B4-BE49-F238E27FC236}">
                      <a16:creationId xmlns:a16="http://schemas.microsoft.com/office/drawing/2014/main" id="{A9FBD780-C74A-49A5-9BEF-E42ECB6E5DCF}"/>
                    </a:ext>
                  </a:extLst>
                </p:cNvPr>
                <p:cNvGrpSpPr/>
                <p:nvPr userDrawn="1"/>
              </p:nvGrpSpPr>
              <p:grpSpPr>
                <a:xfrm>
                  <a:off x="-2652453" y="431583"/>
                  <a:ext cx="294076" cy="231526"/>
                  <a:chOff x="-3634116" y="700986"/>
                  <a:chExt cx="182598" cy="143759"/>
                </a:xfrm>
              </p:grpSpPr>
              <p:grpSp>
                <p:nvGrpSpPr>
                  <p:cNvPr id="59" name="Groep 61">
                    <a:extLst>
                      <a:ext uri="{FF2B5EF4-FFF2-40B4-BE49-F238E27FC236}">
                        <a16:creationId xmlns:a16="http://schemas.microsoft.com/office/drawing/2014/main" id="{DB512041-6382-4D4F-8ABA-1BB7E6DDF54D}"/>
                      </a:ext>
                    </a:extLst>
                  </p:cNvPr>
                  <p:cNvGrpSpPr/>
                  <p:nvPr userDrawn="1"/>
                </p:nvGrpSpPr>
                <p:grpSpPr>
                  <a:xfrm>
                    <a:off x="-3634116" y="700986"/>
                    <a:ext cx="182598" cy="143759"/>
                    <a:chOff x="-3634116" y="700986"/>
                    <a:chExt cx="182598" cy="143759"/>
                  </a:xfrm>
                </p:grpSpPr>
                <p:cxnSp>
                  <p:nvCxnSpPr>
                    <p:cNvPr id="63" name="Rechte verbindingslijn 65">
                      <a:extLst>
                        <a:ext uri="{FF2B5EF4-FFF2-40B4-BE49-F238E27FC236}">
                          <a16:creationId xmlns:a16="http://schemas.microsoft.com/office/drawing/2014/main" id="{5D6EB847-C1DD-4CFA-B5C9-9E0771AA98D8}"/>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64" name="Rechte verbindingslijn 66">
                      <a:extLst>
                        <a:ext uri="{FF2B5EF4-FFF2-40B4-BE49-F238E27FC236}">
                          <a16:creationId xmlns:a16="http://schemas.microsoft.com/office/drawing/2014/main" id="{DD9DAED1-927D-4531-8AE4-16CF6E6987B7}"/>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65" name="Rechte verbindingslijn 67">
                      <a:extLst>
                        <a:ext uri="{FF2B5EF4-FFF2-40B4-BE49-F238E27FC236}">
                          <a16:creationId xmlns:a16="http://schemas.microsoft.com/office/drawing/2014/main" id="{C5D64992-CEA9-4AB6-B417-B06F26F5841E}"/>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66" name="Rechte verbindingslijn 68">
                      <a:extLst>
                        <a:ext uri="{FF2B5EF4-FFF2-40B4-BE49-F238E27FC236}">
                          <a16:creationId xmlns:a16="http://schemas.microsoft.com/office/drawing/2014/main" id="{F27FA727-732B-4446-A4EA-6C64D90A9885}"/>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67" name="Rechte verbindingslijn 69">
                      <a:extLst>
                        <a:ext uri="{FF2B5EF4-FFF2-40B4-BE49-F238E27FC236}">
                          <a16:creationId xmlns:a16="http://schemas.microsoft.com/office/drawing/2014/main" id="{B3446CA4-67FC-40F4-8D2A-9FC5A20E8CAC}"/>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60" name="Groep 62">
                    <a:extLst>
                      <a:ext uri="{FF2B5EF4-FFF2-40B4-BE49-F238E27FC236}">
                        <a16:creationId xmlns:a16="http://schemas.microsoft.com/office/drawing/2014/main" id="{C88165DA-E373-4C7F-8965-2D0BFC2273ED}"/>
                      </a:ext>
                    </a:extLst>
                  </p:cNvPr>
                  <p:cNvGrpSpPr/>
                  <p:nvPr userDrawn="1"/>
                </p:nvGrpSpPr>
                <p:grpSpPr>
                  <a:xfrm>
                    <a:off x="-3634047" y="735854"/>
                    <a:ext cx="88801" cy="72568"/>
                    <a:chOff x="-2091059" y="1395403"/>
                    <a:chExt cx="157316" cy="128558"/>
                  </a:xfrm>
                </p:grpSpPr>
                <p:sp>
                  <p:nvSpPr>
                    <p:cNvPr id="61" name="Rechthoek 63">
                      <a:extLst>
                        <a:ext uri="{FF2B5EF4-FFF2-40B4-BE49-F238E27FC236}">
                          <a16:creationId xmlns:a16="http://schemas.microsoft.com/office/drawing/2014/main" id="{CE6979A6-498B-4CAD-B6EC-3EFBDCDBB4D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62" name="Pijl: punthaak 64">
                      <a:extLst>
                        <a:ext uri="{FF2B5EF4-FFF2-40B4-BE49-F238E27FC236}">
                          <a16:creationId xmlns:a16="http://schemas.microsoft.com/office/drawing/2014/main" id="{769B5A5C-5A11-486D-85F5-1A4E016701C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grpSp>
          </p:grpSp>
          <p:grpSp>
            <p:nvGrpSpPr>
              <p:cNvPr id="43" name="Groep 45">
                <a:extLst>
                  <a:ext uri="{FF2B5EF4-FFF2-40B4-BE49-F238E27FC236}">
                    <a16:creationId xmlns:a16="http://schemas.microsoft.com/office/drawing/2014/main" id="{555FD035-0672-4D5F-BC48-AC2C751C0123}"/>
                  </a:ext>
                </a:extLst>
              </p:cNvPr>
              <p:cNvGrpSpPr/>
              <p:nvPr userDrawn="1"/>
            </p:nvGrpSpPr>
            <p:grpSpPr>
              <a:xfrm>
                <a:off x="-2425037" y="781500"/>
                <a:ext cx="357690" cy="330595"/>
                <a:chOff x="-2721817" y="782525"/>
                <a:chExt cx="432805" cy="400021"/>
              </a:xfrm>
            </p:grpSpPr>
            <p:sp>
              <p:nvSpPr>
                <p:cNvPr id="46" name="Rechthoek 48">
                  <a:extLst>
                    <a:ext uri="{FF2B5EF4-FFF2-40B4-BE49-F238E27FC236}">
                      <a16:creationId xmlns:a16="http://schemas.microsoft.com/office/drawing/2014/main" id="{C2D46CD8-BA1E-4726-AE99-C7532389F378}"/>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788" b="0" noProof="0">
                    <a:solidFill>
                      <a:srgbClr val="FF0000"/>
                    </a:solidFill>
                    <a:latin typeface="Arial" panose="020B0604020202020204" pitchFamily="34" charset="0"/>
                    <a:cs typeface="Arial" panose="020B0604020202020204" pitchFamily="34" charset="0"/>
                  </a:endParaRPr>
                </a:p>
              </p:txBody>
            </p:sp>
            <p:grpSp>
              <p:nvGrpSpPr>
                <p:cNvPr id="47" name="Groep 49">
                  <a:extLst>
                    <a:ext uri="{FF2B5EF4-FFF2-40B4-BE49-F238E27FC236}">
                      <a16:creationId xmlns:a16="http://schemas.microsoft.com/office/drawing/2014/main" id="{E3776819-C5BB-417D-9958-65A7B213D2CB}"/>
                    </a:ext>
                  </a:extLst>
                </p:cNvPr>
                <p:cNvGrpSpPr/>
                <p:nvPr userDrawn="1"/>
              </p:nvGrpSpPr>
              <p:grpSpPr>
                <a:xfrm>
                  <a:off x="-2652453" y="866772"/>
                  <a:ext cx="294076" cy="231526"/>
                  <a:chOff x="-3310843" y="700986"/>
                  <a:chExt cx="182598" cy="143759"/>
                </a:xfrm>
              </p:grpSpPr>
              <p:grpSp>
                <p:nvGrpSpPr>
                  <p:cNvPr id="48" name="Groep 50">
                    <a:extLst>
                      <a:ext uri="{FF2B5EF4-FFF2-40B4-BE49-F238E27FC236}">
                        <a16:creationId xmlns:a16="http://schemas.microsoft.com/office/drawing/2014/main" id="{BE29EF9A-26E0-4743-B740-3DE6427F7BDE}"/>
                      </a:ext>
                    </a:extLst>
                  </p:cNvPr>
                  <p:cNvGrpSpPr/>
                  <p:nvPr userDrawn="1"/>
                </p:nvGrpSpPr>
                <p:grpSpPr>
                  <a:xfrm>
                    <a:off x="-3310843" y="700986"/>
                    <a:ext cx="182598" cy="143759"/>
                    <a:chOff x="-3310843" y="700986"/>
                    <a:chExt cx="182598" cy="143759"/>
                  </a:xfrm>
                </p:grpSpPr>
                <p:cxnSp>
                  <p:nvCxnSpPr>
                    <p:cNvPr id="52" name="Rechte verbindingslijn 54">
                      <a:extLst>
                        <a:ext uri="{FF2B5EF4-FFF2-40B4-BE49-F238E27FC236}">
                          <a16:creationId xmlns:a16="http://schemas.microsoft.com/office/drawing/2014/main" id="{D7A1295A-BD47-4008-B2FA-C28DF2D75CAA}"/>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53" name="Rechte verbindingslijn 55">
                      <a:extLst>
                        <a:ext uri="{FF2B5EF4-FFF2-40B4-BE49-F238E27FC236}">
                          <a16:creationId xmlns:a16="http://schemas.microsoft.com/office/drawing/2014/main" id="{E7277621-D979-47D9-94EF-126234FF65A6}"/>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54" name="Rechte verbindingslijn 56">
                      <a:extLst>
                        <a:ext uri="{FF2B5EF4-FFF2-40B4-BE49-F238E27FC236}">
                          <a16:creationId xmlns:a16="http://schemas.microsoft.com/office/drawing/2014/main" id="{63B0B7B2-8458-4FF6-B3F7-16551E54E6A6}"/>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55" name="Rechte verbindingslijn 57">
                      <a:extLst>
                        <a:ext uri="{FF2B5EF4-FFF2-40B4-BE49-F238E27FC236}">
                          <a16:creationId xmlns:a16="http://schemas.microsoft.com/office/drawing/2014/main" id="{BC193104-7110-4B98-B7EE-CC113007BE5D}"/>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56" name="Rechte verbindingslijn 58">
                      <a:extLst>
                        <a:ext uri="{FF2B5EF4-FFF2-40B4-BE49-F238E27FC236}">
                          <a16:creationId xmlns:a16="http://schemas.microsoft.com/office/drawing/2014/main" id="{25444828-F791-43C9-8AFA-9DE41292DDE0}"/>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49" name="Groep 51">
                    <a:extLst>
                      <a:ext uri="{FF2B5EF4-FFF2-40B4-BE49-F238E27FC236}">
                        <a16:creationId xmlns:a16="http://schemas.microsoft.com/office/drawing/2014/main" id="{95C6CA3D-CDD8-4E56-9E41-A25BE8EC34A6}"/>
                      </a:ext>
                    </a:extLst>
                  </p:cNvPr>
                  <p:cNvGrpSpPr/>
                  <p:nvPr userDrawn="1"/>
                </p:nvGrpSpPr>
                <p:grpSpPr>
                  <a:xfrm flipH="1">
                    <a:off x="-3310774" y="735854"/>
                    <a:ext cx="88801" cy="72568"/>
                    <a:chOff x="-2091059" y="1395403"/>
                    <a:chExt cx="157316" cy="128558"/>
                  </a:xfrm>
                </p:grpSpPr>
                <p:sp>
                  <p:nvSpPr>
                    <p:cNvPr id="50" name="Rechthoek 52">
                      <a:extLst>
                        <a:ext uri="{FF2B5EF4-FFF2-40B4-BE49-F238E27FC236}">
                          <a16:creationId xmlns:a16="http://schemas.microsoft.com/office/drawing/2014/main" id="{42587867-E622-41F9-B6DE-93CD4D386EA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51" name="Pijl: punthaak 53">
                      <a:extLst>
                        <a:ext uri="{FF2B5EF4-FFF2-40B4-BE49-F238E27FC236}">
                          <a16:creationId xmlns:a16="http://schemas.microsoft.com/office/drawing/2014/main" id="{8DC92C06-E08F-411D-93A2-4041F924320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grpSp>
          </p:grpSp>
          <p:sp>
            <p:nvSpPr>
              <p:cNvPr id="44" name="Rechthoek 46">
                <a:extLst>
                  <a:ext uri="{FF2B5EF4-FFF2-40B4-BE49-F238E27FC236}">
                    <a16:creationId xmlns:a16="http://schemas.microsoft.com/office/drawing/2014/main" id="{F53F49F0-7CE9-4EA0-9EFA-3E7681A7DB08}"/>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685800" eaLnBrk="1" fontAlgn="auto" latinLnBrk="0" hangingPunct="1">
                  <a:lnSpc>
                    <a:spcPct val="90000"/>
                  </a:lnSpc>
                  <a:spcBef>
                    <a:spcPts val="450"/>
                  </a:spcBef>
                  <a:spcAft>
                    <a:spcPts val="450"/>
                  </a:spcAft>
                  <a:buClrTx/>
                  <a:buSzTx/>
                  <a:buFontTx/>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45" name="Rechthoek 47">
                <a:extLst>
                  <a:ext uri="{FF2B5EF4-FFF2-40B4-BE49-F238E27FC236}">
                    <a16:creationId xmlns:a16="http://schemas.microsoft.com/office/drawing/2014/main" id="{19B91E5F-E992-4017-A9A7-0E57AC261D6C}"/>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685800" eaLnBrk="1" fontAlgn="auto" latinLnBrk="0" hangingPunct="1">
                  <a:lnSpc>
                    <a:spcPct val="90000"/>
                  </a:lnSpc>
                  <a:spcBef>
                    <a:spcPts val="450"/>
                  </a:spcBef>
                  <a:spcAft>
                    <a:spcPts val="450"/>
                  </a:spcAft>
                  <a:buClrTx/>
                  <a:buSzTx/>
                  <a:buFontTx/>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23" name="Rechte verbindingslijn 25">
              <a:extLst>
                <a:ext uri="{FF2B5EF4-FFF2-40B4-BE49-F238E27FC236}">
                  <a16:creationId xmlns:a16="http://schemas.microsoft.com/office/drawing/2014/main" id="{618341EF-B6B4-4D0C-BDFA-DB399BDE4D6E}"/>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4" name="Rechthoek 26">
              <a:extLst>
                <a:ext uri="{FF2B5EF4-FFF2-40B4-BE49-F238E27FC236}">
                  <a16:creationId xmlns:a16="http://schemas.microsoft.com/office/drawing/2014/main" id="{3DDD9C75-357D-4794-8121-B32FAB34B9EB}"/>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214313" marR="0" lvl="0" indent="-214313" algn="l" defTabSz="539354" rtl="0" eaLnBrk="1" fontAlgn="auto" latinLnBrk="0" hangingPunct="1">
                <a:lnSpc>
                  <a:spcPct val="80000"/>
                </a:lnSpc>
                <a:spcBef>
                  <a:spcPts val="300"/>
                </a:spcBef>
                <a:spcAft>
                  <a:spcPts val="300"/>
                </a:spcAft>
                <a:buClr>
                  <a:schemeClr val="accent1"/>
                </a:buClr>
                <a:buSzPct val="120000"/>
                <a:buFont typeface="Arial" panose="020B0604020202020204" pitchFamily="34" charset="0"/>
                <a:buChar char="•"/>
                <a:tabLst/>
                <a:defRPr/>
              </a:pPr>
              <a:r>
                <a:rPr lang="en-US" sz="2100" kern="1200" noProof="0" dirty="0">
                  <a:solidFill>
                    <a:schemeClr val="tx1">
                      <a:lumMod val="65000"/>
                      <a:lumOff val="35000"/>
                    </a:schemeClr>
                  </a:solidFill>
                  <a:latin typeface="+mn-lt"/>
                  <a:ea typeface="+mn-ea"/>
                  <a:cs typeface="+mn-cs"/>
                </a:rPr>
                <a:t>Bullet</a:t>
              </a:r>
            </a:p>
          </p:txBody>
        </p:sp>
        <p:sp>
          <p:nvSpPr>
            <p:cNvPr id="25" name="Ovaal 27">
              <a:extLst>
                <a:ext uri="{FF2B5EF4-FFF2-40B4-BE49-F238E27FC236}">
                  <a16:creationId xmlns:a16="http://schemas.microsoft.com/office/drawing/2014/main" id="{F2D384FE-FFFD-4908-8DB9-48C4C69E89EB}"/>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6" name="Rechthoek 28">
              <a:extLst>
                <a:ext uri="{FF2B5EF4-FFF2-40B4-BE49-F238E27FC236}">
                  <a16:creationId xmlns:a16="http://schemas.microsoft.com/office/drawing/2014/main" id="{0C02A692-AE97-4266-98F6-230DE331E0BC}"/>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432000" marR="0" lvl="0" indent="-216000" algn="l" defTabSz="539354" rtl="0" eaLnBrk="1" fontAlgn="auto" latinLnBrk="0" hangingPunct="1">
                <a:lnSpc>
                  <a:spcPct val="100000"/>
                </a:lnSpc>
                <a:spcBef>
                  <a:spcPts val="0"/>
                </a:spcBef>
                <a:spcAft>
                  <a:spcPts val="0"/>
                </a:spcAft>
                <a:buClr>
                  <a:schemeClr val="tx1">
                    <a:lumMod val="65000"/>
                    <a:lumOff val="35000"/>
                  </a:schemeClr>
                </a:buClr>
                <a:buSzPct val="120000"/>
                <a:buFont typeface="Arial" panose="020B0604020202020204" pitchFamily="34" charset="0"/>
                <a:buChar char="•"/>
                <a:tabLst/>
                <a:defRPr/>
              </a:pPr>
              <a:r>
                <a:rPr lang="en-US" sz="1800" kern="1200" noProof="0" dirty="0">
                  <a:solidFill>
                    <a:schemeClr val="tx1">
                      <a:lumMod val="65000"/>
                      <a:lumOff val="35000"/>
                    </a:schemeClr>
                  </a:solidFill>
                  <a:latin typeface="+mn-lt"/>
                  <a:ea typeface="+mn-ea"/>
                  <a:cs typeface="+mn-cs"/>
                </a:rPr>
                <a:t>Sub #1</a:t>
              </a:r>
            </a:p>
          </p:txBody>
        </p:sp>
        <p:sp>
          <p:nvSpPr>
            <p:cNvPr id="27" name="Ovaal 29">
              <a:extLst>
                <a:ext uri="{FF2B5EF4-FFF2-40B4-BE49-F238E27FC236}">
                  <a16:creationId xmlns:a16="http://schemas.microsoft.com/office/drawing/2014/main" id="{44DFD440-4097-4363-B5D3-710FD05BDBA1}"/>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8" name="Rechthoek 30">
              <a:extLst>
                <a:ext uri="{FF2B5EF4-FFF2-40B4-BE49-F238E27FC236}">
                  <a16:creationId xmlns:a16="http://schemas.microsoft.com/office/drawing/2014/main" id="{6DFC3D6E-AA84-4CBD-AFFE-F9A0B40D9A5E}"/>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648000" marR="0" lvl="0" indent="-216000" algn="l" defTabSz="539354" rtl="0" eaLnBrk="1" fontAlgn="auto" latinLnBrk="0" hangingPunct="1">
                <a:lnSpc>
                  <a:spcPct val="100000"/>
                </a:lnSpc>
                <a:spcBef>
                  <a:spcPts val="0"/>
                </a:spcBef>
                <a:spcAft>
                  <a:spcPts val="0"/>
                </a:spcAft>
                <a:buClr>
                  <a:schemeClr val="tx1">
                    <a:lumMod val="65000"/>
                    <a:lumOff val="35000"/>
                  </a:schemeClr>
                </a:buClr>
                <a:buSzPct val="120000"/>
                <a:buFont typeface="Arial" panose="020B0604020202020204" pitchFamily="34" charset="0"/>
                <a:buChar char="•"/>
                <a:tabLst/>
                <a:defRPr/>
              </a:pPr>
              <a:r>
                <a:rPr lang="en-US" sz="1500" kern="1200" noProof="0" dirty="0">
                  <a:solidFill>
                    <a:schemeClr val="tx1">
                      <a:lumMod val="65000"/>
                      <a:lumOff val="35000"/>
                    </a:schemeClr>
                  </a:solidFill>
                  <a:latin typeface="+mn-lt"/>
                  <a:ea typeface="+mn-ea"/>
                  <a:cs typeface="+mn-cs"/>
                </a:rPr>
                <a:t>Sub #2</a:t>
              </a:r>
            </a:p>
          </p:txBody>
        </p:sp>
        <p:sp>
          <p:nvSpPr>
            <p:cNvPr id="29" name="Ovaal 31">
              <a:extLst>
                <a:ext uri="{FF2B5EF4-FFF2-40B4-BE49-F238E27FC236}">
                  <a16:creationId xmlns:a16="http://schemas.microsoft.com/office/drawing/2014/main" id="{9AC5E47D-92F8-4066-8996-69DD0ABCE61C}"/>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30" name="Rechthoek 32">
              <a:extLst>
                <a:ext uri="{FF2B5EF4-FFF2-40B4-BE49-F238E27FC236}">
                  <a16:creationId xmlns:a16="http://schemas.microsoft.com/office/drawing/2014/main" id="{D2B3DEAD-7E73-4288-BA03-FB5FCF8DEBB6}"/>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864000" marR="0" lvl="0" indent="-216000" algn="l" defTabSz="539354" rtl="0" eaLnBrk="1" fontAlgn="auto" latinLnBrk="0" hangingPunct="1">
                <a:lnSpc>
                  <a:spcPct val="100000"/>
                </a:lnSpc>
                <a:spcBef>
                  <a:spcPts val="0"/>
                </a:spcBef>
                <a:spcAft>
                  <a:spcPts val="0"/>
                </a:spcAft>
                <a:buClr>
                  <a:schemeClr val="tx1">
                    <a:lumMod val="65000"/>
                    <a:lumOff val="35000"/>
                  </a:schemeClr>
                </a:buClr>
                <a:buSzPct val="120000"/>
                <a:buFont typeface="Arial" panose="020B0604020202020204" pitchFamily="34" charset="0"/>
                <a:buChar char="•"/>
                <a:tabLst/>
                <a:defRPr/>
              </a:pPr>
              <a:r>
                <a:rPr lang="en-US" sz="1500" kern="1200" noProof="0" dirty="0">
                  <a:solidFill>
                    <a:schemeClr val="tx1">
                      <a:lumMod val="65000"/>
                      <a:lumOff val="35000"/>
                    </a:schemeClr>
                  </a:solidFill>
                  <a:latin typeface="+mn-lt"/>
                  <a:ea typeface="+mn-ea"/>
                  <a:cs typeface="+mn-cs"/>
                </a:rPr>
                <a:t>Sub #3</a:t>
              </a:r>
            </a:p>
          </p:txBody>
        </p:sp>
        <p:sp>
          <p:nvSpPr>
            <p:cNvPr id="31" name="Ovaal 33">
              <a:extLst>
                <a:ext uri="{FF2B5EF4-FFF2-40B4-BE49-F238E27FC236}">
                  <a16:creationId xmlns:a16="http://schemas.microsoft.com/office/drawing/2014/main" id="{306B24BE-C3EC-4372-BD7D-8570E2708051}"/>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32" name="Rechthoek 34">
              <a:extLst>
                <a:ext uri="{FF2B5EF4-FFF2-40B4-BE49-F238E27FC236}">
                  <a16:creationId xmlns:a16="http://schemas.microsoft.com/office/drawing/2014/main" id="{DC2298FA-DBB2-4BAF-98A0-519E33267D37}"/>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080000" marR="0" lvl="0" indent="-216000" algn="l" defTabSz="539354" rtl="0" eaLnBrk="1" fontAlgn="auto" latinLnBrk="0" hangingPunct="1">
                <a:lnSpc>
                  <a:spcPct val="100000"/>
                </a:lnSpc>
                <a:spcBef>
                  <a:spcPts val="0"/>
                </a:spcBef>
                <a:spcAft>
                  <a:spcPts val="0"/>
                </a:spcAft>
                <a:buClr>
                  <a:schemeClr val="tx1">
                    <a:lumMod val="65000"/>
                    <a:lumOff val="35000"/>
                  </a:schemeClr>
                </a:buClr>
                <a:buSzPct val="120000"/>
                <a:buFont typeface="Arial" panose="020B0604020202020204" pitchFamily="34" charset="0"/>
                <a:buChar char="•"/>
                <a:tabLst/>
                <a:defRPr/>
              </a:pPr>
              <a:r>
                <a:rPr lang="en-US" sz="1500" kern="1200" noProof="0" dirty="0">
                  <a:solidFill>
                    <a:schemeClr val="tx1">
                      <a:lumMod val="65000"/>
                      <a:lumOff val="35000"/>
                    </a:schemeClr>
                  </a:solidFill>
                  <a:latin typeface="+mn-lt"/>
                  <a:ea typeface="+mn-ea"/>
                  <a:cs typeface="+mn-cs"/>
                </a:rPr>
                <a:t>Sub #4</a:t>
              </a:r>
            </a:p>
          </p:txBody>
        </p:sp>
        <p:sp>
          <p:nvSpPr>
            <p:cNvPr id="33" name="Rechthoek 35">
              <a:extLst>
                <a:ext uri="{FF2B5EF4-FFF2-40B4-BE49-F238E27FC236}">
                  <a16:creationId xmlns:a16="http://schemas.microsoft.com/office/drawing/2014/main" id="{0C0CCA3B-4564-4CCF-922F-3F5B7DDAEE45}"/>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685800" eaLnBrk="1" fontAlgn="auto" latinLnBrk="0" hangingPunct="1">
                <a:lnSpc>
                  <a:spcPct val="90000"/>
                </a:lnSpc>
                <a:spcBef>
                  <a:spcPts val="450"/>
                </a:spcBef>
                <a:spcAft>
                  <a:spcPts val="450"/>
                </a:spcAft>
                <a:buClrTx/>
                <a:buSzTx/>
                <a:buFontTx/>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grpSp>
    </p:spTree>
    <p:extLst>
      <p:ext uri="{BB962C8B-B14F-4D97-AF65-F5344CB8AC3E}">
        <p14:creationId xmlns:p14="http://schemas.microsoft.com/office/powerpoint/2010/main" val="12469272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Media">
    <p:bg>
      <p:bgPr>
        <a:solidFill>
          <a:schemeClr val="bg1"/>
        </a:solidFill>
        <a:effectLst/>
      </p:bgPr>
    </p:bg>
    <p:spTree>
      <p:nvGrpSpPr>
        <p:cNvPr id="1" name=""/>
        <p:cNvGrpSpPr/>
        <p:nvPr/>
      </p:nvGrpSpPr>
      <p:grpSpPr>
        <a:xfrm>
          <a:off x="0" y="0"/>
          <a:ext cx="0" cy="0"/>
          <a:chOff x="0" y="0"/>
          <a:chExt cx="0" cy="0"/>
        </a:xfrm>
      </p:grpSpPr>
      <p:sp>
        <p:nvSpPr>
          <p:cNvPr id="13" name="Media Placeholder 7">
            <a:extLst>
              <a:ext uri="{FF2B5EF4-FFF2-40B4-BE49-F238E27FC236}">
                <a16:creationId xmlns:a16="http://schemas.microsoft.com/office/drawing/2014/main" id="{1A070884-8EAA-4DA8-9DB1-E4928E0943A2}"/>
              </a:ext>
            </a:extLst>
          </p:cNvPr>
          <p:cNvSpPr>
            <a:spLocks noGrp="1"/>
          </p:cNvSpPr>
          <p:nvPr>
            <p:ph type="media" sz="quarter" idx="19"/>
          </p:nvPr>
        </p:nvSpPr>
        <p:spPr>
          <a:xfrm>
            <a:off x="0" y="1"/>
            <a:ext cx="9144000" cy="5143166"/>
          </a:xfrm>
          <a:solidFill>
            <a:srgbClr val="E6E6E6"/>
          </a:solidFill>
        </p:spPr>
        <p:txBody>
          <a:bodyPr/>
          <a:lstStyle>
            <a:lvl1pPr marL="0" indent="0" algn="ctr">
              <a:buNone/>
              <a:defRPr/>
            </a:lvl1pPr>
          </a:lstStyle>
          <a:p>
            <a:r>
              <a:rPr lang="en-US"/>
              <a:t>Click icon to add media</a:t>
            </a:r>
            <a:endParaRPr lang="nl-NL"/>
          </a:p>
        </p:txBody>
      </p:sp>
      <p:sp>
        <p:nvSpPr>
          <p:cNvPr id="12" name="Text Placeholder 11">
            <a:extLst>
              <a:ext uri="{FF2B5EF4-FFF2-40B4-BE49-F238E27FC236}">
                <a16:creationId xmlns:a16="http://schemas.microsoft.com/office/drawing/2014/main" id="{EB281F69-55AA-4106-B680-53657F24624E}"/>
              </a:ext>
            </a:extLst>
          </p:cNvPr>
          <p:cNvSpPr>
            <a:spLocks noGrp="1"/>
          </p:cNvSpPr>
          <p:nvPr>
            <p:ph type="body" sz="quarter" idx="13"/>
          </p:nvPr>
        </p:nvSpPr>
        <p:spPr>
          <a:xfrm>
            <a:off x="0" y="4061223"/>
            <a:ext cx="9145787" cy="1082278"/>
          </a:xfrm>
          <a:custGeom>
            <a:avLst/>
            <a:gdLst>
              <a:gd name="connsiteX0" fmla="*/ 0 w 12194382"/>
              <a:gd name="connsiteY0" fmla="*/ 0 h 1443037"/>
              <a:gd name="connsiteX1" fmla="*/ 1237298 w 12194382"/>
              <a:gd name="connsiteY1" fmla="*/ 0 h 1443037"/>
              <a:gd name="connsiteX2" fmla="*/ 1406128 w 12194382"/>
              <a:gd name="connsiteY2" fmla="*/ 208931 h 1443037"/>
              <a:gd name="connsiteX3" fmla="*/ 1574959 w 12194382"/>
              <a:gd name="connsiteY3" fmla="*/ 0 h 1443037"/>
              <a:gd name="connsiteX4" fmla="*/ 12194382 w 12194382"/>
              <a:gd name="connsiteY4" fmla="*/ 2381 h 1443037"/>
              <a:gd name="connsiteX5" fmla="*/ 12192005 w 12194382"/>
              <a:gd name="connsiteY5" fmla="*/ 1443037 h 1443037"/>
              <a:gd name="connsiteX6" fmla="*/ 3777124 w 12194382"/>
              <a:gd name="connsiteY6" fmla="*/ 1443037 h 1443037"/>
              <a:gd name="connsiteX7" fmla="*/ 0 w 12194382"/>
              <a:gd name="connsiteY7" fmla="*/ 1441562 h 1443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4382" h="1443037">
                <a:moveTo>
                  <a:pt x="0" y="0"/>
                </a:moveTo>
                <a:lnTo>
                  <a:pt x="1237298" y="0"/>
                </a:lnTo>
                <a:cubicBezTo>
                  <a:pt x="1333786" y="20622"/>
                  <a:pt x="1406128" y="106299"/>
                  <a:pt x="1406128" y="208931"/>
                </a:cubicBezTo>
                <a:cubicBezTo>
                  <a:pt x="1406128" y="106299"/>
                  <a:pt x="1478518" y="20622"/>
                  <a:pt x="1574959" y="0"/>
                </a:cubicBezTo>
                <a:lnTo>
                  <a:pt x="12194382" y="2381"/>
                </a:lnTo>
                <a:lnTo>
                  <a:pt x="12192005" y="1443037"/>
                </a:lnTo>
                <a:lnTo>
                  <a:pt x="3777124" y="1443037"/>
                </a:lnTo>
                <a:lnTo>
                  <a:pt x="0" y="1441562"/>
                </a:lnTo>
                <a:close/>
              </a:path>
            </a:pathLst>
          </a:custGeom>
          <a:solidFill>
            <a:schemeClr val="tx2"/>
          </a:solidFill>
          <a:ln>
            <a:noFill/>
          </a:ln>
        </p:spPr>
        <p:txBody>
          <a:bodyPr wrap="square">
            <a:noAutofit/>
          </a:bodyPr>
          <a:lstStyle>
            <a:lvl1pPr marL="0" indent="0">
              <a:buNone/>
              <a:defRPr sz="100">
                <a:solidFill>
                  <a:schemeClr val="tx2"/>
                </a:solidFill>
              </a:defRPr>
            </a:lvl1pPr>
          </a:lstStyle>
          <a:p>
            <a:pPr lvl="0"/>
            <a:r>
              <a:rPr lang="en-US" noProof="1"/>
              <a:t>Click to edit Master text styles</a:t>
            </a:r>
          </a:p>
        </p:txBody>
      </p:sp>
      <p:sp>
        <p:nvSpPr>
          <p:cNvPr id="4" name="Date Placeholder 3">
            <a:extLst>
              <a:ext uri="{FF2B5EF4-FFF2-40B4-BE49-F238E27FC236}">
                <a16:creationId xmlns:a16="http://schemas.microsoft.com/office/drawing/2014/main" id="{191FC17C-3354-4F25-A0D0-1366DBCEEDD4}"/>
              </a:ext>
            </a:extLst>
          </p:cNvPr>
          <p:cNvSpPr>
            <a:spLocks noGrp="1"/>
          </p:cNvSpPr>
          <p:nvPr>
            <p:ph type="dt" sz="half" idx="10"/>
          </p:nvPr>
        </p:nvSpPr>
        <p:spPr>
          <a:xfrm>
            <a:off x="4706541" y="5265000"/>
            <a:ext cx="1922858" cy="162000"/>
          </a:xfrm>
        </p:spPr>
        <p:txBody>
          <a:bodyPr/>
          <a:lstStyle>
            <a:lvl1pPr>
              <a:defRPr>
                <a:solidFill>
                  <a:srgbClr val="E6E6E6"/>
                </a:solidFill>
              </a:defRPr>
            </a:lvl1pPr>
          </a:lstStyle>
          <a:p>
            <a:endParaRPr lang="nl-NL"/>
          </a:p>
        </p:txBody>
      </p:sp>
      <p:sp>
        <p:nvSpPr>
          <p:cNvPr id="5" name="Footer Placeholder 4">
            <a:extLst>
              <a:ext uri="{FF2B5EF4-FFF2-40B4-BE49-F238E27FC236}">
                <a16:creationId xmlns:a16="http://schemas.microsoft.com/office/drawing/2014/main" id="{4B3EFA5C-F3E5-4383-A02E-80BB061E654E}"/>
              </a:ext>
            </a:extLst>
          </p:cNvPr>
          <p:cNvSpPr>
            <a:spLocks noGrp="1"/>
          </p:cNvSpPr>
          <p:nvPr>
            <p:ph type="ftr" sz="quarter" idx="11"/>
          </p:nvPr>
        </p:nvSpPr>
        <p:spPr>
          <a:xfrm>
            <a:off x="1053704" y="5265000"/>
            <a:ext cx="3518296" cy="162000"/>
          </a:xfrm>
        </p:spPr>
        <p:txBody>
          <a:bodyPr/>
          <a:lstStyle>
            <a:lvl1pPr>
              <a:defRPr>
                <a:solidFill>
                  <a:srgbClr val="E6E6E6"/>
                </a:solidFill>
              </a:defRPr>
            </a:lvl1pPr>
          </a:lstStyle>
          <a:p>
            <a:r>
              <a:rPr lang="nl-NL"/>
              <a:t>Footer</a:t>
            </a:r>
          </a:p>
        </p:txBody>
      </p:sp>
      <p:sp>
        <p:nvSpPr>
          <p:cNvPr id="6" name="Slide Number Placeholder 5">
            <a:extLst>
              <a:ext uri="{FF2B5EF4-FFF2-40B4-BE49-F238E27FC236}">
                <a16:creationId xmlns:a16="http://schemas.microsoft.com/office/drawing/2014/main" id="{66345614-4842-4A62-AAD6-77117B4AEC45}"/>
              </a:ext>
            </a:extLst>
          </p:cNvPr>
          <p:cNvSpPr>
            <a:spLocks noGrp="1"/>
          </p:cNvSpPr>
          <p:nvPr>
            <p:ph type="sldNum" sz="quarter" idx="12"/>
          </p:nvPr>
        </p:nvSpPr>
        <p:spPr>
          <a:xfrm>
            <a:off x="0" y="5265000"/>
            <a:ext cx="656034" cy="162000"/>
          </a:xfrm>
        </p:spPr>
        <p:txBody>
          <a:bodyPr/>
          <a:lstStyle>
            <a:lvl1pPr>
              <a:defRPr>
                <a:solidFill>
                  <a:srgbClr val="E6E6E6"/>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2" name="Title 1">
            <a:extLst>
              <a:ext uri="{FF2B5EF4-FFF2-40B4-BE49-F238E27FC236}">
                <a16:creationId xmlns:a16="http://schemas.microsoft.com/office/drawing/2014/main" id="{11805DB6-0C58-4697-9D8B-112A720274AA}"/>
              </a:ext>
            </a:extLst>
          </p:cNvPr>
          <p:cNvSpPr>
            <a:spLocks noGrp="1"/>
          </p:cNvSpPr>
          <p:nvPr>
            <p:ph type="ctrTitle"/>
          </p:nvPr>
        </p:nvSpPr>
        <p:spPr>
          <a:xfrm>
            <a:off x="1053704" y="809142"/>
            <a:ext cx="7677150" cy="1161000"/>
          </a:xfrm>
        </p:spPr>
        <p:txBody>
          <a:bodyPr anchor="b"/>
          <a:lstStyle>
            <a:lvl1pPr algn="l">
              <a:defRPr sz="4050">
                <a:solidFill>
                  <a:schemeClr val="bg1"/>
                </a:solidFill>
              </a:defRPr>
            </a:lvl1pPr>
          </a:lstStyle>
          <a:p>
            <a:r>
              <a:rPr lang="en-US"/>
              <a:t>Click to edit Master title style</a:t>
            </a:r>
            <a:endParaRPr lang="nl-NL" dirty="0"/>
          </a:p>
        </p:txBody>
      </p:sp>
      <p:sp>
        <p:nvSpPr>
          <p:cNvPr id="3" name="Subtitle 2">
            <a:extLst>
              <a:ext uri="{FF2B5EF4-FFF2-40B4-BE49-F238E27FC236}">
                <a16:creationId xmlns:a16="http://schemas.microsoft.com/office/drawing/2014/main" id="{F3962993-651D-4612-A78D-8ADED943132C}"/>
              </a:ext>
            </a:extLst>
          </p:cNvPr>
          <p:cNvSpPr>
            <a:spLocks noGrp="1"/>
          </p:cNvSpPr>
          <p:nvPr>
            <p:ph type="subTitle" idx="1"/>
          </p:nvPr>
        </p:nvSpPr>
        <p:spPr>
          <a:xfrm>
            <a:off x="1053704" y="2058750"/>
            <a:ext cx="7677150" cy="513000"/>
          </a:xfrm>
        </p:spPr>
        <p:txBody>
          <a:bodyPr/>
          <a:lstStyle>
            <a:lvl1pPr marL="0" indent="0" algn="l">
              <a:lnSpc>
                <a:spcPct val="90000"/>
              </a:lnSpc>
              <a:spcBef>
                <a:spcPts val="0"/>
              </a:spcBef>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6" name="Logo_Wit_Groot">
            <a:extLst>
              <a:ext uri="{FF2B5EF4-FFF2-40B4-BE49-F238E27FC236}">
                <a16:creationId xmlns:a16="http://schemas.microsoft.com/office/drawing/2014/main" id="{674EE9FC-FABF-4F6B-9456-ED39BA38A417}"/>
              </a:ext>
            </a:extLst>
          </p:cNvPr>
          <p:cNvSpPr>
            <a:spLocks noGrp="1"/>
          </p:cNvSpPr>
          <p:nvPr>
            <p:ph type="body" sz="quarter" idx="15"/>
          </p:nvPr>
        </p:nvSpPr>
        <p:spPr>
          <a:xfrm>
            <a:off x="7356554" y="4264965"/>
            <a:ext cx="1374300" cy="396900"/>
          </a:xfrm>
          <a:blipFill>
            <a:blip r:embed="rId2">
              <a:extLst>
                <a:ext uri="{96DAC541-7B7A-43D3-8B79-37D633B846F1}">
                  <asvg:svgBlip xmlns:asvg="http://schemas.microsoft.com/office/drawing/2016/SVG/main" r:embed="rId3"/>
                </a:ext>
              </a:extLst>
            </a:blip>
            <a:stretch>
              <a:fillRect/>
            </a:stretch>
          </a:blipFill>
        </p:spPr>
        <p:txBody>
          <a:bodyPr/>
          <a:lstStyle>
            <a:lvl1pPr marL="0" indent="0">
              <a:buNone/>
              <a:defRPr sz="100">
                <a:solidFill>
                  <a:schemeClr val="tx2"/>
                </a:solidFill>
              </a:defRPr>
            </a:lvl1pPr>
          </a:lstStyle>
          <a:p>
            <a:pPr lvl="0"/>
            <a:r>
              <a:rPr lang="en-US"/>
              <a:t>Click to edit Master text styles</a:t>
            </a:r>
          </a:p>
        </p:txBody>
      </p:sp>
      <p:sp>
        <p:nvSpPr>
          <p:cNvPr id="19" name="Text Placeholder 18">
            <a:extLst>
              <a:ext uri="{FF2B5EF4-FFF2-40B4-BE49-F238E27FC236}">
                <a16:creationId xmlns:a16="http://schemas.microsoft.com/office/drawing/2014/main" id="{D74BD115-929D-4295-A0FB-B05D6EF47342}"/>
              </a:ext>
            </a:extLst>
          </p:cNvPr>
          <p:cNvSpPr>
            <a:spLocks noGrp="1"/>
          </p:cNvSpPr>
          <p:nvPr>
            <p:ph type="body" sz="quarter" idx="16" hasCustomPrompt="1"/>
          </p:nvPr>
        </p:nvSpPr>
        <p:spPr>
          <a:xfrm>
            <a:off x="4706541" y="4841100"/>
            <a:ext cx="4024313" cy="162000"/>
          </a:xfrm>
        </p:spPr>
        <p:txBody>
          <a:bodyPr anchor="b"/>
          <a:lstStyle>
            <a:lvl1pPr marL="0" indent="0" algn="r">
              <a:buNone/>
              <a:defRPr sz="750">
                <a:solidFill>
                  <a:schemeClr val="bg1"/>
                </a:solidFill>
              </a:defRPr>
            </a:lvl1pPr>
          </a:lstStyle>
          <a:p>
            <a:pPr lvl="0"/>
            <a:r>
              <a:rPr lang="nl-NL" dirty="0"/>
              <a:t>Date | </a:t>
            </a:r>
            <a:r>
              <a:rPr lang="nl-NL" dirty="0" err="1"/>
              <a:t>Place</a:t>
            </a:r>
            <a:r>
              <a:rPr lang="nl-NL" dirty="0"/>
              <a:t> | Version</a:t>
            </a:r>
          </a:p>
        </p:txBody>
      </p:sp>
      <p:sp>
        <p:nvSpPr>
          <p:cNvPr id="20" name="Text Placeholder 18">
            <a:extLst>
              <a:ext uri="{FF2B5EF4-FFF2-40B4-BE49-F238E27FC236}">
                <a16:creationId xmlns:a16="http://schemas.microsoft.com/office/drawing/2014/main" id="{DB7A65A6-651F-4788-A4CF-C2D5FE0F358A}"/>
              </a:ext>
            </a:extLst>
          </p:cNvPr>
          <p:cNvSpPr>
            <a:spLocks noGrp="1"/>
          </p:cNvSpPr>
          <p:nvPr>
            <p:ph type="body" sz="quarter" idx="17" hasCustomPrompt="1"/>
          </p:nvPr>
        </p:nvSpPr>
        <p:spPr>
          <a:xfrm>
            <a:off x="1053704" y="4380829"/>
            <a:ext cx="3518296" cy="162000"/>
          </a:xfrm>
        </p:spPr>
        <p:txBody>
          <a:bodyPr anchor="b"/>
          <a:lstStyle>
            <a:lvl1pPr marL="0" indent="0" algn="l">
              <a:buNone/>
              <a:defRPr sz="1050" b="1">
                <a:solidFill>
                  <a:schemeClr val="bg1"/>
                </a:solidFill>
              </a:defRPr>
            </a:lvl1pPr>
          </a:lstStyle>
          <a:p>
            <a:pPr lvl="0"/>
            <a:r>
              <a:rPr lang="nl-NL" dirty="0"/>
              <a:t>Name</a:t>
            </a:r>
          </a:p>
        </p:txBody>
      </p:sp>
      <p:sp>
        <p:nvSpPr>
          <p:cNvPr id="21" name="Text Placeholder 18">
            <a:extLst>
              <a:ext uri="{FF2B5EF4-FFF2-40B4-BE49-F238E27FC236}">
                <a16:creationId xmlns:a16="http://schemas.microsoft.com/office/drawing/2014/main" id="{2BA449CC-15F6-4A45-AC1B-FDD68E3FAB33}"/>
              </a:ext>
            </a:extLst>
          </p:cNvPr>
          <p:cNvSpPr>
            <a:spLocks noGrp="1"/>
          </p:cNvSpPr>
          <p:nvPr>
            <p:ph type="body" sz="quarter" idx="18" hasCustomPrompt="1"/>
          </p:nvPr>
        </p:nvSpPr>
        <p:spPr>
          <a:xfrm>
            <a:off x="1053705" y="4542829"/>
            <a:ext cx="3518296" cy="458987"/>
          </a:xfrm>
        </p:spPr>
        <p:txBody>
          <a:bodyPr anchor="t"/>
          <a:lstStyle>
            <a:lvl1pPr marL="0" indent="0" algn="l">
              <a:lnSpc>
                <a:spcPct val="100000"/>
              </a:lnSpc>
              <a:spcBef>
                <a:spcPts val="0"/>
              </a:spcBef>
              <a:buNone/>
              <a:defRPr sz="750">
                <a:solidFill>
                  <a:schemeClr val="bg1"/>
                </a:solidFill>
              </a:defRPr>
            </a:lvl1pPr>
          </a:lstStyle>
          <a:p>
            <a:pPr lvl="0"/>
            <a:r>
              <a:rPr lang="nl-NL" dirty="0" err="1"/>
              <a:t>Function</a:t>
            </a:r>
            <a:br>
              <a:rPr lang="nl-NL" dirty="0"/>
            </a:br>
            <a:r>
              <a:rPr lang="nl-NL" dirty="0"/>
              <a:t>Business Unit</a:t>
            </a:r>
          </a:p>
          <a:p>
            <a:pPr lvl="0"/>
            <a:endParaRPr lang="nl-NL" dirty="0"/>
          </a:p>
        </p:txBody>
      </p:sp>
      <p:grpSp>
        <p:nvGrpSpPr>
          <p:cNvPr id="8" name="Group 7">
            <a:extLst>
              <a:ext uri="{FF2B5EF4-FFF2-40B4-BE49-F238E27FC236}">
                <a16:creationId xmlns:a16="http://schemas.microsoft.com/office/drawing/2014/main" id="{DAA65026-D8E8-4F4E-B01F-6B155F67FF7B}"/>
              </a:ext>
            </a:extLst>
          </p:cNvPr>
          <p:cNvGrpSpPr/>
          <p:nvPr/>
        </p:nvGrpSpPr>
        <p:grpSpPr>
          <a:xfrm>
            <a:off x="9292285" y="1"/>
            <a:ext cx="2387759" cy="3241460"/>
            <a:chOff x="12389714" y="0"/>
            <a:chExt cx="3183678" cy="4321947"/>
          </a:xfrm>
        </p:grpSpPr>
        <p:pic>
          <p:nvPicPr>
            <p:cNvPr id="166" name="Picture 165">
              <a:extLst>
                <a:ext uri="{FF2B5EF4-FFF2-40B4-BE49-F238E27FC236}">
                  <a16:creationId xmlns:a16="http://schemas.microsoft.com/office/drawing/2014/main" id="{71017E8D-15AE-4C21-BEF4-7B920AD5B3C8}"/>
                </a:ext>
              </a:extLst>
            </p:cNvPr>
            <p:cNvPicPr>
              <a:picLocks noChangeAspect="1"/>
            </p:cNvPicPr>
            <p:nvPr userDrawn="1"/>
          </p:nvPicPr>
          <p:blipFill>
            <a:blip r:embed="rId4"/>
            <a:stretch>
              <a:fillRect/>
            </a:stretch>
          </p:blipFill>
          <p:spPr>
            <a:xfrm>
              <a:off x="12653574" y="3233196"/>
              <a:ext cx="1462269" cy="824075"/>
            </a:xfrm>
            <a:prstGeom prst="rect">
              <a:avLst/>
            </a:prstGeom>
          </p:spPr>
        </p:pic>
        <p:grpSp>
          <p:nvGrpSpPr>
            <p:cNvPr id="118" name="Instruction">
              <a:extLst>
                <a:ext uri="{FF2B5EF4-FFF2-40B4-BE49-F238E27FC236}">
                  <a16:creationId xmlns:a16="http://schemas.microsoft.com/office/drawing/2014/main" id="{E18A7354-D771-461B-8EAB-D59E6421FE2D}"/>
                </a:ext>
              </a:extLst>
            </p:cNvPr>
            <p:cNvGrpSpPr/>
            <p:nvPr userDrawn="1"/>
          </p:nvGrpSpPr>
          <p:grpSpPr>
            <a:xfrm>
              <a:off x="12389714" y="0"/>
              <a:ext cx="3183678" cy="4321947"/>
              <a:chOff x="12391601" y="0"/>
              <a:chExt cx="3183678" cy="4321947"/>
            </a:xfrm>
          </p:grpSpPr>
          <p:grpSp>
            <p:nvGrpSpPr>
              <p:cNvPr id="119" name="Video icoon">
                <a:extLst>
                  <a:ext uri="{FF2B5EF4-FFF2-40B4-BE49-F238E27FC236}">
                    <a16:creationId xmlns:a16="http://schemas.microsoft.com/office/drawing/2014/main" id="{5DB1D15F-054B-4CD8-8200-209D494F0967}"/>
                  </a:ext>
                </a:extLst>
              </p:cNvPr>
              <p:cNvGrpSpPr/>
              <p:nvPr userDrawn="1"/>
            </p:nvGrpSpPr>
            <p:grpSpPr>
              <a:xfrm>
                <a:off x="12757282" y="1122460"/>
                <a:ext cx="326087" cy="328143"/>
                <a:chOff x="8066315" y="1676399"/>
                <a:chExt cx="1371600" cy="1380253"/>
              </a:xfrm>
            </p:grpSpPr>
            <p:sp>
              <p:nvSpPr>
                <p:cNvPr id="163" name="Rechthoek 127">
                  <a:extLst>
                    <a:ext uri="{FF2B5EF4-FFF2-40B4-BE49-F238E27FC236}">
                      <a16:creationId xmlns:a16="http://schemas.microsoft.com/office/drawing/2014/main" id="{3B5184B1-C8A2-46B0-8EB8-C979162AEA27}"/>
                    </a:ext>
                  </a:extLst>
                </p:cNvPr>
                <p:cNvSpPr/>
                <p:nvPr userDrawn="1"/>
              </p:nvSpPr>
              <p:spPr>
                <a:xfrm>
                  <a:off x="8066315" y="1687285"/>
                  <a:ext cx="1360714" cy="1360715"/>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50" noProof="0"/>
                </a:p>
              </p:txBody>
            </p:sp>
            <p:sp>
              <p:nvSpPr>
                <p:cNvPr id="164" name="Vrije vorm 112">
                  <a:extLst>
                    <a:ext uri="{FF2B5EF4-FFF2-40B4-BE49-F238E27FC236}">
                      <a16:creationId xmlns:a16="http://schemas.microsoft.com/office/drawing/2014/main" id="{97EC6A77-30F2-45B3-AE1B-C38D049D9E2A}"/>
                    </a:ext>
                  </a:extLst>
                </p:cNvPr>
                <p:cNvSpPr/>
                <p:nvPr userDrawn="1"/>
              </p:nvSpPr>
              <p:spPr>
                <a:xfrm>
                  <a:off x="8077201" y="1676399"/>
                  <a:ext cx="1360714" cy="206830"/>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50" noProof="0"/>
                </a:p>
              </p:txBody>
            </p:sp>
            <p:sp>
              <p:nvSpPr>
                <p:cNvPr id="165" name="Vrije vorm 113">
                  <a:extLst>
                    <a:ext uri="{FF2B5EF4-FFF2-40B4-BE49-F238E27FC236}">
                      <a16:creationId xmlns:a16="http://schemas.microsoft.com/office/drawing/2014/main" id="{00F54B85-80E3-4283-8C15-F2F1F6846854}"/>
                    </a:ext>
                  </a:extLst>
                </p:cNvPr>
                <p:cNvSpPr/>
                <p:nvPr userDrawn="1"/>
              </p:nvSpPr>
              <p:spPr>
                <a:xfrm>
                  <a:off x="8071337" y="2849822"/>
                  <a:ext cx="1360714" cy="206830"/>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50" noProof="0"/>
                </a:p>
              </p:txBody>
            </p:sp>
          </p:grpSp>
          <p:sp>
            <p:nvSpPr>
              <p:cNvPr id="120" name="Rechthoek 84">
                <a:extLst>
                  <a:ext uri="{FF2B5EF4-FFF2-40B4-BE49-F238E27FC236}">
                    <a16:creationId xmlns:a16="http://schemas.microsoft.com/office/drawing/2014/main" id="{DA38FD5D-8E34-4C74-92DE-22047EE3CE5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685800" eaLnBrk="1" fontAlgn="auto" latinLnBrk="0" hangingPunct="1">
                  <a:lnSpc>
                    <a:spcPct val="80000"/>
                  </a:lnSpc>
                  <a:spcBef>
                    <a:spcPts val="0"/>
                  </a:spcBef>
                  <a:spcAft>
                    <a:spcPts val="0"/>
                  </a:spcAft>
                  <a:buClrTx/>
                  <a:buSzTx/>
                  <a:buFontTx/>
                  <a:buNone/>
                  <a:tabLst/>
                  <a:defRPr/>
                </a:pPr>
                <a:r>
                  <a:rPr kumimoji="0" lang="nl-NL" sz="1050" b="1" i="0" u="none" strike="noStrike" kern="0" cap="all" spc="0" normalizeH="0" baseline="0" noProof="0" dirty="0" err="1">
                    <a:ln>
                      <a:noFill/>
                    </a:ln>
                    <a:solidFill>
                      <a:schemeClr val="accent1"/>
                    </a:solidFill>
                    <a:effectLst/>
                    <a:uLnTx/>
                    <a:uFillTx/>
                    <a:latin typeface="+mj-lt"/>
                    <a:cs typeface="Segoe UI Light" panose="020B0502040204020203" pitchFamily="34" charset="0"/>
                  </a:rPr>
                  <a:t>Insert</a:t>
                </a:r>
                <a:r>
                  <a:rPr kumimoji="0" lang="nl-NL" sz="1050" b="1" i="0" u="none" strike="noStrike" kern="0" cap="all" spc="0" normalizeH="0" baseline="0" noProof="0" dirty="0">
                    <a:ln>
                      <a:noFill/>
                    </a:ln>
                    <a:solidFill>
                      <a:schemeClr val="accent1"/>
                    </a:solidFill>
                    <a:effectLst/>
                    <a:uLnTx/>
                    <a:uFillTx/>
                    <a:latin typeface="+mj-lt"/>
                    <a:cs typeface="Segoe UI Light" panose="020B0502040204020203" pitchFamily="34" charset="0"/>
                  </a:rPr>
                  <a:t>/change video</a:t>
                </a:r>
              </a:p>
            </p:txBody>
          </p:sp>
          <p:sp>
            <p:nvSpPr>
              <p:cNvPr id="121" name="Ovaal 85">
                <a:extLst>
                  <a:ext uri="{FF2B5EF4-FFF2-40B4-BE49-F238E27FC236}">
                    <a16:creationId xmlns:a16="http://schemas.microsoft.com/office/drawing/2014/main" id="{0894906E-2C97-4BA9-87E4-ADB3EBE263F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nl-NL" sz="825"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22" name="Rechte verbindingslijn 86">
                <a:extLst>
                  <a:ext uri="{FF2B5EF4-FFF2-40B4-BE49-F238E27FC236}">
                    <a16:creationId xmlns:a16="http://schemas.microsoft.com/office/drawing/2014/main" id="{FA283264-9383-40F8-8D02-829F28B91776}"/>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23" name="Rechte verbindingslijn 87">
                <a:extLst>
                  <a:ext uri="{FF2B5EF4-FFF2-40B4-BE49-F238E27FC236}">
                    <a16:creationId xmlns:a16="http://schemas.microsoft.com/office/drawing/2014/main" id="{249E0B1B-599E-460E-82D8-088568CC784E}"/>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24" name="Rechthoek 88">
                <a:extLst>
                  <a:ext uri="{FF2B5EF4-FFF2-40B4-BE49-F238E27FC236}">
                    <a16:creationId xmlns:a16="http://schemas.microsoft.com/office/drawing/2014/main" id="{DB76B068-E2D5-4042-93B6-6E591FB0CF5A}"/>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685800" eaLnBrk="1" fontAlgn="auto" latinLnBrk="0" hangingPunct="1">
                  <a:lnSpc>
                    <a:spcPct val="90000"/>
                  </a:lnSpc>
                  <a:spcBef>
                    <a:spcPts val="450"/>
                  </a:spcBef>
                  <a:spcAft>
                    <a:spcPts val="450"/>
                  </a:spcAft>
                  <a:buClr>
                    <a:schemeClr val="accent1"/>
                  </a:buClr>
                  <a:buSzTx/>
                  <a:buFont typeface="Arial" panose="020B0604020202020204" pitchFamily="34" charset="0"/>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image/video by hitting the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video. </a:t>
                </a:r>
                <a:b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825"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59" name="Rechte verbindingslijn 123">
                <a:extLst>
                  <a:ext uri="{FF2B5EF4-FFF2-40B4-BE49-F238E27FC236}">
                    <a16:creationId xmlns:a16="http://schemas.microsoft.com/office/drawing/2014/main" id="{7A4D33FF-48C4-4F44-AB0D-91DBEA14C444}"/>
                  </a:ext>
                </a:extLst>
              </p:cNvPr>
              <p:cNvCxnSpPr>
                <a:cxnSpLocks/>
              </p:cNvCxnSpPr>
              <p:nvPr userDrawn="1"/>
            </p:nvCxnSpPr>
            <p:spPr>
              <a:xfrm>
                <a:off x="12397261" y="4321947"/>
                <a:ext cx="3178017" cy="0"/>
              </a:xfrm>
              <a:prstGeom prst="line">
                <a:avLst/>
              </a:prstGeom>
              <a:noFill/>
              <a:ln w="3175" cap="flat" cmpd="sng" algn="ctr">
                <a:solidFill>
                  <a:schemeClr val="accent1"/>
                </a:solidFill>
                <a:prstDash val="solid"/>
              </a:ln>
              <a:effectLst/>
            </p:spPr>
          </p:cxnSp>
          <p:sp>
            <p:nvSpPr>
              <p:cNvPr id="126" name="Ovaal 90">
                <a:extLst>
                  <a:ext uri="{FF2B5EF4-FFF2-40B4-BE49-F238E27FC236}">
                    <a16:creationId xmlns:a16="http://schemas.microsoft.com/office/drawing/2014/main" id="{7666A03E-C130-494A-A28B-A06F6043725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nl-NL" sz="825"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27" name="Rechthoek 91">
                <a:extLst>
                  <a:ext uri="{FF2B5EF4-FFF2-40B4-BE49-F238E27FC236}">
                    <a16:creationId xmlns:a16="http://schemas.microsoft.com/office/drawing/2014/main" id="{2DAE568D-FF98-460B-AEB1-2F2C16B17037}"/>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685800" eaLnBrk="1" fontAlgn="auto" latinLnBrk="0" hangingPunct="1">
                  <a:lnSpc>
                    <a:spcPct val="90000"/>
                  </a:lnSpc>
                  <a:spcBef>
                    <a:spcPts val="450"/>
                  </a:spcBef>
                  <a:spcAft>
                    <a:spcPts val="450"/>
                  </a:spcAft>
                  <a:buClr>
                    <a:schemeClr val="accent1"/>
                  </a:buClr>
                  <a:buSzTx/>
                  <a:buFont typeface="Arial" panose="020B0604020202020204" pitchFamily="34" charset="0"/>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video</a:t>
                </a:r>
                <a:b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128" name="Groep 92">
                <a:extLst>
                  <a:ext uri="{FF2B5EF4-FFF2-40B4-BE49-F238E27FC236}">
                    <a16:creationId xmlns:a16="http://schemas.microsoft.com/office/drawing/2014/main" id="{5DCD0416-EF78-41EE-94C0-2E3C779647E7}"/>
                  </a:ext>
                </a:extLst>
              </p:cNvPr>
              <p:cNvGrpSpPr/>
              <p:nvPr userDrawn="1"/>
            </p:nvGrpSpPr>
            <p:grpSpPr>
              <a:xfrm>
                <a:off x="12757282" y="2184550"/>
                <a:ext cx="825500" cy="209550"/>
                <a:chOff x="13504624" y="2482850"/>
                <a:chExt cx="825500" cy="209550"/>
              </a:xfrm>
            </p:grpSpPr>
            <p:sp>
              <p:nvSpPr>
                <p:cNvPr id="155" name="Rechthoek 119">
                  <a:extLst>
                    <a:ext uri="{FF2B5EF4-FFF2-40B4-BE49-F238E27FC236}">
                      <a16:creationId xmlns:a16="http://schemas.microsoft.com/office/drawing/2014/main" id="{F4D66BE0-C550-430F-9FEC-2376A0CF826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r>
                    <a:rPr lang="en-GB" sz="600" b="0" noProof="0" dirty="0">
                      <a:solidFill>
                        <a:schemeClr val="tx1"/>
                      </a:solidFill>
                      <a:latin typeface="Arial" panose="020B0604020202020204" pitchFamily="34" charset="0"/>
                      <a:cs typeface="Arial" panose="020B0604020202020204" pitchFamily="34" charset="0"/>
                    </a:rPr>
                    <a:t>Insert</a:t>
                  </a:r>
                </a:p>
              </p:txBody>
            </p:sp>
            <p:cxnSp>
              <p:nvCxnSpPr>
                <p:cNvPr id="156" name="Rechte verbindingslijn 120">
                  <a:extLst>
                    <a:ext uri="{FF2B5EF4-FFF2-40B4-BE49-F238E27FC236}">
                      <a16:creationId xmlns:a16="http://schemas.microsoft.com/office/drawing/2014/main" id="{60FCF636-786B-4D4D-BBAA-FDB47E68C60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7" name="Gelijkbenige driehoek 121">
                  <a:extLst>
                    <a:ext uri="{FF2B5EF4-FFF2-40B4-BE49-F238E27FC236}">
                      <a16:creationId xmlns:a16="http://schemas.microsoft.com/office/drawing/2014/main" id="{B9936D4B-9383-4C48-9FD8-37CB6BCA7DDA}"/>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50" b="1" noProof="0">
                    <a:solidFill>
                      <a:schemeClr val="tx1"/>
                    </a:solidFill>
                  </a:endParaRPr>
                </a:p>
              </p:txBody>
            </p:sp>
          </p:grpSp>
          <p:sp>
            <p:nvSpPr>
              <p:cNvPr id="129" name="Ovaal 93">
                <a:extLst>
                  <a:ext uri="{FF2B5EF4-FFF2-40B4-BE49-F238E27FC236}">
                    <a16:creationId xmlns:a16="http://schemas.microsoft.com/office/drawing/2014/main" id="{0E6BD977-04FB-4045-A5DC-0DAA016B9A6F}"/>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nl-NL" sz="825"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30" name="Rechthoek 94">
                <a:extLst>
                  <a:ext uri="{FF2B5EF4-FFF2-40B4-BE49-F238E27FC236}">
                    <a16:creationId xmlns:a16="http://schemas.microsoft.com/office/drawing/2014/main" id="{38CD7C20-56B1-44AA-8EF8-66870A3D49D8}"/>
                  </a:ext>
                </a:extLst>
              </p:cNvPr>
              <p:cNvSpPr/>
              <p:nvPr userDrawn="1"/>
            </p:nvSpPr>
            <p:spPr>
              <a:xfrm>
                <a:off x="12757283" y="2684014"/>
                <a:ext cx="2817996" cy="434967"/>
              </a:xfrm>
              <a:prstGeom prst="rect">
                <a:avLst/>
              </a:prstGeom>
              <a:noFill/>
              <a:ln w="25400" cap="flat" cmpd="sng" algn="ctr">
                <a:noFill/>
                <a:prstDash val="solid"/>
              </a:ln>
              <a:effectLst/>
            </p:spPr>
            <p:txBody>
              <a:bodyPr lIns="0" tIns="0" rIns="0" bIns="0" rtlCol="0" anchor="t"/>
              <a:lstStyle/>
              <a:p>
                <a:pPr marL="0" marR="0" lvl="0" indent="0" defTabSz="685800" eaLnBrk="1" fontAlgn="auto" latinLnBrk="0" hangingPunct="1">
                  <a:lnSpc>
                    <a:spcPct val="90000"/>
                  </a:lnSpc>
                  <a:spcBef>
                    <a:spcPts val="450"/>
                  </a:spcBef>
                  <a:spcAft>
                    <a:spcPts val="450"/>
                  </a:spcAft>
                  <a:buClr>
                    <a:schemeClr val="accent1"/>
                  </a:buClr>
                  <a:buSzTx/>
                  <a:buFont typeface="Arial" panose="020B0604020202020204" pitchFamily="34" charset="0"/>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´Reset slide´</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31" name="Rechte verbindingslijn 95">
                <a:extLst>
                  <a:ext uri="{FF2B5EF4-FFF2-40B4-BE49-F238E27FC236}">
                    <a16:creationId xmlns:a16="http://schemas.microsoft.com/office/drawing/2014/main" id="{C4389706-8EDD-4047-A9F4-928A4A14ADAE}"/>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33" name="Groep 97">
                <a:extLst>
                  <a:ext uri="{FF2B5EF4-FFF2-40B4-BE49-F238E27FC236}">
                    <a16:creationId xmlns:a16="http://schemas.microsoft.com/office/drawing/2014/main" id="{D6197366-84A9-489B-9A55-3014E21A6C35}"/>
                  </a:ext>
                </a:extLst>
              </p:cNvPr>
              <p:cNvGrpSpPr/>
              <p:nvPr userDrawn="1"/>
            </p:nvGrpSpPr>
            <p:grpSpPr>
              <a:xfrm>
                <a:off x="13717196" y="3535184"/>
                <a:ext cx="1195723" cy="678267"/>
                <a:chOff x="12757284" y="3224292"/>
                <a:chExt cx="1195723" cy="678267"/>
              </a:xfrm>
            </p:grpSpPr>
            <p:sp>
              <p:nvSpPr>
                <p:cNvPr id="134" name="Rechthoek 98">
                  <a:extLst>
                    <a:ext uri="{FF2B5EF4-FFF2-40B4-BE49-F238E27FC236}">
                      <a16:creationId xmlns:a16="http://schemas.microsoft.com/office/drawing/2014/main" id="{BE7A218A-8795-495E-BD59-0377D7B57866}"/>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450"/>
                    </a:spcBef>
                    <a:spcAft>
                      <a:spcPts val="450"/>
                    </a:spcAft>
                  </a:pPr>
                  <a:endParaRPr lang="nl-NL" sz="600" b="0" noProof="0">
                    <a:solidFill>
                      <a:schemeClr val="tx1"/>
                    </a:solidFill>
                    <a:latin typeface="Arial" panose="020B0604020202020204" pitchFamily="34" charset="0"/>
                    <a:cs typeface="Arial" panose="020B0604020202020204" pitchFamily="34" charset="0"/>
                  </a:endParaRPr>
                </a:p>
              </p:txBody>
            </p:sp>
            <p:sp>
              <p:nvSpPr>
                <p:cNvPr id="135" name="Rechthoek 99">
                  <a:extLst>
                    <a:ext uri="{FF2B5EF4-FFF2-40B4-BE49-F238E27FC236}">
                      <a16:creationId xmlns:a16="http://schemas.microsoft.com/office/drawing/2014/main" id="{24467717-9C7B-4ED7-99CA-F57F81BE0411}"/>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50" b="1" noProof="0">
                    <a:solidFill>
                      <a:schemeClr val="tx1"/>
                    </a:solidFill>
                  </a:endParaRPr>
                </a:p>
              </p:txBody>
            </p:sp>
            <p:grpSp>
              <p:nvGrpSpPr>
                <p:cNvPr id="136" name="Groep 100">
                  <a:extLst>
                    <a:ext uri="{FF2B5EF4-FFF2-40B4-BE49-F238E27FC236}">
                      <a16:creationId xmlns:a16="http://schemas.microsoft.com/office/drawing/2014/main" id="{16FE9A49-6B5F-46BB-815E-8B90FF380A1C}"/>
                    </a:ext>
                  </a:extLst>
                </p:cNvPr>
                <p:cNvGrpSpPr/>
                <p:nvPr userDrawn="1"/>
              </p:nvGrpSpPr>
              <p:grpSpPr>
                <a:xfrm>
                  <a:off x="12839234" y="3289794"/>
                  <a:ext cx="155951" cy="131922"/>
                  <a:chOff x="12968836" y="3354170"/>
                  <a:chExt cx="404806" cy="342433"/>
                </a:xfrm>
              </p:grpSpPr>
              <p:sp>
                <p:nvSpPr>
                  <p:cNvPr id="149" name="Rechthoek: afgeronde hoeken 113">
                    <a:extLst>
                      <a:ext uri="{FF2B5EF4-FFF2-40B4-BE49-F238E27FC236}">
                        <a16:creationId xmlns:a16="http://schemas.microsoft.com/office/drawing/2014/main" id="{F37B058D-7226-41B5-BB74-B8C5C9660DC8}"/>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endParaRPr lang="nl-NL" sz="600" b="0" noProof="0">
                      <a:solidFill>
                        <a:schemeClr val="tx1"/>
                      </a:solidFill>
                      <a:latin typeface="Arial" panose="020B0604020202020204" pitchFamily="34" charset="0"/>
                      <a:cs typeface="Arial" panose="020B0604020202020204" pitchFamily="34" charset="0"/>
                    </a:endParaRPr>
                  </a:p>
                </p:txBody>
              </p:sp>
              <p:sp>
                <p:nvSpPr>
                  <p:cNvPr id="150" name="Rechthoek 114">
                    <a:extLst>
                      <a:ext uri="{FF2B5EF4-FFF2-40B4-BE49-F238E27FC236}">
                        <a16:creationId xmlns:a16="http://schemas.microsoft.com/office/drawing/2014/main" id="{23B3F2E5-0263-445E-8870-C7CCFA4E446B}"/>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50" b="1" noProof="0">
                      <a:solidFill>
                        <a:schemeClr val="tx1"/>
                      </a:solidFill>
                    </a:endParaRPr>
                  </a:p>
                </p:txBody>
              </p:sp>
              <p:sp>
                <p:nvSpPr>
                  <p:cNvPr id="151" name="Rechthoek 115">
                    <a:extLst>
                      <a:ext uri="{FF2B5EF4-FFF2-40B4-BE49-F238E27FC236}">
                        <a16:creationId xmlns:a16="http://schemas.microsoft.com/office/drawing/2014/main" id="{5A5C2901-C31E-413F-85DF-3601D00E922A}"/>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50" b="1" noProof="0">
                      <a:solidFill>
                        <a:schemeClr val="tx1"/>
                      </a:solidFill>
                    </a:endParaRPr>
                  </a:p>
                </p:txBody>
              </p:sp>
              <p:sp>
                <p:nvSpPr>
                  <p:cNvPr id="152" name="Rechthoek 116">
                    <a:extLst>
                      <a:ext uri="{FF2B5EF4-FFF2-40B4-BE49-F238E27FC236}">
                        <a16:creationId xmlns:a16="http://schemas.microsoft.com/office/drawing/2014/main" id="{0CB07ACC-AAC7-42E3-97F0-0C29E1BE2F01}"/>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50" b="1" noProof="0">
                      <a:solidFill>
                        <a:schemeClr val="tx1"/>
                      </a:solidFill>
                    </a:endParaRPr>
                  </a:p>
                </p:txBody>
              </p:sp>
              <p:sp>
                <p:nvSpPr>
                  <p:cNvPr id="153" name="Rechthoek 117">
                    <a:extLst>
                      <a:ext uri="{FF2B5EF4-FFF2-40B4-BE49-F238E27FC236}">
                        <a16:creationId xmlns:a16="http://schemas.microsoft.com/office/drawing/2014/main" id="{078F1CF0-2629-40F9-89BE-973CEF528EF7}"/>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50" b="1" noProof="0">
                      <a:solidFill>
                        <a:schemeClr val="tx1"/>
                      </a:solidFill>
                    </a:endParaRPr>
                  </a:p>
                </p:txBody>
              </p:sp>
              <p:sp>
                <p:nvSpPr>
                  <p:cNvPr id="154" name="Rechthoek 118">
                    <a:extLst>
                      <a:ext uri="{FF2B5EF4-FFF2-40B4-BE49-F238E27FC236}">
                        <a16:creationId xmlns:a16="http://schemas.microsoft.com/office/drawing/2014/main" id="{1665B8C3-DE25-4B66-8470-F0903B590173}"/>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50" b="1" noProof="0">
                      <a:solidFill>
                        <a:schemeClr val="tx1"/>
                      </a:solidFill>
                    </a:endParaRPr>
                  </a:p>
                </p:txBody>
              </p:sp>
            </p:grpSp>
            <p:grpSp>
              <p:nvGrpSpPr>
                <p:cNvPr id="137" name="Groep 101">
                  <a:extLst>
                    <a:ext uri="{FF2B5EF4-FFF2-40B4-BE49-F238E27FC236}">
                      <a16:creationId xmlns:a16="http://schemas.microsoft.com/office/drawing/2014/main" id="{C8AA05D1-4BE8-4ECD-8BCF-3AC5FC4CC518}"/>
                    </a:ext>
                  </a:extLst>
                </p:cNvPr>
                <p:cNvGrpSpPr/>
                <p:nvPr userDrawn="1"/>
              </p:nvGrpSpPr>
              <p:grpSpPr>
                <a:xfrm>
                  <a:off x="12819679" y="3589117"/>
                  <a:ext cx="166739" cy="218963"/>
                  <a:chOff x="12940828" y="3950597"/>
                  <a:chExt cx="432813" cy="568367"/>
                </a:xfrm>
              </p:grpSpPr>
              <p:grpSp>
                <p:nvGrpSpPr>
                  <p:cNvPr id="141" name="Groep 105">
                    <a:extLst>
                      <a:ext uri="{FF2B5EF4-FFF2-40B4-BE49-F238E27FC236}">
                        <a16:creationId xmlns:a16="http://schemas.microsoft.com/office/drawing/2014/main" id="{61300B15-11A2-4167-8455-A75727BD11B7}"/>
                      </a:ext>
                    </a:extLst>
                  </p:cNvPr>
                  <p:cNvGrpSpPr/>
                  <p:nvPr userDrawn="1"/>
                </p:nvGrpSpPr>
                <p:grpSpPr>
                  <a:xfrm>
                    <a:off x="13000382" y="4006891"/>
                    <a:ext cx="373259" cy="315747"/>
                    <a:chOff x="12968836" y="3354170"/>
                    <a:chExt cx="404806" cy="342433"/>
                  </a:xfrm>
                </p:grpSpPr>
                <p:sp>
                  <p:nvSpPr>
                    <p:cNvPr id="143" name="Rechthoek: afgeronde hoeken 107">
                      <a:extLst>
                        <a:ext uri="{FF2B5EF4-FFF2-40B4-BE49-F238E27FC236}">
                          <a16:creationId xmlns:a16="http://schemas.microsoft.com/office/drawing/2014/main" id="{917B6DF2-64AC-4AAF-9F1B-9C6BBBB9969E}"/>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endParaRPr lang="nl-NL" sz="600" b="0" noProof="0">
                        <a:solidFill>
                          <a:schemeClr val="tx1"/>
                        </a:solidFill>
                        <a:latin typeface="Arial" panose="020B0604020202020204" pitchFamily="34" charset="0"/>
                        <a:cs typeface="Arial" panose="020B0604020202020204" pitchFamily="34" charset="0"/>
                      </a:endParaRPr>
                    </a:p>
                  </p:txBody>
                </p:sp>
                <p:sp>
                  <p:nvSpPr>
                    <p:cNvPr id="144" name="Rechthoek 108">
                      <a:extLst>
                        <a:ext uri="{FF2B5EF4-FFF2-40B4-BE49-F238E27FC236}">
                          <a16:creationId xmlns:a16="http://schemas.microsoft.com/office/drawing/2014/main" id="{123FCB6B-0589-42AF-9C04-945FA55CFB18}"/>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50" b="1" noProof="0">
                        <a:solidFill>
                          <a:schemeClr val="tx1"/>
                        </a:solidFill>
                      </a:endParaRPr>
                    </a:p>
                  </p:txBody>
                </p:sp>
                <p:sp>
                  <p:nvSpPr>
                    <p:cNvPr id="145" name="Rechthoek 109">
                      <a:extLst>
                        <a:ext uri="{FF2B5EF4-FFF2-40B4-BE49-F238E27FC236}">
                          <a16:creationId xmlns:a16="http://schemas.microsoft.com/office/drawing/2014/main" id="{8B0227A7-0A3F-4372-A19A-01F407686ED2}"/>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50" b="1" noProof="0">
                        <a:solidFill>
                          <a:schemeClr val="tx1"/>
                        </a:solidFill>
                      </a:endParaRPr>
                    </a:p>
                  </p:txBody>
                </p:sp>
                <p:sp>
                  <p:nvSpPr>
                    <p:cNvPr id="146" name="Rechthoek 110">
                      <a:extLst>
                        <a:ext uri="{FF2B5EF4-FFF2-40B4-BE49-F238E27FC236}">
                          <a16:creationId xmlns:a16="http://schemas.microsoft.com/office/drawing/2014/main" id="{52EA9016-49B3-4D3F-8E6E-0B609E29185D}"/>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50" b="1" noProof="0">
                        <a:solidFill>
                          <a:schemeClr val="tx1"/>
                        </a:solidFill>
                      </a:endParaRPr>
                    </a:p>
                  </p:txBody>
                </p:sp>
                <p:sp>
                  <p:nvSpPr>
                    <p:cNvPr id="147" name="Rechthoek 111">
                      <a:extLst>
                        <a:ext uri="{FF2B5EF4-FFF2-40B4-BE49-F238E27FC236}">
                          <a16:creationId xmlns:a16="http://schemas.microsoft.com/office/drawing/2014/main" id="{A00006F0-DF6E-4779-9877-36147D234DC4}"/>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50" b="1" noProof="0">
                        <a:solidFill>
                          <a:schemeClr val="tx1"/>
                        </a:solidFill>
                      </a:endParaRPr>
                    </a:p>
                  </p:txBody>
                </p:sp>
                <p:sp>
                  <p:nvSpPr>
                    <p:cNvPr id="148" name="Rechthoek 112">
                      <a:extLst>
                        <a:ext uri="{FF2B5EF4-FFF2-40B4-BE49-F238E27FC236}">
                          <a16:creationId xmlns:a16="http://schemas.microsoft.com/office/drawing/2014/main" id="{5F5B2BC6-FEA6-48A7-BFBF-5C16BE8E69B3}"/>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50" b="1" noProof="0">
                        <a:solidFill>
                          <a:schemeClr val="tx1"/>
                        </a:solidFill>
                      </a:endParaRPr>
                    </a:p>
                  </p:txBody>
                </p:sp>
              </p:grpSp>
              <p:sp>
                <p:nvSpPr>
                  <p:cNvPr id="142" name="Boog 106">
                    <a:extLst>
                      <a:ext uri="{FF2B5EF4-FFF2-40B4-BE49-F238E27FC236}">
                        <a16:creationId xmlns:a16="http://schemas.microsoft.com/office/drawing/2014/main" id="{EED6E28D-AB42-41B8-8DA8-E6DC722CBA22}"/>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nl-NL" sz="1050" noProof="0"/>
                  </a:p>
                </p:txBody>
              </p:sp>
            </p:grpSp>
            <p:sp>
              <p:nvSpPr>
                <p:cNvPr id="138" name="Tekstvak 102">
                  <a:extLst>
                    <a:ext uri="{FF2B5EF4-FFF2-40B4-BE49-F238E27FC236}">
                      <a16:creationId xmlns:a16="http://schemas.microsoft.com/office/drawing/2014/main" id="{78008CD1-552D-48CA-81AF-6416FF34E699}"/>
                    </a:ext>
                  </a:extLst>
                </p:cNvPr>
                <p:cNvSpPr txBox="1"/>
                <p:nvPr userDrawn="1"/>
              </p:nvSpPr>
              <p:spPr>
                <a:xfrm>
                  <a:off x="12997648" y="3263401"/>
                  <a:ext cx="855210" cy="233911"/>
                </a:xfrm>
                <a:prstGeom prst="rect">
                  <a:avLst/>
                </a:prstGeom>
                <a:noFill/>
              </p:spPr>
              <p:txBody>
                <a:bodyPr wrap="square" rtlCol="0">
                  <a:spAutoFit/>
                </a:bodyPr>
                <a:lstStyle/>
                <a:p>
                  <a:pPr marL="0" algn="l" defTabSz="913134" rtl="0" eaLnBrk="1" latinLnBrk="0" hangingPunct="1">
                    <a:lnSpc>
                      <a:spcPct val="90000"/>
                    </a:lnSpc>
                    <a:spcBef>
                      <a:spcPts val="450"/>
                    </a:spcBef>
                    <a:spcAft>
                      <a:spcPts val="450"/>
                    </a:spcAft>
                  </a:pPr>
                  <a:r>
                    <a:rPr lang="nl-NL" sz="600" b="0" kern="1200" noProof="0" dirty="0">
                      <a:solidFill>
                        <a:schemeClr val="tx1"/>
                      </a:solidFill>
                      <a:latin typeface="Arial" panose="020B0604020202020204" pitchFamily="34" charset="0"/>
                      <a:ea typeface="+mn-ea"/>
                      <a:cs typeface="Arial" panose="020B0604020202020204" pitchFamily="34" charset="0"/>
                    </a:rPr>
                    <a:t>Lay-out</a:t>
                  </a:r>
                </a:p>
              </p:txBody>
            </p:sp>
            <p:sp>
              <p:nvSpPr>
                <p:cNvPr id="139" name="Tekstvak 103">
                  <a:extLst>
                    <a:ext uri="{FF2B5EF4-FFF2-40B4-BE49-F238E27FC236}">
                      <a16:creationId xmlns:a16="http://schemas.microsoft.com/office/drawing/2014/main" id="{5EDD23B0-AF69-4559-A1EC-D425B41D78BB}"/>
                    </a:ext>
                  </a:extLst>
                </p:cNvPr>
                <p:cNvSpPr txBox="1"/>
                <p:nvPr userDrawn="1"/>
              </p:nvSpPr>
              <p:spPr>
                <a:xfrm>
                  <a:off x="12984219" y="3584528"/>
                  <a:ext cx="855210" cy="233911"/>
                </a:xfrm>
                <a:prstGeom prst="rect">
                  <a:avLst/>
                </a:prstGeom>
                <a:noFill/>
              </p:spPr>
              <p:txBody>
                <a:bodyPr wrap="square" rtlCol="0">
                  <a:spAutoFit/>
                </a:bodyPr>
                <a:lstStyle/>
                <a:p>
                  <a:pPr marL="0" algn="l" defTabSz="913134" rtl="0" eaLnBrk="1" latinLnBrk="0" hangingPunct="1">
                    <a:lnSpc>
                      <a:spcPct val="90000"/>
                    </a:lnSpc>
                    <a:spcBef>
                      <a:spcPts val="450"/>
                    </a:spcBef>
                    <a:spcAft>
                      <a:spcPts val="450"/>
                    </a:spcAft>
                  </a:pPr>
                  <a:r>
                    <a:rPr lang="nl-NL" sz="600" b="0" kern="1200" noProof="0" dirty="0">
                      <a:solidFill>
                        <a:schemeClr val="tx1"/>
                      </a:solidFill>
                      <a:latin typeface="Arial" panose="020B0604020202020204" pitchFamily="34" charset="0"/>
                      <a:ea typeface="+mn-ea"/>
                      <a:cs typeface="Arial" panose="020B0604020202020204" pitchFamily="34" charset="0"/>
                    </a:rPr>
                    <a:t>Reset slide</a:t>
                  </a:r>
                </a:p>
              </p:txBody>
            </p:sp>
            <p:pic>
              <p:nvPicPr>
                <p:cNvPr id="140" name="Picture 3">
                  <a:extLst>
                    <a:ext uri="{FF2B5EF4-FFF2-40B4-BE49-F238E27FC236}">
                      <a16:creationId xmlns:a16="http://schemas.microsoft.com/office/drawing/2014/main" id="{249F52E1-F3D9-40E7-B710-E44B399396E1}"/>
                    </a:ext>
                  </a:extLst>
                </p:cNvPr>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spTree>
    <p:extLst>
      <p:ext uri="{BB962C8B-B14F-4D97-AF65-F5344CB8AC3E}">
        <p14:creationId xmlns:p14="http://schemas.microsoft.com/office/powerpoint/2010/main" val="2749666172"/>
      </p:ext>
    </p:extLst>
  </p:cSld>
  <p:clrMapOvr>
    <a:masterClrMapping/>
  </p:clrMapOvr>
  <p:hf sldNum="0" hdr="0" ftr="0" dt="0"/>
  <p:extLst>
    <p:ext uri="{DCECCB84-F9BA-43D5-87BE-67443E8EF086}">
      <p15:sldGuideLst xmlns:p15="http://schemas.microsoft.com/office/powerpoint/2012/main">
        <p15:guide id="1" pos="3840">
          <p15:clr>
            <a:srgbClr val="FBAE40"/>
          </p15:clr>
        </p15:guide>
        <p15:guide id="2" pos="885">
          <p15:clr>
            <a:srgbClr val="FBAE40"/>
          </p15:clr>
        </p15:guide>
        <p15:guide id="3" orient="horz" pos="2160">
          <p15:clr>
            <a:srgbClr val="FBAE40"/>
          </p15:clr>
        </p15:guide>
        <p15:guide id="4" orient="horz" pos="3411">
          <p15:clr>
            <a:srgbClr val="FBAE40"/>
          </p15:clr>
        </p15:guide>
        <p15:guide id="5" orient="horz" pos="379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Bullet slide | Grey">
    <p:bg>
      <p:bgPr>
        <a:solidFill>
          <a:srgbClr val="F1F1F1"/>
        </a:solidFill>
        <a:effectLst/>
      </p:bgPr>
    </p:bg>
    <p:spTree>
      <p:nvGrpSpPr>
        <p:cNvPr id="1" name=""/>
        <p:cNvGrpSpPr/>
        <p:nvPr/>
      </p:nvGrpSpPr>
      <p:grpSpPr>
        <a:xfrm>
          <a:off x="0" y="0"/>
          <a:ext cx="0" cy="0"/>
          <a:chOff x="0" y="0"/>
          <a:chExt cx="0" cy="0"/>
        </a:xfrm>
      </p:grpSpPr>
      <p:sp>
        <p:nvSpPr>
          <p:cNvPr id="7" name="Graphic 9">
            <a:extLst>
              <a:ext uri="{FF2B5EF4-FFF2-40B4-BE49-F238E27FC236}">
                <a16:creationId xmlns:a16="http://schemas.microsoft.com/office/drawing/2014/main" id="{F8DB20F1-B2B0-42EF-9CF2-4C2A4FD99BC9}"/>
              </a:ext>
            </a:extLst>
          </p:cNvPr>
          <p:cNvSpPr/>
          <p:nvPr/>
        </p:nvSpPr>
        <p:spPr>
          <a:xfrm>
            <a:off x="-2381" y="4734331"/>
            <a:ext cx="9148763" cy="412766"/>
          </a:xfrm>
          <a:custGeom>
            <a:avLst/>
            <a:gdLst>
              <a:gd name="connsiteX0" fmla="*/ 825246 w 9144000"/>
              <a:gd name="connsiteY0" fmla="*/ 0 h 404812"/>
              <a:gd name="connsiteX1" fmla="*/ 638794 w 9144000"/>
              <a:gd name="connsiteY1" fmla="*/ 186452 h 404812"/>
              <a:gd name="connsiteX2" fmla="*/ 452342 w 9144000"/>
              <a:gd name="connsiteY2" fmla="*/ 0 h 404812"/>
              <a:gd name="connsiteX3" fmla="*/ 0 w 9144000"/>
              <a:gd name="connsiteY3" fmla="*/ 0 h 404812"/>
              <a:gd name="connsiteX4" fmla="*/ 0 w 9144000"/>
              <a:gd name="connsiteY4" fmla="*/ 409004 h 404812"/>
              <a:gd name="connsiteX5" fmla="*/ 9144000 w 9144000"/>
              <a:gd name="connsiteY5" fmla="*/ 409004 h 404812"/>
              <a:gd name="connsiteX6" fmla="*/ 9144000 w 9144000"/>
              <a:gd name="connsiteY6" fmla="*/ 0 h 404812"/>
              <a:gd name="connsiteX7" fmla="*/ 825246 w 9144000"/>
              <a:gd name="connsiteY7" fmla="*/ 0 h 404812"/>
              <a:gd name="connsiteX0" fmla="*/ 1069721 w 9388475"/>
              <a:gd name="connsiteY0" fmla="*/ 0 h 409004"/>
              <a:gd name="connsiteX1" fmla="*/ 883269 w 9388475"/>
              <a:gd name="connsiteY1" fmla="*/ 186452 h 409004"/>
              <a:gd name="connsiteX2" fmla="*/ 696817 w 9388475"/>
              <a:gd name="connsiteY2" fmla="*/ 0 h 409004"/>
              <a:gd name="connsiteX3" fmla="*/ 0 w 9388475"/>
              <a:gd name="connsiteY3" fmla="*/ 3175 h 409004"/>
              <a:gd name="connsiteX4" fmla="*/ 244475 w 9388475"/>
              <a:gd name="connsiteY4" fmla="*/ 409004 h 409004"/>
              <a:gd name="connsiteX5" fmla="*/ 9388475 w 9388475"/>
              <a:gd name="connsiteY5" fmla="*/ 409004 h 409004"/>
              <a:gd name="connsiteX6" fmla="*/ 9388475 w 9388475"/>
              <a:gd name="connsiteY6" fmla="*/ 0 h 409004"/>
              <a:gd name="connsiteX7" fmla="*/ 1069721 w 9388475"/>
              <a:gd name="connsiteY7" fmla="*/ 0 h 409004"/>
              <a:gd name="connsiteX0" fmla="*/ 1069721 w 9388475"/>
              <a:gd name="connsiteY0" fmla="*/ 0 h 529654"/>
              <a:gd name="connsiteX1" fmla="*/ 883269 w 9388475"/>
              <a:gd name="connsiteY1" fmla="*/ 186452 h 529654"/>
              <a:gd name="connsiteX2" fmla="*/ 696817 w 9388475"/>
              <a:gd name="connsiteY2" fmla="*/ 0 h 529654"/>
              <a:gd name="connsiteX3" fmla="*/ 0 w 9388475"/>
              <a:gd name="connsiteY3" fmla="*/ 3175 h 529654"/>
              <a:gd name="connsiteX4" fmla="*/ 9525 w 9388475"/>
              <a:gd name="connsiteY4" fmla="*/ 529654 h 529654"/>
              <a:gd name="connsiteX5" fmla="*/ 9388475 w 9388475"/>
              <a:gd name="connsiteY5" fmla="*/ 409004 h 529654"/>
              <a:gd name="connsiteX6" fmla="*/ 9388475 w 9388475"/>
              <a:gd name="connsiteY6" fmla="*/ 0 h 529654"/>
              <a:gd name="connsiteX7" fmla="*/ 1069721 w 9388475"/>
              <a:gd name="connsiteY7" fmla="*/ 0 h 529654"/>
              <a:gd name="connsiteX0" fmla="*/ 1063371 w 9382125"/>
              <a:gd name="connsiteY0" fmla="*/ 0 h 529654"/>
              <a:gd name="connsiteX1" fmla="*/ 876919 w 9382125"/>
              <a:gd name="connsiteY1" fmla="*/ 186452 h 529654"/>
              <a:gd name="connsiteX2" fmla="*/ 690467 w 9382125"/>
              <a:gd name="connsiteY2" fmla="*/ 0 h 529654"/>
              <a:gd name="connsiteX3" fmla="*/ 0 w 9382125"/>
              <a:gd name="connsiteY3" fmla="*/ 3175 h 529654"/>
              <a:gd name="connsiteX4" fmla="*/ 3175 w 9382125"/>
              <a:gd name="connsiteY4" fmla="*/ 529654 h 529654"/>
              <a:gd name="connsiteX5" fmla="*/ 9382125 w 9382125"/>
              <a:gd name="connsiteY5" fmla="*/ 409004 h 529654"/>
              <a:gd name="connsiteX6" fmla="*/ 9382125 w 9382125"/>
              <a:gd name="connsiteY6" fmla="*/ 0 h 529654"/>
              <a:gd name="connsiteX7" fmla="*/ 1063371 w 9382125"/>
              <a:gd name="connsiteY7" fmla="*/ 0 h 529654"/>
              <a:gd name="connsiteX0" fmla="*/ 1063371 w 12176125"/>
              <a:gd name="connsiteY0" fmla="*/ 0 h 529654"/>
              <a:gd name="connsiteX1" fmla="*/ 876919 w 12176125"/>
              <a:gd name="connsiteY1" fmla="*/ 186452 h 529654"/>
              <a:gd name="connsiteX2" fmla="*/ 690467 w 12176125"/>
              <a:gd name="connsiteY2" fmla="*/ 0 h 529654"/>
              <a:gd name="connsiteX3" fmla="*/ 0 w 12176125"/>
              <a:gd name="connsiteY3" fmla="*/ 3175 h 529654"/>
              <a:gd name="connsiteX4" fmla="*/ 3175 w 12176125"/>
              <a:gd name="connsiteY4" fmla="*/ 529654 h 529654"/>
              <a:gd name="connsiteX5" fmla="*/ 12176125 w 12176125"/>
              <a:gd name="connsiteY5" fmla="*/ 526479 h 529654"/>
              <a:gd name="connsiteX6" fmla="*/ 9382125 w 12176125"/>
              <a:gd name="connsiteY6" fmla="*/ 0 h 529654"/>
              <a:gd name="connsiteX7" fmla="*/ 1063371 w 12176125"/>
              <a:gd name="connsiteY7" fmla="*/ 0 h 529654"/>
              <a:gd name="connsiteX0" fmla="*/ 1063371 w 12188825"/>
              <a:gd name="connsiteY0" fmla="*/ 0 h 529654"/>
              <a:gd name="connsiteX1" fmla="*/ 876919 w 12188825"/>
              <a:gd name="connsiteY1" fmla="*/ 186452 h 529654"/>
              <a:gd name="connsiteX2" fmla="*/ 690467 w 12188825"/>
              <a:gd name="connsiteY2" fmla="*/ 0 h 529654"/>
              <a:gd name="connsiteX3" fmla="*/ 0 w 12188825"/>
              <a:gd name="connsiteY3" fmla="*/ 3175 h 529654"/>
              <a:gd name="connsiteX4" fmla="*/ 3175 w 12188825"/>
              <a:gd name="connsiteY4" fmla="*/ 529654 h 529654"/>
              <a:gd name="connsiteX5" fmla="*/ 12176125 w 12188825"/>
              <a:gd name="connsiteY5" fmla="*/ 526479 h 529654"/>
              <a:gd name="connsiteX6" fmla="*/ 12188825 w 12188825"/>
              <a:gd name="connsiteY6" fmla="*/ 3175 h 529654"/>
              <a:gd name="connsiteX7" fmla="*/ 1063371 w 12188825"/>
              <a:gd name="connsiteY7" fmla="*/ 0 h 529654"/>
              <a:gd name="connsiteX0" fmla="*/ 1063371 w 12195175"/>
              <a:gd name="connsiteY0" fmla="*/ 0 h 532829"/>
              <a:gd name="connsiteX1" fmla="*/ 876919 w 12195175"/>
              <a:gd name="connsiteY1" fmla="*/ 186452 h 532829"/>
              <a:gd name="connsiteX2" fmla="*/ 690467 w 12195175"/>
              <a:gd name="connsiteY2" fmla="*/ 0 h 532829"/>
              <a:gd name="connsiteX3" fmla="*/ 0 w 12195175"/>
              <a:gd name="connsiteY3" fmla="*/ 3175 h 532829"/>
              <a:gd name="connsiteX4" fmla="*/ 3175 w 12195175"/>
              <a:gd name="connsiteY4" fmla="*/ 529654 h 532829"/>
              <a:gd name="connsiteX5" fmla="*/ 12195175 w 12195175"/>
              <a:gd name="connsiteY5" fmla="*/ 532829 h 532829"/>
              <a:gd name="connsiteX6" fmla="*/ 12188825 w 12195175"/>
              <a:gd name="connsiteY6" fmla="*/ 3175 h 532829"/>
              <a:gd name="connsiteX7" fmla="*/ 1063371 w 12195175"/>
              <a:gd name="connsiteY7" fmla="*/ 0 h 532829"/>
              <a:gd name="connsiteX0" fmla="*/ 1063371 w 12192000"/>
              <a:gd name="connsiteY0" fmla="*/ 0 h 529654"/>
              <a:gd name="connsiteX1" fmla="*/ 876919 w 12192000"/>
              <a:gd name="connsiteY1" fmla="*/ 186452 h 529654"/>
              <a:gd name="connsiteX2" fmla="*/ 690467 w 12192000"/>
              <a:gd name="connsiteY2" fmla="*/ 0 h 529654"/>
              <a:gd name="connsiteX3" fmla="*/ 0 w 12192000"/>
              <a:gd name="connsiteY3" fmla="*/ 3175 h 529654"/>
              <a:gd name="connsiteX4" fmla="*/ 3175 w 12192000"/>
              <a:gd name="connsiteY4" fmla="*/ 529654 h 529654"/>
              <a:gd name="connsiteX5" fmla="*/ 12192000 w 12192000"/>
              <a:gd name="connsiteY5" fmla="*/ 529654 h 529654"/>
              <a:gd name="connsiteX6" fmla="*/ 12188825 w 12192000"/>
              <a:gd name="connsiteY6" fmla="*/ 3175 h 529654"/>
              <a:gd name="connsiteX7" fmla="*/ 1063371 w 12192000"/>
              <a:gd name="connsiteY7" fmla="*/ 0 h 529654"/>
              <a:gd name="connsiteX0" fmla="*/ 1063371 w 12192000"/>
              <a:gd name="connsiteY0" fmla="*/ 56052 h 585706"/>
              <a:gd name="connsiteX1" fmla="*/ 876919 w 12192000"/>
              <a:gd name="connsiteY1" fmla="*/ 242504 h 585706"/>
              <a:gd name="connsiteX2" fmla="*/ 690467 w 12192000"/>
              <a:gd name="connsiteY2" fmla="*/ 56052 h 585706"/>
              <a:gd name="connsiteX3" fmla="*/ 0 w 12192000"/>
              <a:gd name="connsiteY3" fmla="*/ 59227 h 585706"/>
              <a:gd name="connsiteX4" fmla="*/ 3175 w 12192000"/>
              <a:gd name="connsiteY4" fmla="*/ 585706 h 585706"/>
              <a:gd name="connsiteX5" fmla="*/ 12192000 w 12192000"/>
              <a:gd name="connsiteY5" fmla="*/ 585706 h 585706"/>
              <a:gd name="connsiteX6" fmla="*/ 12188825 w 12192000"/>
              <a:gd name="connsiteY6" fmla="*/ 59227 h 585706"/>
              <a:gd name="connsiteX7" fmla="*/ 4977607 w 12192000"/>
              <a:gd name="connsiteY7" fmla="*/ 0 h 585706"/>
              <a:gd name="connsiteX8" fmla="*/ 1063371 w 12192000"/>
              <a:gd name="connsiteY8" fmla="*/ 56052 h 585706"/>
              <a:gd name="connsiteX0" fmla="*/ 1063371 w 12192000"/>
              <a:gd name="connsiteY0" fmla="*/ 56052 h 585706"/>
              <a:gd name="connsiteX1" fmla="*/ 876919 w 12192000"/>
              <a:gd name="connsiteY1" fmla="*/ 242504 h 585706"/>
              <a:gd name="connsiteX2" fmla="*/ 690467 w 12192000"/>
              <a:gd name="connsiteY2" fmla="*/ 56052 h 585706"/>
              <a:gd name="connsiteX3" fmla="*/ 0 w 12192000"/>
              <a:gd name="connsiteY3" fmla="*/ 56846 h 585706"/>
              <a:gd name="connsiteX4" fmla="*/ 3175 w 12192000"/>
              <a:gd name="connsiteY4" fmla="*/ 585706 h 585706"/>
              <a:gd name="connsiteX5" fmla="*/ 12192000 w 12192000"/>
              <a:gd name="connsiteY5" fmla="*/ 585706 h 585706"/>
              <a:gd name="connsiteX6" fmla="*/ 12188825 w 12192000"/>
              <a:gd name="connsiteY6" fmla="*/ 59227 h 585706"/>
              <a:gd name="connsiteX7" fmla="*/ 4977607 w 12192000"/>
              <a:gd name="connsiteY7" fmla="*/ 0 h 585706"/>
              <a:gd name="connsiteX8" fmla="*/ 1063371 w 12192000"/>
              <a:gd name="connsiteY8" fmla="*/ 56052 h 585706"/>
              <a:gd name="connsiteX0" fmla="*/ 1060990 w 12189619"/>
              <a:gd name="connsiteY0" fmla="*/ 56052 h 585706"/>
              <a:gd name="connsiteX1" fmla="*/ 874538 w 12189619"/>
              <a:gd name="connsiteY1" fmla="*/ 242504 h 585706"/>
              <a:gd name="connsiteX2" fmla="*/ 688086 w 12189619"/>
              <a:gd name="connsiteY2" fmla="*/ 56052 h 585706"/>
              <a:gd name="connsiteX3" fmla="*/ 0 w 12189619"/>
              <a:gd name="connsiteY3" fmla="*/ 56846 h 585706"/>
              <a:gd name="connsiteX4" fmla="*/ 794 w 12189619"/>
              <a:gd name="connsiteY4" fmla="*/ 585706 h 585706"/>
              <a:gd name="connsiteX5" fmla="*/ 12189619 w 12189619"/>
              <a:gd name="connsiteY5" fmla="*/ 585706 h 585706"/>
              <a:gd name="connsiteX6" fmla="*/ 12186444 w 12189619"/>
              <a:gd name="connsiteY6" fmla="*/ 59227 h 585706"/>
              <a:gd name="connsiteX7" fmla="*/ 4975226 w 12189619"/>
              <a:gd name="connsiteY7" fmla="*/ 0 h 585706"/>
              <a:gd name="connsiteX8" fmla="*/ 1060990 w 12189619"/>
              <a:gd name="connsiteY8" fmla="*/ 56052 h 585706"/>
              <a:gd name="connsiteX0" fmla="*/ 1062769 w 12191398"/>
              <a:gd name="connsiteY0" fmla="*/ 56052 h 590468"/>
              <a:gd name="connsiteX1" fmla="*/ 876317 w 12191398"/>
              <a:gd name="connsiteY1" fmla="*/ 242504 h 590468"/>
              <a:gd name="connsiteX2" fmla="*/ 689865 w 12191398"/>
              <a:gd name="connsiteY2" fmla="*/ 56052 h 590468"/>
              <a:gd name="connsiteX3" fmla="*/ 1779 w 12191398"/>
              <a:gd name="connsiteY3" fmla="*/ 56846 h 590468"/>
              <a:gd name="connsiteX4" fmla="*/ 192 w 12191398"/>
              <a:gd name="connsiteY4" fmla="*/ 590468 h 590468"/>
              <a:gd name="connsiteX5" fmla="*/ 12191398 w 12191398"/>
              <a:gd name="connsiteY5" fmla="*/ 585706 h 590468"/>
              <a:gd name="connsiteX6" fmla="*/ 12188223 w 12191398"/>
              <a:gd name="connsiteY6" fmla="*/ 59227 h 590468"/>
              <a:gd name="connsiteX7" fmla="*/ 4977005 w 12191398"/>
              <a:gd name="connsiteY7" fmla="*/ 0 h 590468"/>
              <a:gd name="connsiteX8" fmla="*/ 1062769 w 12191398"/>
              <a:gd name="connsiteY8" fmla="*/ 56052 h 590468"/>
              <a:gd name="connsiteX0" fmla="*/ 1062769 w 12191398"/>
              <a:gd name="connsiteY0" fmla="*/ 56052 h 590468"/>
              <a:gd name="connsiteX1" fmla="*/ 876317 w 12191398"/>
              <a:gd name="connsiteY1" fmla="*/ 242504 h 590468"/>
              <a:gd name="connsiteX2" fmla="*/ 689865 w 12191398"/>
              <a:gd name="connsiteY2" fmla="*/ 56052 h 590468"/>
              <a:gd name="connsiteX3" fmla="*/ 1779 w 12191398"/>
              <a:gd name="connsiteY3" fmla="*/ 56846 h 590468"/>
              <a:gd name="connsiteX4" fmla="*/ 192 w 12191398"/>
              <a:gd name="connsiteY4" fmla="*/ 590468 h 590468"/>
              <a:gd name="connsiteX5" fmla="*/ 12191398 w 12191398"/>
              <a:gd name="connsiteY5" fmla="*/ 585706 h 590468"/>
              <a:gd name="connsiteX6" fmla="*/ 12188223 w 12191398"/>
              <a:gd name="connsiteY6" fmla="*/ 59227 h 590468"/>
              <a:gd name="connsiteX7" fmla="*/ 4977005 w 12191398"/>
              <a:gd name="connsiteY7" fmla="*/ 0 h 590468"/>
              <a:gd name="connsiteX8" fmla="*/ 1062769 w 12191398"/>
              <a:gd name="connsiteY8" fmla="*/ 56052 h 590468"/>
              <a:gd name="connsiteX0" fmla="*/ 1060990 w 12189619"/>
              <a:gd name="connsiteY0" fmla="*/ 56052 h 590468"/>
              <a:gd name="connsiteX1" fmla="*/ 874538 w 12189619"/>
              <a:gd name="connsiteY1" fmla="*/ 242504 h 590468"/>
              <a:gd name="connsiteX2" fmla="*/ 688086 w 12189619"/>
              <a:gd name="connsiteY2" fmla="*/ 56052 h 590468"/>
              <a:gd name="connsiteX3" fmla="*/ 0 w 12189619"/>
              <a:gd name="connsiteY3" fmla="*/ 56846 h 590468"/>
              <a:gd name="connsiteX4" fmla="*/ 794 w 12189619"/>
              <a:gd name="connsiteY4" fmla="*/ 590468 h 590468"/>
              <a:gd name="connsiteX5" fmla="*/ 12189619 w 12189619"/>
              <a:gd name="connsiteY5" fmla="*/ 585706 h 590468"/>
              <a:gd name="connsiteX6" fmla="*/ 12186444 w 12189619"/>
              <a:gd name="connsiteY6" fmla="*/ 59227 h 590468"/>
              <a:gd name="connsiteX7" fmla="*/ 4975226 w 12189619"/>
              <a:gd name="connsiteY7" fmla="*/ 0 h 590468"/>
              <a:gd name="connsiteX8" fmla="*/ 1060990 w 12189619"/>
              <a:gd name="connsiteY8" fmla="*/ 56052 h 590468"/>
              <a:gd name="connsiteX0" fmla="*/ 1060990 w 12189619"/>
              <a:gd name="connsiteY0" fmla="*/ 0 h 534416"/>
              <a:gd name="connsiteX1" fmla="*/ 874538 w 12189619"/>
              <a:gd name="connsiteY1" fmla="*/ 186452 h 534416"/>
              <a:gd name="connsiteX2" fmla="*/ 688086 w 12189619"/>
              <a:gd name="connsiteY2" fmla="*/ 0 h 534416"/>
              <a:gd name="connsiteX3" fmla="*/ 0 w 12189619"/>
              <a:gd name="connsiteY3" fmla="*/ 794 h 534416"/>
              <a:gd name="connsiteX4" fmla="*/ 794 w 12189619"/>
              <a:gd name="connsiteY4" fmla="*/ 534416 h 534416"/>
              <a:gd name="connsiteX5" fmla="*/ 12189619 w 12189619"/>
              <a:gd name="connsiteY5" fmla="*/ 529654 h 534416"/>
              <a:gd name="connsiteX6" fmla="*/ 12186444 w 12189619"/>
              <a:gd name="connsiteY6" fmla="*/ 3175 h 534416"/>
              <a:gd name="connsiteX7" fmla="*/ 4975227 w 12189619"/>
              <a:gd name="connsiteY7" fmla="*/ 14287 h 534416"/>
              <a:gd name="connsiteX8" fmla="*/ 1060990 w 12189619"/>
              <a:gd name="connsiteY8" fmla="*/ 0 h 534416"/>
              <a:gd name="connsiteX0" fmla="*/ 1060990 w 12189619"/>
              <a:gd name="connsiteY0" fmla="*/ 0 h 534416"/>
              <a:gd name="connsiteX1" fmla="*/ 874538 w 12189619"/>
              <a:gd name="connsiteY1" fmla="*/ 186452 h 534416"/>
              <a:gd name="connsiteX2" fmla="*/ 688086 w 12189619"/>
              <a:gd name="connsiteY2" fmla="*/ 0 h 534416"/>
              <a:gd name="connsiteX3" fmla="*/ 0 w 12189619"/>
              <a:gd name="connsiteY3" fmla="*/ 794 h 534416"/>
              <a:gd name="connsiteX4" fmla="*/ 794 w 12189619"/>
              <a:gd name="connsiteY4" fmla="*/ 534416 h 534416"/>
              <a:gd name="connsiteX5" fmla="*/ 12189619 w 12189619"/>
              <a:gd name="connsiteY5" fmla="*/ 529654 h 534416"/>
              <a:gd name="connsiteX6" fmla="*/ 12186444 w 12189619"/>
              <a:gd name="connsiteY6" fmla="*/ 3175 h 534416"/>
              <a:gd name="connsiteX7" fmla="*/ 4975228 w 12189619"/>
              <a:gd name="connsiteY7" fmla="*/ 2564 h 534416"/>
              <a:gd name="connsiteX8" fmla="*/ 1060990 w 12189619"/>
              <a:gd name="connsiteY8" fmla="*/ 0 h 534416"/>
              <a:gd name="connsiteX0" fmla="*/ 1060990 w 12189619"/>
              <a:gd name="connsiteY0" fmla="*/ 0 h 534416"/>
              <a:gd name="connsiteX1" fmla="*/ 874538 w 12189619"/>
              <a:gd name="connsiteY1" fmla="*/ 186452 h 534416"/>
              <a:gd name="connsiteX2" fmla="*/ 688086 w 12189619"/>
              <a:gd name="connsiteY2" fmla="*/ 0 h 534416"/>
              <a:gd name="connsiteX3" fmla="*/ 0 w 12189619"/>
              <a:gd name="connsiteY3" fmla="*/ 794 h 534416"/>
              <a:gd name="connsiteX4" fmla="*/ 794 w 12189619"/>
              <a:gd name="connsiteY4" fmla="*/ 534416 h 534416"/>
              <a:gd name="connsiteX5" fmla="*/ 12189619 w 12189619"/>
              <a:gd name="connsiteY5" fmla="*/ 529654 h 534416"/>
              <a:gd name="connsiteX6" fmla="*/ 12186444 w 12189619"/>
              <a:gd name="connsiteY6" fmla="*/ 3175 h 534416"/>
              <a:gd name="connsiteX7" fmla="*/ 1060990 w 12189619"/>
              <a:gd name="connsiteY7" fmla="*/ 0 h 534416"/>
              <a:gd name="connsiteX0" fmla="*/ 1060990 w 12189619"/>
              <a:gd name="connsiteY0" fmla="*/ 0 h 542354"/>
              <a:gd name="connsiteX1" fmla="*/ 874538 w 12189619"/>
              <a:gd name="connsiteY1" fmla="*/ 186452 h 542354"/>
              <a:gd name="connsiteX2" fmla="*/ 688086 w 12189619"/>
              <a:gd name="connsiteY2" fmla="*/ 0 h 542354"/>
              <a:gd name="connsiteX3" fmla="*/ 0 w 12189619"/>
              <a:gd name="connsiteY3" fmla="*/ 794 h 542354"/>
              <a:gd name="connsiteX4" fmla="*/ 794 w 12189619"/>
              <a:gd name="connsiteY4" fmla="*/ 534416 h 542354"/>
              <a:gd name="connsiteX5" fmla="*/ 12189619 w 12189619"/>
              <a:gd name="connsiteY5" fmla="*/ 542354 h 542354"/>
              <a:gd name="connsiteX6" fmla="*/ 12186444 w 12189619"/>
              <a:gd name="connsiteY6" fmla="*/ 3175 h 542354"/>
              <a:gd name="connsiteX7" fmla="*/ 1060990 w 12189619"/>
              <a:gd name="connsiteY7" fmla="*/ 0 h 542354"/>
              <a:gd name="connsiteX0" fmla="*/ 1060990 w 12189619"/>
              <a:gd name="connsiteY0" fmla="*/ 0 h 542354"/>
              <a:gd name="connsiteX1" fmla="*/ 874538 w 12189619"/>
              <a:gd name="connsiteY1" fmla="*/ 186452 h 542354"/>
              <a:gd name="connsiteX2" fmla="*/ 688086 w 12189619"/>
              <a:gd name="connsiteY2" fmla="*/ 0 h 542354"/>
              <a:gd name="connsiteX3" fmla="*/ 0 w 12189619"/>
              <a:gd name="connsiteY3" fmla="*/ 794 h 542354"/>
              <a:gd name="connsiteX4" fmla="*/ 794 w 12189619"/>
              <a:gd name="connsiteY4" fmla="*/ 540793 h 542354"/>
              <a:gd name="connsiteX5" fmla="*/ 12189619 w 12189619"/>
              <a:gd name="connsiteY5" fmla="*/ 542354 h 542354"/>
              <a:gd name="connsiteX6" fmla="*/ 12186444 w 12189619"/>
              <a:gd name="connsiteY6" fmla="*/ 3175 h 542354"/>
              <a:gd name="connsiteX7" fmla="*/ 1060990 w 12189619"/>
              <a:gd name="connsiteY7" fmla="*/ 0 h 542354"/>
              <a:gd name="connsiteX0" fmla="*/ 1060990 w 12189619"/>
              <a:gd name="connsiteY0" fmla="*/ 0 h 542354"/>
              <a:gd name="connsiteX1" fmla="*/ 874538 w 12189619"/>
              <a:gd name="connsiteY1" fmla="*/ 186452 h 542354"/>
              <a:gd name="connsiteX2" fmla="*/ 688086 w 12189619"/>
              <a:gd name="connsiteY2" fmla="*/ 0 h 542354"/>
              <a:gd name="connsiteX3" fmla="*/ 0 w 12189619"/>
              <a:gd name="connsiteY3" fmla="*/ 794 h 542354"/>
              <a:gd name="connsiteX4" fmla="*/ 794 w 12189619"/>
              <a:gd name="connsiteY4" fmla="*/ 540793 h 542354"/>
              <a:gd name="connsiteX5" fmla="*/ 12189619 w 12189619"/>
              <a:gd name="connsiteY5" fmla="*/ 542354 h 542354"/>
              <a:gd name="connsiteX6" fmla="*/ 12186444 w 12189619"/>
              <a:gd name="connsiteY6" fmla="*/ 3175 h 542354"/>
              <a:gd name="connsiteX7" fmla="*/ 1060990 w 12189619"/>
              <a:gd name="connsiteY7" fmla="*/ 0 h 542354"/>
              <a:gd name="connsiteX0" fmla="*/ 1060359 w 12188988"/>
              <a:gd name="connsiteY0" fmla="*/ 8772 h 551126"/>
              <a:gd name="connsiteX1" fmla="*/ 873907 w 12188988"/>
              <a:gd name="connsiteY1" fmla="*/ 195224 h 551126"/>
              <a:gd name="connsiteX2" fmla="*/ 687455 w 12188988"/>
              <a:gd name="connsiteY2" fmla="*/ 8772 h 551126"/>
              <a:gd name="connsiteX3" fmla="*/ 2543 w 12188988"/>
              <a:gd name="connsiteY3" fmla="*/ 0 h 551126"/>
              <a:gd name="connsiteX4" fmla="*/ 163 w 12188988"/>
              <a:gd name="connsiteY4" fmla="*/ 549565 h 551126"/>
              <a:gd name="connsiteX5" fmla="*/ 12188988 w 12188988"/>
              <a:gd name="connsiteY5" fmla="*/ 551126 h 551126"/>
              <a:gd name="connsiteX6" fmla="*/ 12185813 w 12188988"/>
              <a:gd name="connsiteY6" fmla="*/ 11947 h 551126"/>
              <a:gd name="connsiteX7" fmla="*/ 1060359 w 12188988"/>
              <a:gd name="connsiteY7" fmla="*/ 8772 h 551126"/>
              <a:gd name="connsiteX0" fmla="*/ 1064165 w 12192794"/>
              <a:gd name="connsiteY0" fmla="*/ 5583 h 547937"/>
              <a:gd name="connsiteX1" fmla="*/ 877713 w 12192794"/>
              <a:gd name="connsiteY1" fmla="*/ 192035 h 547937"/>
              <a:gd name="connsiteX2" fmla="*/ 691261 w 12192794"/>
              <a:gd name="connsiteY2" fmla="*/ 5583 h 547937"/>
              <a:gd name="connsiteX3" fmla="*/ 0 w 12192794"/>
              <a:gd name="connsiteY3" fmla="*/ 0 h 547937"/>
              <a:gd name="connsiteX4" fmla="*/ 3969 w 12192794"/>
              <a:gd name="connsiteY4" fmla="*/ 546376 h 547937"/>
              <a:gd name="connsiteX5" fmla="*/ 12192794 w 12192794"/>
              <a:gd name="connsiteY5" fmla="*/ 547937 h 547937"/>
              <a:gd name="connsiteX6" fmla="*/ 12189619 w 12192794"/>
              <a:gd name="connsiteY6" fmla="*/ 8758 h 547937"/>
              <a:gd name="connsiteX7" fmla="*/ 1064165 w 12192794"/>
              <a:gd name="connsiteY7" fmla="*/ 5583 h 547937"/>
              <a:gd name="connsiteX0" fmla="*/ 1064165 w 12192794"/>
              <a:gd name="connsiteY0" fmla="*/ 5583 h 547937"/>
              <a:gd name="connsiteX1" fmla="*/ 877713 w 12192794"/>
              <a:gd name="connsiteY1" fmla="*/ 192035 h 547937"/>
              <a:gd name="connsiteX2" fmla="*/ 691261 w 12192794"/>
              <a:gd name="connsiteY2" fmla="*/ 5583 h 547937"/>
              <a:gd name="connsiteX3" fmla="*/ 0 w 12192794"/>
              <a:gd name="connsiteY3" fmla="*/ 0 h 547937"/>
              <a:gd name="connsiteX4" fmla="*/ 3969 w 12192794"/>
              <a:gd name="connsiteY4" fmla="*/ 546376 h 547937"/>
              <a:gd name="connsiteX5" fmla="*/ 12192794 w 12192794"/>
              <a:gd name="connsiteY5" fmla="*/ 547937 h 547937"/>
              <a:gd name="connsiteX6" fmla="*/ 12189619 w 12192794"/>
              <a:gd name="connsiteY6" fmla="*/ 8758 h 547937"/>
              <a:gd name="connsiteX7" fmla="*/ 1064165 w 12192794"/>
              <a:gd name="connsiteY7" fmla="*/ 5583 h 547937"/>
              <a:gd name="connsiteX0" fmla="*/ 1064165 w 12192794"/>
              <a:gd name="connsiteY0" fmla="*/ 5583 h 547937"/>
              <a:gd name="connsiteX1" fmla="*/ 877713 w 12192794"/>
              <a:gd name="connsiteY1" fmla="*/ 192035 h 547937"/>
              <a:gd name="connsiteX2" fmla="*/ 691261 w 12192794"/>
              <a:gd name="connsiteY2" fmla="*/ 5583 h 547937"/>
              <a:gd name="connsiteX3" fmla="*/ 0 w 12192794"/>
              <a:gd name="connsiteY3" fmla="*/ 0 h 547937"/>
              <a:gd name="connsiteX4" fmla="*/ 795 w 12192794"/>
              <a:gd name="connsiteY4" fmla="*/ 546376 h 547937"/>
              <a:gd name="connsiteX5" fmla="*/ 12192794 w 12192794"/>
              <a:gd name="connsiteY5" fmla="*/ 547937 h 547937"/>
              <a:gd name="connsiteX6" fmla="*/ 12189619 w 12192794"/>
              <a:gd name="connsiteY6" fmla="*/ 8758 h 547937"/>
              <a:gd name="connsiteX7" fmla="*/ 1064165 w 12192794"/>
              <a:gd name="connsiteY7" fmla="*/ 5583 h 547937"/>
              <a:gd name="connsiteX0" fmla="*/ 1064165 w 12192794"/>
              <a:gd name="connsiteY0" fmla="*/ 5583 h 552754"/>
              <a:gd name="connsiteX1" fmla="*/ 877713 w 12192794"/>
              <a:gd name="connsiteY1" fmla="*/ 192035 h 552754"/>
              <a:gd name="connsiteX2" fmla="*/ 691261 w 12192794"/>
              <a:gd name="connsiteY2" fmla="*/ 5583 h 552754"/>
              <a:gd name="connsiteX3" fmla="*/ 0 w 12192794"/>
              <a:gd name="connsiteY3" fmla="*/ 0 h 552754"/>
              <a:gd name="connsiteX4" fmla="*/ 3969 w 12192794"/>
              <a:gd name="connsiteY4" fmla="*/ 552754 h 552754"/>
              <a:gd name="connsiteX5" fmla="*/ 12192794 w 12192794"/>
              <a:gd name="connsiteY5" fmla="*/ 547937 h 552754"/>
              <a:gd name="connsiteX6" fmla="*/ 12189619 w 12192794"/>
              <a:gd name="connsiteY6" fmla="*/ 8758 h 552754"/>
              <a:gd name="connsiteX7" fmla="*/ 1064165 w 12192794"/>
              <a:gd name="connsiteY7" fmla="*/ 5583 h 552754"/>
              <a:gd name="connsiteX0" fmla="*/ 1064165 w 12193404"/>
              <a:gd name="connsiteY0" fmla="*/ 5583 h 552754"/>
              <a:gd name="connsiteX1" fmla="*/ 877713 w 12193404"/>
              <a:gd name="connsiteY1" fmla="*/ 192035 h 552754"/>
              <a:gd name="connsiteX2" fmla="*/ 691261 w 12193404"/>
              <a:gd name="connsiteY2" fmla="*/ 5583 h 552754"/>
              <a:gd name="connsiteX3" fmla="*/ 0 w 12193404"/>
              <a:gd name="connsiteY3" fmla="*/ 0 h 552754"/>
              <a:gd name="connsiteX4" fmla="*/ 3969 w 12193404"/>
              <a:gd name="connsiteY4" fmla="*/ 552754 h 552754"/>
              <a:gd name="connsiteX5" fmla="*/ 12192794 w 12193404"/>
              <a:gd name="connsiteY5" fmla="*/ 547937 h 552754"/>
              <a:gd name="connsiteX6" fmla="*/ 12192793 w 12193404"/>
              <a:gd name="connsiteY6" fmla="*/ 8758 h 552754"/>
              <a:gd name="connsiteX7" fmla="*/ 1064165 w 12193404"/>
              <a:gd name="connsiteY7" fmla="*/ 5583 h 552754"/>
              <a:gd name="connsiteX0" fmla="*/ 1064165 w 12195968"/>
              <a:gd name="connsiteY0" fmla="*/ 5583 h 552754"/>
              <a:gd name="connsiteX1" fmla="*/ 877713 w 12195968"/>
              <a:gd name="connsiteY1" fmla="*/ 192035 h 552754"/>
              <a:gd name="connsiteX2" fmla="*/ 691261 w 12195968"/>
              <a:gd name="connsiteY2" fmla="*/ 5583 h 552754"/>
              <a:gd name="connsiteX3" fmla="*/ 0 w 12195968"/>
              <a:gd name="connsiteY3" fmla="*/ 0 h 552754"/>
              <a:gd name="connsiteX4" fmla="*/ 3969 w 12195968"/>
              <a:gd name="connsiteY4" fmla="*/ 552754 h 552754"/>
              <a:gd name="connsiteX5" fmla="*/ 12195968 w 12195968"/>
              <a:gd name="connsiteY5" fmla="*/ 547937 h 552754"/>
              <a:gd name="connsiteX6" fmla="*/ 12192793 w 12195968"/>
              <a:gd name="connsiteY6" fmla="*/ 8758 h 552754"/>
              <a:gd name="connsiteX7" fmla="*/ 1064165 w 12195968"/>
              <a:gd name="connsiteY7" fmla="*/ 5583 h 552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5968" h="552754">
                <a:moveTo>
                  <a:pt x="1064165" y="5583"/>
                </a:moveTo>
                <a:cubicBezTo>
                  <a:pt x="961200" y="5583"/>
                  <a:pt x="877713" y="89070"/>
                  <a:pt x="877713" y="192035"/>
                </a:cubicBezTo>
                <a:cubicBezTo>
                  <a:pt x="877713" y="89070"/>
                  <a:pt x="794227" y="5583"/>
                  <a:pt x="691261" y="5583"/>
                </a:cubicBezTo>
                <a:lnTo>
                  <a:pt x="0" y="0"/>
                </a:lnTo>
                <a:cubicBezTo>
                  <a:pt x="1058" y="175493"/>
                  <a:pt x="2911" y="377261"/>
                  <a:pt x="3969" y="552754"/>
                </a:cubicBezTo>
                <a:lnTo>
                  <a:pt x="12195968" y="547937"/>
                </a:lnTo>
                <a:cubicBezTo>
                  <a:pt x="12193851" y="371386"/>
                  <a:pt x="12194910" y="185309"/>
                  <a:pt x="12192793" y="8758"/>
                </a:cubicBezTo>
                <a:lnTo>
                  <a:pt x="1064165" y="5583"/>
                </a:lnTo>
                <a:close/>
              </a:path>
            </a:pathLst>
          </a:custGeom>
          <a:solidFill>
            <a:schemeClr val="bg1"/>
          </a:solidFill>
          <a:ln w="4763" cap="flat">
            <a:noFill/>
            <a:prstDash val="solid"/>
            <a:miter/>
          </a:ln>
        </p:spPr>
        <p:txBody>
          <a:bodyPr rtlCol="0" anchor="ctr"/>
          <a:lstStyle/>
          <a:p>
            <a:endParaRPr lang="nl-NL" sz="1050" dirty="0"/>
          </a:p>
        </p:txBody>
      </p:sp>
      <p:sp>
        <p:nvSpPr>
          <p:cNvPr id="2" name="Title 1">
            <a:extLst>
              <a:ext uri="{FF2B5EF4-FFF2-40B4-BE49-F238E27FC236}">
                <a16:creationId xmlns:a16="http://schemas.microsoft.com/office/drawing/2014/main" id="{32DA40B0-71F2-4059-A8D5-2066E9B36479}"/>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6794836A-2F60-4264-9DB8-43383C283A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2B01C8F-8F80-42C3-B19A-10FFFA0AED89}"/>
              </a:ext>
            </a:extLst>
          </p:cNvPr>
          <p:cNvSpPr>
            <a:spLocks noGrp="1"/>
          </p:cNvSpPr>
          <p:nvPr>
            <p:ph type="dt" sz="half" idx="10"/>
          </p:nvPr>
        </p:nvSpPr>
        <p:spPr/>
        <p:txBody>
          <a:bodyPr/>
          <a:lstStyle/>
          <a:p>
            <a:endParaRPr lang="nl-NL"/>
          </a:p>
        </p:txBody>
      </p:sp>
      <p:sp>
        <p:nvSpPr>
          <p:cNvPr id="5" name="Footer Placeholder 4">
            <a:extLst>
              <a:ext uri="{FF2B5EF4-FFF2-40B4-BE49-F238E27FC236}">
                <a16:creationId xmlns:a16="http://schemas.microsoft.com/office/drawing/2014/main" id="{D8D53275-BF75-4307-975E-F03171916C68}"/>
              </a:ext>
            </a:extLst>
          </p:cNvPr>
          <p:cNvSpPr>
            <a:spLocks noGrp="1"/>
          </p:cNvSpPr>
          <p:nvPr>
            <p:ph type="ftr" sz="quarter" idx="11"/>
          </p:nvPr>
        </p:nvSpPr>
        <p:spPr/>
        <p:txBody>
          <a:bodyPr/>
          <a:lstStyle/>
          <a:p>
            <a:r>
              <a:rPr lang="nl-NL"/>
              <a:t>Footer</a:t>
            </a:r>
          </a:p>
        </p:txBody>
      </p:sp>
      <p:sp>
        <p:nvSpPr>
          <p:cNvPr id="6" name="Slide Number Placeholder 5">
            <a:extLst>
              <a:ext uri="{FF2B5EF4-FFF2-40B4-BE49-F238E27FC236}">
                <a16:creationId xmlns:a16="http://schemas.microsoft.com/office/drawing/2014/main" id="{9C263271-407E-4E88-935B-DC1DE45E7F7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9" name="Logo_Groen_Zwart">
            <a:extLst>
              <a:ext uri="{FF2B5EF4-FFF2-40B4-BE49-F238E27FC236}">
                <a16:creationId xmlns:a16="http://schemas.microsoft.com/office/drawing/2014/main" id="{646441AC-9D07-4335-80DC-064FE1A4F70D}"/>
              </a:ext>
            </a:extLst>
          </p:cNvPr>
          <p:cNvSpPr>
            <a:spLocks noGrp="1"/>
          </p:cNvSpPr>
          <p:nvPr>
            <p:ph type="body" sz="quarter" idx="15"/>
          </p:nvPr>
        </p:nvSpPr>
        <p:spPr>
          <a:xfrm>
            <a:off x="7999154" y="4869516"/>
            <a:ext cx="731700" cy="132300"/>
          </a:xfrm>
          <a:blipFill>
            <a:blip r:embed="rId2">
              <a:extLst>
                <a:ext uri="{96DAC541-7B7A-43D3-8B79-37D633B846F1}">
                  <asvg:svgBlip xmlns:asvg="http://schemas.microsoft.com/office/drawing/2016/SVG/main" r:embed="rId3"/>
                </a:ext>
              </a:extLst>
            </a:blip>
            <a:stretch>
              <a:fillRect/>
            </a:stretch>
          </a:blipFill>
        </p:spPr>
        <p:txBody>
          <a:bodyPr/>
          <a:lstStyle>
            <a:lvl1pPr marL="0" indent="0">
              <a:buNone/>
              <a:defRPr sz="100">
                <a:solidFill>
                  <a:schemeClr val="tx2"/>
                </a:solidFill>
              </a:defRPr>
            </a:lvl1pPr>
          </a:lstStyle>
          <a:p>
            <a:pPr lvl="0"/>
            <a:r>
              <a:rPr lang="en-US"/>
              <a:t>Click to edit Master text styles</a:t>
            </a:r>
          </a:p>
        </p:txBody>
      </p:sp>
      <p:grpSp>
        <p:nvGrpSpPr>
          <p:cNvPr id="10" name="Instruction">
            <a:extLst>
              <a:ext uri="{FF2B5EF4-FFF2-40B4-BE49-F238E27FC236}">
                <a16:creationId xmlns:a16="http://schemas.microsoft.com/office/drawing/2014/main" id="{E9E3793E-1612-4E75-BD87-47066D38D46C}"/>
              </a:ext>
            </a:extLst>
          </p:cNvPr>
          <p:cNvGrpSpPr/>
          <p:nvPr/>
        </p:nvGrpSpPr>
        <p:grpSpPr>
          <a:xfrm>
            <a:off x="-2549585" y="0"/>
            <a:ext cx="2400995" cy="2711584"/>
            <a:chOff x="-3437547" y="1434"/>
            <a:chExt cx="3201327" cy="3615445"/>
          </a:xfrm>
        </p:grpSpPr>
        <p:cxnSp>
          <p:nvCxnSpPr>
            <p:cNvPr id="11" name="Rechte verbindingslijn 11">
              <a:extLst>
                <a:ext uri="{FF2B5EF4-FFF2-40B4-BE49-F238E27FC236}">
                  <a16:creationId xmlns:a16="http://schemas.microsoft.com/office/drawing/2014/main" id="{1417E285-B40C-4AE1-AD49-62464AB831B5}"/>
                </a:ext>
              </a:extLst>
            </p:cNvPr>
            <p:cNvCxnSpPr>
              <a:cxnSpLocks/>
            </p:cNvCxnSpPr>
            <p:nvPr userDrawn="1"/>
          </p:nvCxnSpPr>
          <p:spPr>
            <a:xfrm>
              <a:off x="-3419346" y="3616879"/>
              <a:ext cx="3176013" cy="0"/>
            </a:xfrm>
            <a:prstGeom prst="line">
              <a:avLst/>
            </a:prstGeom>
            <a:noFill/>
            <a:ln w="3175" cap="flat" cmpd="sng" algn="ctr">
              <a:solidFill>
                <a:schemeClr val="accent1"/>
              </a:solidFill>
              <a:prstDash val="solid"/>
            </a:ln>
            <a:effectLst/>
          </p:spPr>
        </p:cxnSp>
        <p:sp>
          <p:nvSpPr>
            <p:cNvPr id="12" name="Rechthoek 21">
              <a:extLst>
                <a:ext uri="{FF2B5EF4-FFF2-40B4-BE49-F238E27FC236}">
                  <a16:creationId xmlns:a16="http://schemas.microsoft.com/office/drawing/2014/main" id="{289F1023-35CA-49F6-ACC3-758A44640466}"/>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685800" eaLnBrk="1" fontAlgn="auto" latinLnBrk="0" hangingPunct="1">
                <a:lnSpc>
                  <a:spcPct val="80000"/>
                </a:lnSpc>
                <a:spcBef>
                  <a:spcPts val="0"/>
                </a:spcBef>
                <a:spcAft>
                  <a:spcPts val="0"/>
                </a:spcAft>
                <a:buClrTx/>
                <a:buSzTx/>
                <a:buFontTx/>
                <a:buNone/>
                <a:tabLst/>
                <a:defRPr/>
              </a:pPr>
              <a:r>
                <a:rPr kumimoji="0" lang="en-US" sz="1050" b="1" i="0" u="none" strike="noStrike" kern="0" cap="all" spc="0" normalizeH="0" baseline="0" noProof="0" dirty="0">
                  <a:ln>
                    <a:noFill/>
                  </a:ln>
                  <a:solidFill>
                    <a:schemeClr val="accent1"/>
                  </a:solidFill>
                  <a:effectLst/>
                  <a:uLnTx/>
                  <a:uFillTx/>
                  <a:latin typeface="+mj-lt"/>
                  <a:cs typeface="Segoe UI Light" panose="020B0502040204020203" pitchFamily="34" charset="0"/>
                </a:rPr>
                <a:t>Using text levels</a:t>
              </a:r>
            </a:p>
          </p:txBody>
        </p:sp>
        <p:sp>
          <p:nvSpPr>
            <p:cNvPr id="13" name="Ovaal 22">
              <a:extLst>
                <a:ext uri="{FF2B5EF4-FFF2-40B4-BE49-F238E27FC236}">
                  <a16:creationId xmlns:a16="http://schemas.microsoft.com/office/drawing/2014/main" id="{40F1CB4D-AE60-4718-BB6D-753D8B6E89E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4" name="Rechte verbindingslijn 23">
              <a:extLst>
                <a:ext uri="{FF2B5EF4-FFF2-40B4-BE49-F238E27FC236}">
                  <a16:creationId xmlns:a16="http://schemas.microsoft.com/office/drawing/2014/main" id="{093B9AF7-408E-4D1F-81FE-702156115B5B}"/>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5" name="Groep 24">
              <a:extLst>
                <a:ext uri="{FF2B5EF4-FFF2-40B4-BE49-F238E27FC236}">
                  <a16:creationId xmlns:a16="http://schemas.microsoft.com/office/drawing/2014/main" id="{F339814E-2F65-4938-B1B6-9B52546340F7}"/>
                </a:ext>
              </a:extLst>
            </p:cNvPr>
            <p:cNvGrpSpPr/>
            <p:nvPr userDrawn="1"/>
          </p:nvGrpSpPr>
          <p:grpSpPr>
            <a:xfrm>
              <a:off x="-3437547" y="349413"/>
              <a:ext cx="2933825" cy="558875"/>
              <a:chOff x="-3419346" y="368233"/>
              <a:chExt cx="3904920" cy="743862"/>
            </a:xfrm>
          </p:grpSpPr>
          <p:sp>
            <p:nvSpPr>
              <p:cNvPr id="27" name="Rechthoek 36">
                <a:extLst>
                  <a:ext uri="{FF2B5EF4-FFF2-40B4-BE49-F238E27FC236}">
                    <a16:creationId xmlns:a16="http://schemas.microsoft.com/office/drawing/2014/main" id="{AB97BB25-94E7-4948-B59B-F075C79C3F4F}"/>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600" b="0" noProof="0" dirty="0">
                    <a:solidFill>
                      <a:schemeClr val="tx2"/>
                    </a:solidFill>
                    <a:latin typeface="Arial" panose="020B0604020202020204" pitchFamily="34" charset="0"/>
                    <a:cs typeface="Arial" panose="020B0604020202020204" pitchFamily="34" charset="0"/>
                  </a:rPr>
                  <a:t>Home</a:t>
                </a:r>
              </a:p>
            </p:txBody>
          </p:sp>
          <p:cxnSp>
            <p:nvCxnSpPr>
              <p:cNvPr id="28" name="Rechte verbindingslijn 37">
                <a:extLst>
                  <a:ext uri="{FF2B5EF4-FFF2-40B4-BE49-F238E27FC236}">
                    <a16:creationId xmlns:a16="http://schemas.microsoft.com/office/drawing/2014/main" id="{A0520886-263C-4D45-BF78-F29F5E37EAB1}"/>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Rechte verbindingslijn 38">
                <a:extLst>
                  <a:ext uri="{FF2B5EF4-FFF2-40B4-BE49-F238E27FC236}">
                    <a16:creationId xmlns:a16="http://schemas.microsoft.com/office/drawing/2014/main" id="{4E66B779-4C8D-497F-BABD-B69A3A47AA53}"/>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Rechthoek 39">
                <a:extLst>
                  <a:ext uri="{FF2B5EF4-FFF2-40B4-BE49-F238E27FC236}">
                    <a16:creationId xmlns:a16="http://schemas.microsoft.com/office/drawing/2014/main" id="{F6132C04-D4B1-4DAA-82AD-0D293F69028B}"/>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nvGrpSpPr>
              <p:cNvPr id="31" name="Groep 40">
                <a:extLst>
                  <a:ext uri="{FF2B5EF4-FFF2-40B4-BE49-F238E27FC236}">
                    <a16:creationId xmlns:a16="http://schemas.microsoft.com/office/drawing/2014/main" id="{2355C54A-465E-4556-B685-7420F5FF4EE4}"/>
                  </a:ext>
                </a:extLst>
              </p:cNvPr>
              <p:cNvGrpSpPr/>
              <p:nvPr userDrawn="1"/>
            </p:nvGrpSpPr>
            <p:grpSpPr>
              <a:xfrm>
                <a:off x="-3002834" y="720303"/>
                <a:ext cx="182598" cy="143759"/>
                <a:chOff x="-3310843" y="700986"/>
                <a:chExt cx="182598" cy="143759"/>
              </a:xfrm>
            </p:grpSpPr>
            <p:grpSp>
              <p:nvGrpSpPr>
                <p:cNvPr id="70" name="Groep 79">
                  <a:extLst>
                    <a:ext uri="{FF2B5EF4-FFF2-40B4-BE49-F238E27FC236}">
                      <a16:creationId xmlns:a16="http://schemas.microsoft.com/office/drawing/2014/main" id="{DD70AE76-F440-40DD-92A2-AEC51BAFBE43}"/>
                    </a:ext>
                  </a:extLst>
                </p:cNvPr>
                <p:cNvGrpSpPr/>
                <p:nvPr userDrawn="1"/>
              </p:nvGrpSpPr>
              <p:grpSpPr>
                <a:xfrm>
                  <a:off x="-3310843" y="700986"/>
                  <a:ext cx="182598" cy="143759"/>
                  <a:chOff x="-3310843" y="700986"/>
                  <a:chExt cx="182598" cy="143759"/>
                </a:xfrm>
              </p:grpSpPr>
              <p:cxnSp>
                <p:nvCxnSpPr>
                  <p:cNvPr id="74" name="Rechte verbindingslijn 83">
                    <a:extLst>
                      <a:ext uri="{FF2B5EF4-FFF2-40B4-BE49-F238E27FC236}">
                        <a16:creationId xmlns:a16="http://schemas.microsoft.com/office/drawing/2014/main" id="{2E1CE9BD-759D-4B6E-9F80-24FDB61AED64}"/>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75" name="Rechte verbindingslijn 84">
                    <a:extLst>
                      <a:ext uri="{FF2B5EF4-FFF2-40B4-BE49-F238E27FC236}">
                        <a16:creationId xmlns:a16="http://schemas.microsoft.com/office/drawing/2014/main" id="{6670076C-2032-4270-A7C2-170F3051EF32}"/>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76" name="Rechte verbindingslijn 85">
                    <a:extLst>
                      <a:ext uri="{FF2B5EF4-FFF2-40B4-BE49-F238E27FC236}">
                        <a16:creationId xmlns:a16="http://schemas.microsoft.com/office/drawing/2014/main" id="{E12E3E54-1D51-4CEF-BDF7-ABF2546723E6}"/>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77" name="Rechte verbindingslijn 86">
                    <a:extLst>
                      <a:ext uri="{FF2B5EF4-FFF2-40B4-BE49-F238E27FC236}">
                        <a16:creationId xmlns:a16="http://schemas.microsoft.com/office/drawing/2014/main" id="{772AE4C6-9F0B-4C5B-B5A0-09C60E4E75EF}"/>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78" name="Rechte verbindingslijn 87">
                    <a:extLst>
                      <a:ext uri="{FF2B5EF4-FFF2-40B4-BE49-F238E27FC236}">
                        <a16:creationId xmlns:a16="http://schemas.microsoft.com/office/drawing/2014/main" id="{D4F1C9A9-40BA-416B-8112-B5BC13360DEF}"/>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71" name="Groep 80">
                  <a:extLst>
                    <a:ext uri="{FF2B5EF4-FFF2-40B4-BE49-F238E27FC236}">
                      <a16:creationId xmlns:a16="http://schemas.microsoft.com/office/drawing/2014/main" id="{2DF8DDAE-B80A-42A5-8662-DDBFAD8A7BE8}"/>
                    </a:ext>
                  </a:extLst>
                </p:cNvPr>
                <p:cNvGrpSpPr/>
                <p:nvPr userDrawn="1"/>
              </p:nvGrpSpPr>
              <p:grpSpPr>
                <a:xfrm flipH="1">
                  <a:off x="-3310774" y="735854"/>
                  <a:ext cx="88801" cy="72568"/>
                  <a:chOff x="-2091059" y="1395403"/>
                  <a:chExt cx="157316" cy="128558"/>
                </a:xfrm>
              </p:grpSpPr>
              <p:sp>
                <p:nvSpPr>
                  <p:cNvPr id="72" name="Rechthoek 81">
                    <a:extLst>
                      <a:ext uri="{FF2B5EF4-FFF2-40B4-BE49-F238E27FC236}">
                        <a16:creationId xmlns:a16="http://schemas.microsoft.com/office/drawing/2014/main" id="{BBFC1687-A852-4056-96F9-595C0F1C9A9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73" name="Pijl: punthaak 82">
                    <a:extLst>
                      <a:ext uri="{FF2B5EF4-FFF2-40B4-BE49-F238E27FC236}">
                        <a16:creationId xmlns:a16="http://schemas.microsoft.com/office/drawing/2014/main" id="{CB4DE001-C29F-4B75-ABD9-B572D063FEE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grpSp>
          <p:grpSp>
            <p:nvGrpSpPr>
              <p:cNvPr id="32" name="Groep 41">
                <a:extLst>
                  <a:ext uri="{FF2B5EF4-FFF2-40B4-BE49-F238E27FC236}">
                    <a16:creationId xmlns:a16="http://schemas.microsoft.com/office/drawing/2014/main" id="{14D3CB10-0941-4CA2-A59C-6377FDE775F5}"/>
                  </a:ext>
                </a:extLst>
              </p:cNvPr>
              <p:cNvGrpSpPr/>
              <p:nvPr userDrawn="1"/>
            </p:nvGrpSpPr>
            <p:grpSpPr>
              <a:xfrm>
                <a:off x="-3326107" y="720303"/>
                <a:ext cx="182598" cy="143759"/>
                <a:chOff x="-3634116" y="700986"/>
                <a:chExt cx="182598" cy="143759"/>
              </a:xfrm>
            </p:grpSpPr>
            <p:grpSp>
              <p:nvGrpSpPr>
                <p:cNvPr id="61" name="Groep 70">
                  <a:extLst>
                    <a:ext uri="{FF2B5EF4-FFF2-40B4-BE49-F238E27FC236}">
                      <a16:creationId xmlns:a16="http://schemas.microsoft.com/office/drawing/2014/main" id="{C337854C-8512-41EF-8364-1FBBD2C73BFF}"/>
                    </a:ext>
                  </a:extLst>
                </p:cNvPr>
                <p:cNvGrpSpPr/>
                <p:nvPr userDrawn="1"/>
              </p:nvGrpSpPr>
              <p:grpSpPr>
                <a:xfrm>
                  <a:off x="-3634116" y="700986"/>
                  <a:ext cx="182598" cy="143759"/>
                  <a:chOff x="-3634116" y="700986"/>
                  <a:chExt cx="182598" cy="143759"/>
                </a:xfrm>
              </p:grpSpPr>
              <p:cxnSp>
                <p:nvCxnSpPr>
                  <p:cNvPr id="65" name="Rechte verbindingslijn 74">
                    <a:extLst>
                      <a:ext uri="{FF2B5EF4-FFF2-40B4-BE49-F238E27FC236}">
                        <a16:creationId xmlns:a16="http://schemas.microsoft.com/office/drawing/2014/main" id="{82EEDFDC-8428-4133-96A5-525EDFF7E68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66" name="Rechte verbindingslijn 75">
                    <a:extLst>
                      <a:ext uri="{FF2B5EF4-FFF2-40B4-BE49-F238E27FC236}">
                        <a16:creationId xmlns:a16="http://schemas.microsoft.com/office/drawing/2014/main" id="{7AFAE656-FC33-4BF1-B4AD-E5E077AA9D52}"/>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67" name="Rechte verbindingslijn 76">
                    <a:extLst>
                      <a:ext uri="{FF2B5EF4-FFF2-40B4-BE49-F238E27FC236}">
                        <a16:creationId xmlns:a16="http://schemas.microsoft.com/office/drawing/2014/main" id="{8298616C-9FEC-4DA8-8283-43EFD9CC049D}"/>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68" name="Rechte verbindingslijn 77">
                    <a:extLst>
                      <a:ext uri="{FF2B5EF4-FFF2-40B4-BE49-F238E27FC236}">
                        <a16:creationId xmlns:a16="http://schemas.microsoft.com/office/drawing/2014/main" id="{1CB4585B-8B76-47FC-A5E9-512E17790A25}"/>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69" name="Rechte verbindingslijn 78">
                    <a:extLst>
                      <a:ext uri="{FF2B5EF4-FFF2-40B4-BE49-F238E27FC236}">
                        <a16:creationId xmlns:a16="http://schemas.microsoft.com/office/drawing/2014/main" id="{BF76303B-6E2D-4D23-8A14-2E213780F824}"/>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62" name="Groep 71">
                  <a:extLst>
                    <a:ext uri="{FF2B5EF4-FFF2-40B4-BE49-F238E27FC236}">
                      <a16:creationId xmlns:a16="http://schemas.microsoft.com/office/drawing/2014/main" id="{1063FE08-3120-41D8-A3C2-480317907996}"/>
                    </a:ext>
                  </a:extLst>
                </p:cNvPr>
                <p:cNvGrpSpPr/>
                <p:nvPr userDrawn="1"/>
              </p:nvGrpSpPr>
              <p:grpSpPr>
                <a:xfrm>
                  <a:off x="-3634047" y="735854"/>
                  <a:ext cx="88801" cy="72568"/>
                  <a:chOff x="-2091059" y="1395403"/>
                  <a:chExt cx="157316" cy="128558"/>
                </a:xfrm>
              </p:grpSpPr>
              <p:sp>
                <p:nvSpPr>
                  <p:cNvPr id="63" name="Rechthoek 72">
                    <a:extLst>
                      <a:ext uri="{FF2B5EF4-FFF2-40B4-BE49-F238E27FC236}">
                        <a16:creationId xmlns:a16="http://schemas.microsoft.com/office/drawing/2014/main" id="{14423311-6721-42E7-8A49-49C58692676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64" name="Pijl: punthaak 73">
                    <a:extLst>
                      <a:ext uri="{FF2B5EF4-FFF2-40B4-BE49-F238E27FC236}">
                        <a16:creationId xmlns:a16="http://schemas.microsoft.com/office/drawing/2014/main" id="{85678405-4689-4776-9FB4-028F23013AA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grpSp>
          <p:cxnSp>
            <p:nvCxnSpPr>
              <p:cNvPr id="33" name="Rechte verbindingslijn 42">
                <a:extLst>
                  <a:ext uri="{FF2B5EF4-FFF2-40B4-BE49-F238E27FC236}">
                    <a16:creationId xmlns:a16="http://schemas.microsoft.com/office/drawing/2014/main" id="{2727201C-72A5-4305-82C8-5A0D0AB246BD}"/>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4" name="Rechte verbindingslijn 43">
                <a:extLst>
                  <a:ext uri="{FF2B5EF4-FFF2-40B4-BE49-F238E27FC236}">
                    <a16:creationId xmlns:a16="http://schemas.microsoft.com/office/drawing/2014/main" id="{23512C3B-3219-44FD-82ED-433846C39E8E}"/>
                  </a:ext>
                </a:extLst>
              </p:cNvPr>
              <p:cNvCxnSpPr>
                <a:cxnSpLocks/>
              </p:cNvCxnSpPr>
              <p:nvPr userDrawn="1"/>
            </p:nvCxnSpPr>
            <p:spPr>
              <a:xfrm>
                <a:off x="-2724656" y="827739"/>
                <a:ext cx="303097" cy="122604"/>
              </a:xfrm>
              <a:prstGeom prst="line">
                <a:avLst/>
              </a:prstGeom>
              <a:noFill/>
              <a:ln w="19050" cap="rnd" cmpd="sng" algn="ctr">
                <a:solidFill>
                  <a:schemeClr val="accent1"/>
                </a:solidFill>
                <a:prstDash val="solid"/>
                <a:headEnd type="oval"/>
              </a:ln>
              <a:effectLst/>
            </p:spPr>
          </p:cxnSp>
          <p:grpSp>
            <p:nvGrpSpPr>
              <p:cNvPr id="35" name="Groep 44">
                <a:extLst>
                  <a:ext uri="{FF2B5EF4-FFF2-40B4-BE49-F238E27FC236}">
                    <a16:creationId xmlns:a16="http://schemas.microsoft.com/office/drawing/2014/main" id="{05A3848E-5846-411B-A65B-C3CBD9BFAF49}"/>
                  </a:ext>
                </a:extLst>
              </p:cNvPr>
              <p:cNvGrpSpPr/>
              <p:nvPr userDrawn="1"/>
            </p:nvGrpSpPr>
            <p:grpSpPr>
              <a:xfrm>
                <a:off x="-2425037" y="370226"/>
                <a:ext cx="357690" cy="330595"/>
                <a:chOff x="-2721817" y="347336"/>
                <a:chExt cx="432805" cy="400021"/>
              </a:xfrm>
            </p:grpSpPr>
            <p:sp>
              <p:nvSpPr>
                <p:cNvPr id="50" name="Rechthoek 59">
                  <a:extLst>
                    <a:ext uri="{FF2B5EF4-FFF2-40B4-BE49-F238E27FC236}">
                      <a16:creationId xmlns:a16="http://schemas.microsoft.com/office/drawing/2014/main" id="{F6727BDE-1D69-4FC5-8CF5-556851AC66E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788" b="0" noProof="0">
                    <a:solidFill>
                      <a:srgbClr val="FF0000"/>
                    </a:solidFill>
                    <a:latin typeface="Arial" panose="020B0604020202020204" pitchFamily="34" charset="0"/>
                    <a:cs typeface="Arial" panose="020B0604020202020204" pitchFamily="34" charset="0"/>
                  </a:endParaRPr>
                </a:p>
              </p:txBody>
            </p:sp>
            <p:grpSp>
              <p:nvGrpSpPr>
                <p:cNvPr id="51" name="Groep 60">
                  <a:extLst>
                    <a:ext uri="{FF2B5EF4-FFF2-40B4-BE49-F238E27FC236}">
                      <a16:creationId xmlns:a16="http://schemas.microsoft.com/office/drawing/2014/main" id="{002A1BAC-785B-4262-A6EA-E546FF8227EA}"/>
                    </a:ext>
                  </a:extLst>
                </p:cNvPr>
                <p:cNvGrpSpPr/>
                <p:nvPr userDrawn="1"/>
              </p:nvGrpSpPr>
              <p:grpSpPr>
                <a:xfrm>
                  <a:off x="-2652453" y="431583"/>
                  <a:ext cx="294076" cy="231526"/>
                  <a:chOff x="-3634116" y="700986"/>
                  <a:chExt cx="182598" cy="143759"/>
                </a:xfrm>
              </p:grpSpPr>
              <p:grpSp>
                <p:nvGrpSpPr>
                  <p:cNvPr id="52" name="Groep 61">
                    <a:extLst>
                      <a:ext uri="{FF2B5EF4-FFF2-40B4-BE49-F238E27FC236}">
                        <a16:creationId xmlns:a16="http://schemas.microsoft.com/office/drawing/2014/main" id="{D54FE9AA-65EF-429D-934A-251E9B5106E1}"/>
                      </a:ext>
                    </a:extLst>
                  </p:cNvPr>
                  <p:cNvGrpSpPr/>
                  <p:nvPr userDrawn="1"/>
                </p:nvGrpSpPr>
                <p:grpSpPr>
                  <a:xfrm>
                    <a:off x="-3634116" y="700986"/>
                    <a:ext cx="182598" cy="143759"/>
                    <a:chOff x="-3634116" y="700986"/>
                    <a:chExt cx="182598" cy="143759"/>
                  </a:xfrm>
                </p:grpSpPr>
                <p:cxnSp>
                  <p:nvCxnSpPr>
                    <p:cNvPr id="56" name="Rechte verbindingslijn 65">
                      <a:extLst>
                        <a:ext uri="{FF2B5EF4-FFF2-40B4-BE49-F238E27FC236}">
                          <a16:creationId xmlns:a16="http://schemas.microsoft.com/office/drawing/2014/main" id="{1B7F0CC5-0D8D-4183-BF39-97645070ED78}"/>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57" name="Rechte verbindingslijn 66">
                      <a:extLst>
                        <a:ext uri="{FF2B5EF4-FFF2-40B4-BE49-F238E27FC236}">
                          <a16:creationId xmlns:a16="http://schemas.microsoft.com/office/drawing/2014/main" id="{9DD6D3CD-1969-4591-B1AC-91197ADD26AF}"/>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58" name="Rechte verbindingslijn 67">
                      <a:extLst>
                        <a:ext uri="{FF2B5EF4-FFF2-40B4-BE49-F238E27FC236}">
                          <a16:creationId xmlns:a16="http://schemas.microsoft.com/office/drawing/2014/main" id="{F64DBAD9-20E9-44DD-BCAF-3388D02CF9E0}"/>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59" name="Rechte verbindingslijn 68">
                      <a:extLst>
                        <a:ext uri="{FF2B5EF4-FFF2-40B4-BE49-F238E27FC236}">
                          <a16:creationId xmlns:a16="http://schemas.microsoft.com/office/drawing/2014/main" id="{D22A11EE-3469-447C-BFA6-D3C105D5CECC}"/>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60" name="Rechte verbindingslijn 69">
                      <a:extLst>
                        <a:ext uri="{FF2B5EF4-FFF2-40B4-BE49-F238E27FC236}">
                          <a16:creationId xmlns:a16="http://schemas.microsoft.com/office/drawing/2014/main" id="{65B4D6C0-4D76-4A08-8C37-6ABACD8387AE}"/>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53" name="Groep 62">
                    <a:extLst>
                      <a:ext uri="{FF2B5EF4-FFF2-40B4-BE49-F238E27FC236}">
                        <a16:creationId xmlns:a16="http://schemas.microsoft.com/office/drawing/2014/main" id="{2F0218C4-909E-4FB1-B6E8-5D8C940D8308}"/>
                      </a:ext>
                    </a:extLst>
                  </p:cNvPr>
                  <p:cNvGrpSpPr/>
                  <p:nvPr userDrawn="1"/>
                </p:nvGrpSpPr>
                <p:grpSpPr>
                  <a:xfrm>
                    <a:off x="-3634047" y="735854"/>
                    <a:ext cx="88801" cy="72568"/>
                    <a:chOff x="-2091059" y="1395403"/>
                    <a:chExt cx="157316" cy="128558"/>
                  </a:xfrm>
                </p:grpSpPr>
                <p:sp>
                  <p:nvSpPr>
                    <p:cNvPr id="54" name="Rechthoek 63">
                      <a:extLst>
                        <a:ext uri="{FF2B5EF4-FFF2-40B4-BE49-F238E27FC236}">
                          <a16:creationId xmlns:a16="http://schemas.microsoft.com/office/drawing/2014/main" id="{03E88FFD-9343-42CC-9637-BE7B477C7D2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55" name="Pijl: punthaak 64">
                      <a:extLst>
                        <a:ext uri="{FF2B5EF4-FFF2-40B4-BE49-F238E27FC236}">
                          <a16:creationId xmlns:a16="http://schemas.microsoft.com/office/drawing/2014/main" id="{05505E19-A85F-40FB-968D-627FAC715C1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grpSp>
          </p:grpSp>
          <p:grpSp>
            <p:nvGrpSpPr>
              <p:cNvPr id="36" name="Groep 45">
                <a:extLst>
                  <a:ext uri="{FF2B5EF4-FFF2-40B4-BE49-F238E27FC236}">
                    <a16:creationId xmlns:a16="http://schemas.microsoft.com/office/drawing/2014/main" id="{2518CD14-F520-4692-A488-087F19A4B4F1}"/>
                  </a:ext>
                </a:extLst>
              </p:cNvPr>
              <p:cNvGrpSpPr/>
              <p:nvPr userDrawn="1"/>
            </p:nvGrpSpPr>
            <p:grpSpPr>
              <a:xfrm>
                <a:off x="-2425037" y="781500"/>
                <a:ext cx="357690" cy="330595"/>
                <a:chOff x="-2721817" y="782525"/>
                <a:chExt cx="432805" cy="400021"/>
              </a:xfrm>
            </p:grpSpPr>
            <p:sp>
              <p:nvSpPr>
                <p:cNvPr id="39" name="Rechthoek 48">
                  <a:extLst>
                    <a:ext uri="{FF2B5EF4-FFF2-40B4-BE49-F238E27FC236}">
                      <a16:creationId xmlns:a16="http://schemas.microsoft.com/office/drawing/2014/main" id="{E8F5B7FB-8835-4956-8205-9DDF6380F9DE}"/>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788" b="0" noProof="0">
                    <a:solidFill>
                      <a:srgbClr val="FF0000"/>
                    </a:solidFill>
                    <a:latin typeface="Arial" panose="020B0604020202020204" pitchFamily="34" charset="0"/>
                    <a:cs typeface="Arial" panose="020B0604020202020204" pitchFamily="34" charset="0"/>
                  </a:endParaRPr>
                </a:p>
              </p:txBody>
            </p:sp>
            <p:grpSp>
              <p:nvGrpSpPr>
                <p:cNvPr id="40" name="Groep 49">
                  <a:extLst>
                    <a:ext uri="{FF2B5EF4-FFF2-40B4-BE49-F238E27FC236}">
                      <a16:creationId xmlns:a16="http://schemas.microsoft.com/office/drawing/2014/main" id="{B8FE3E1A-0A95-444C-BC3B-F86ED46E38FE}"/>
                    </a:ext>
                  </a:extLst>
                </p:cNvPr>
                <p:cNvGrpSpPr/>
                <p:nvPr userDrawn="1"/>
              </p:nvGrpSpPr>
              <p:grpSpPr>
                <a:xfrm>
                  <a:off x="-2652453" y="866772"/>
                  <a:ext cx="294076" cy="231526"/>
                  <a:chOff x="-3310843" y="700986"/>
                  <a:chExt cx="182598" cy="143759"/>
                </a:xfrm>
              </p:grpSpPr>
              <p:grpSp>
                <p:nvGrpSpPr>
                  <p:cNvPr id="41" name="Groep 50">
                    <a:extLst>
                      <a:ext uri="{FF2B5EF4-FFF2-40B4-BE49-F238E27FC236}">
                        <a16:creationId xmlns:a16="http://schemas.microsoft.com/office/drawing/2014/main" id="{7118FA5A-5DFF-4FCC-BB92-C7AD47566903}"/>
                      </a:ext>
                    </a:extLst>
                  </p:cNvPr>
                  <p:cNvGrpSpPr/>
                  <p:nvPr userDrawn="1"/>
                </p:nvGrpSpPr>
                <p:grpSpPr>
                  <a:xfrm>
                    <a:off x="-3310843" y="700986"/>
                    <a:ext cx="182598" cy="143759"/>
                    <a:chOff x="-3310843" y="700986"/>
                    <a:chExt cx="182598" cy="143759"/>
                  </a:xfrm>
                </p:grpSpPr>
                <p:cxnSp>
                  <p:nvCxnSpPr>
                    <p:cNvPr id="45" name="Rechte verbindingslijn 54">
                      <a:extLst>
                        <a:ext uri="{FF2B5EF4-FFF2-40B4-BE49-F238E27FC236}">
                          <a16:creationId xmlns:a16="http://schemas.microsoft.com/office/drawing/2014/main" id="{FE329505-A8A5-4387-B16B-92587B85DACE}"/>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46" name="Rechte verbindingslijn 55">
                      <a:extLst>
                        <a:ext uri="{FF2B5EF4-FFF2-40B4-BE49-F238E27FC236}">
                          <a16:creationId xmlns:a16="http://schemas.microsoft.com/office/drawing/2014/main" id="{A6227ADC-31C4-4708-9313-790D196785E2}"/>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47" name="Rechte verbindingslijn 56">
                      <a:extLst>
                        <a:ext uri="{FF2B5EF4-FFF2-40B4-BE49-F238E27FC236}">
                          <a16:creationId xmlns:a16="http://schemas.microsoft.com/office/drawing/2014/main" id="{7CFAB146-A6F0-4C48-ACA2-75063648F2C1}"/>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48" name="Rechte verbindingslijn 57">
                      <a:extLst>
                        <a:ext uri="{FF2B5EF4-FFF2-40B4-BE49-F238E27FC236}">
                          <a16:creationId xmlns:a16="http://schemas.microsoft.com/office/drawing/2014/main" id="{F30B177B-2556-446C-AE66-BCD283EA2836}"/>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49" name="Rechte verbindingslijn 58">
                      <a:extLst>
                        <a:ext uri="{FF2B5EF4-FFF2-40B4-BE49-F238E27FC236}">
                          <a16:creationId xmlns:a16="http://schemas.microsoft.com/office/drawing/2014/main" id="{7727E3A8-C5AA-4C0C-916F-85FE1F432F67}"/>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42" name="Groep 51">
                    <a:extLst>
                      <a:ext uri="{FF2B5EF4-FFF2-40B4-BE49-F238E27FC236}">
                        <a16:creationId xmlns:a16="http://schemas.microsoft.com/office/drawing/2014/main" id="{10ADCBA9-64FF-4C61-9FB1-48F75BFB93CC}"/>
                      </a:ext>
                    </a:extLst>
                  </p:cNvPr>
                  <p:cNvGrpSpPr/>
                  <p:nvPr userDrawn="1"/>
                </p:nvGrpSpPr>
                <p:grpSpPr>
                  <a:xfrm flipH="1">
                    <a:off x="-3310774" y="735854"/>
                    <a:ext cx="88801" cy="72568"/>
                    <a:chOff x="-2091059" y="1395403"/>
                    <a:chExt cx="157316" cy="128558"/>
                  </a:xfrm>
                </p:grpSpPr>
                <p:sp>
                  <p:nvSpPr>
                    <p:cNvPr id="43" name="Rechthoek 52">
                      <a:extLst>
                        <a:ext uri="{FF2B5EF4-FFF2-40B4-BE49-F238E27FC236}">
                          <a16:creationId xmlns:a16="http://schemas.microsoft.com/office/drawing/2014/main" id="{9C80DAEB-8DE5-4B92-935A-0D3486329CB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44" name="Pijl: punthaak 53">
                      <a:extLst>
                        <a:ext uri="{FF2B5EF4-FFF2-40B4-BE49-F238E27FC236}">
                          <a16:creationId xmlns:a16="http://schemas.microsoft.com/office/drawing/2014/main" id="{5DDBB8DC-4720-4357-A4BB-43888D2EA8C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grpSp>
          </p:grpSp>
          <p:sp>
            <p:nvSpPr>
              <p:cNvPr id="37" name="Rechthoek 46">
                <a:extLst>
                  <a:ext uri="{FF2B5EF4-FFF2-40B4-BE49-F238E27FC236}">
                    <a16:creationId xmlns:a16="http://schemas.microsoft.com/office/drawing/2014/main" id="{E3D04B1D-290A-41B0-B991-1FCE9400B26B}"/>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685800" eaLnBrk="1" fontAlgn="auto" latinLnBrk="0" hangingPunct="1">
                  <a:lnSpc>
                    <a:spcPct val="90000"/>
                  </a:lnSpc>
                  <a:spcBef>
                    <a:spcPts val="450"/>
                  </a:spcBef>
                  <a:spcAft>
                    <a:spcPts val="450"/>
                  </a:spcAft>
                  <a:buClrTx/>
                  <a:buSzTx/>
                  <a:buFontTx/>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38" name="Rechthoek 47">
                <a:extLst>
                  <a:ext uri="{FF2B5EF4-FFF2-40B4-BE49-F238E27FC236}">
                    <a16:creationId xmlns:a16="http://schemas.microsoft.com/office/drawing/2014/main" id="{0EAD9966-3480-42B0-BBEF-E72C16E2D1CF}"/>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685800" eaLnBrk="1" fontAlgn="auto" latinLnBrk="0" hangingPunct="1">
                  <a:lnSpc>
                    <a:spcPct val="90000"/>
                  </a:lnSpc>
                  <a:spcBef>
                    <a:spcPts val="450"/>
                  </a:spcBef>
                  <a:spcAft>
                    <a:spcPts val="450"/>
                  </a:spcAft>
                  <a:buClrTx/>
                  <a:buSzTx/>
                  <a:buFontTx/>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6" name="Rechte verbindingslijn 25">
              <a:extLst>
                <a:ext uri="{FF2B5EF4-FFF2-40B4-BE49-F238E27FC236}">
                  <a16:creationId xmlns:a16="http://schemas.microsoft.com/office/drawing/2014/main" id="{77E45632-E2F9-40E6-8F44-E1758D3CBBED}"/>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7" name="Rechthoek 26">
              <a:extLst>
                <a:ext uri="{FF2B5EF4-FFF2-40B4-BE49-F238E27FC236}">
                  <a16:creationId xmlns:a16="http://schemas.microsoft.com/office/drawing/2014/main" id="{379FA865-F97F-4C1A-8C30-E4ABD0B5447F}"/>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214313" marR="0" lvl="0" indent="-214313" algn="l" defTabSz="539354" rtl="0" eaLnBrk="1" fontAlgn="auto" latinLnBrk="0" hangingPunct="1">
                <a:lnSpc>
                  <a:spcPct val="80000"/>
                </a:lnSpc>
                <a:spcBef>
                  <a:spcPts val="300"/>
                </a:spcBef>
                <a:spcAft>
                  <a:spcPts val="300"/>
                </a:spcAft>
                <a:buClr>
                  <a:schemeClr val="accent1"/>
                </a:buClr>
                <a:buSzPct val="120000"/>
                <a:buFont typeface="Arial" panose="020B0604020202020204" pitchFamily="34" charset="0"/>
                <a:buChar char="•"/>
                <a:tabLst/>
                <a:defRPr/>
              </a:pPr>
              <a:r>
                <a:rPr lang="en-US" sz="2100" kern="1200" noProof="0" dirty="0">
                  <a:solidFill>
                    <a:schemeClr val="tx1">
                      <a:lumMod val="65000"/>
                      <a:lumOff val="35000"/>
                    </a:schemeClr>
                  </a:solidFill>
                  <a:latin typeface="+mn-lt"/>
                  <a:ea typeface="+mn-ea"/>
                  <a:cs typeface="+mn-cs"/>
                </a:rPr>
                <a:t>Bullet</a:t>
              </a:r>
            </a:p>
          </p:txBody>
        </p:sp>
        <p:sp>
          <p:nvSpPr>
            <p:cNvPr id="18" name="Ovaal 27">
              <a:extLst>
                <a:ext uri="{FF2B5EF4-FFF2-40B4-BE49-F238E27FC236}">
                  <a16:creationId xmlns:a16="http://schemas.microsoft.com/office/drawing/2014/main" id="{4DF56A66-44BC-45CA-A0B4-FC823A20C0F9}"/>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9" name="Rechthoek 28">
              <a:extLst>
                <a:ext uri="{FF2B5EF4-FFF2-40B4-BE49-F238E27FC236}">
                  <a16:creationId xmlns:a16="http://schemas.microsoft.com/office/drawing/2014/main" id="{197D5555-B10E-4CF2-B4A7-F93AA75384FD}"/>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432000" marR="0" lvl="0" indent="-216000" algn="l" defTabSz="539354" rtl="0" eaLnBrk="1" fontAlgn="auto" latinLnBrk="0" hangingPunct="1">
                <a:lnSpc>
                  <a:spcPct val="100000"/>
                </a:lnSpc>
                <a:spcBef>
                  <a:spcPts val="0"/>
                </a:spcBef>
                <a:spcAft>
                  <a:spcPts val="0"/>
                </a:spcAft>
                <a:buClr>
                  <a:schemeClr val="tx1">
                    <a:lumMod val="65000"/>
                    <a:lumOff val="35000"/>
                  </a:schemeClr>
                </a:buClr>
                <a:buSzPct val="120000"/>
                <a:buFont typeface="Arial" panose="020B0604020202020204" pitchFamily="34" charset="0"/>
                <a:buChar char="•"/>
                <a:tabLst/>
                <a:defRPr/>
              </a:pPr>
              <a:r>
                <a:rPr lang="en-US" sz="1800" kern="1200" noProof="0" dirty="0">
                  <a:solidFill>
                    <a:schemeClr val="tx1">
                      <a:lumMod val="65000"/>
                      <a:lumOff val="35000"/>
                    </a:schemeClr>
                  </a:solidFill>
                  <a:latin typeface="+mn-lt"/>
                  <a:ea typeface="+mn-ea"/>
                  <a:cs typeface="+mn-cs"/>
                </a:rPr>
                <a:t>Sub #1</a:t>
              </a:r>
            </a:p>
          </p:txBody>
        </p:sp>
        <p:sp>
          <p:nvSpPr>
            <p:cNvPr id="20" name="Ovaal 29">
              <a:extLst>
                <a:ext uri="{FF2B5EF4-FFF2-40B4-BE49-F238E27FC236}">
                  <a16:creationId xmlns:a16="http://schemas.microsoft.com/office/drawing/2014/main" id="{B429073E-7810-476F-9D28-BDF831DBD470}"/>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1" name="Rechthoek 30">
              <a:extLst>
                <a:ext uri="{FF2B5EF4-FFF2-40B4-BE49-F238E27FC236}">
                  <a16:creationId xmlns:a16="http://schemas.microsoft.com/office/drawing/2014/main" id="{16E6F199-191F-4DF0-8A11-16FAA548C1F4}"/>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648000" marR="0" lvl="0" indent="-216000" algn="l" defTabSz="539354" rtl="0" eaLnBrk="1" fontAlgn="auto" latinLnBrk="0" hangingPunct="1">
                <a:lnSpc>
                  <a:spcPct val="100000"/>
                </a:lnSpc>
                <a:spcBef>
                  <a:spcPts val="0"/>
                </a:spcBef>
                <a:spcAft>
                  <a:spcPts val="0"/>
                </a:spcAft>
                <a:buClr>
                  <a:schemeClr val="tx1">
                    <a:lumMod val="65000"/>
                    <a:lumOff val="35000"/>
                  </a:schemeClr>
                </a:buClr>
                <a:buSzPct val="120000"/>
                <a:buFont typeface="Arial" panose="020B0604020202020204" pitchFamily="34" charset="0"/>
                <a:buChar char="•"/>
                <a:tabLst/>
                <a:defRPr/>
              </a:pPr>
              <a:r>
                <a:rPr lang="en-US" sz="1500" kern="1200" noProof="0" dirty="0">
                  <a:solidFill>
                    <a:schemeClr val="tx1">
                      <a:lumMod val="65000"/>
                      <a:lumOff val="35000"/>
                    </a:schemeClr>
                  </a:solidFill>
                  <a:latin typeface="+mn-lt"/>
                  <a:ea typeface="+mn-ea"/>
                  <a:cs typeface="+mn-cs"/>
                </a:rPr>
                <a:t>Sub #2</a:t>
              </a:r>
            </a:p>
          </p:txBody>
        </p:sp>
        <p:sp>
          <p:nvSpPr>
            <p:cNvPr id="22" name="Ovaal 31">
              <a:extLst>
                <a:ext uri="{FF2B5EF4-FFF2-40B4-BE49-F238E27FC236}">
                  <a16:creationId xmlns:a16="http://schemas.microsoft.com/office/drawing/2014/main" id="{15D8C63C-6B90-4A65-8227-1F3040B3A85C}"/>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3" name="Rechthoek 32">
              <a:extLst>
                <a:ext uri="{FF2B5EF4-FFF2-40B4-BE49-F238E27FC236}">
                  <a16:creationId xmlns:a16="http://schemas.microsoft.com/office/drawing/2014/main" id="{6D14B048-9D5D-4851-997F-1E57C3745767}"/>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864000" marR="0" lvl="0" indent="-216000" algn="l" defTabSz="539354" rtl="0" eaLnBrk="1" fontAlgn="auto" latinLnBrk="0" hangingPunct="1">
                <a:lnSpc>
                  <a:spcPct val="100000"/>
                </a:lnSpc>
                <a:spcBef>
                  <a:spcPts val="0"/>
                </a:spcBef>
                <a:spcAft>
                  <a:spcPts val="0"/>
                </a:spcAft>
                <a:buClr>
                  <a:schemeClr val="tx1">
                    <a:lumMod val="65000"/>
                    <a:lumOff val="35000"/>
                  </a:schemeClr>
                </a:buClr>
                <a:buSzPct val="120000"/>
                <a:buFont typeface="Arial" panose="020B0604020202020204" pitchFamily="34" charset="0"/>
                <a:buChar char="•"/>
                <a:tabLst/>
                <a:defRPr/>
              </a:pPr>
              <a:r>
                <a:rPr lang="en-US" sz="1500" kern="1200" noProof="0" dirty="0">
                  <a:solidFill>
                    <a:schemeClr val="tx1">
                      <a:lumMod val="65000"/>
                      <a:lumOff val="35000"/>
                    </a:schemeClr>
                  </a:solidFill>
                  <a:latin typeface="+mn-lt"/>
                  <a:ea typeface="+mn-ea"/>
                  <a:cs typeface="+mn-cs"/>
                </a:rPr>
                <a:t>Sub #3</a:t>
              </a:r>
            </a:p>
          </p:txBody>
        </p:sp>
        <p:sp>
          <p:nvSpPr>
            <p:cNvPr id="24" name="Ovaal 33">
              <a:extLst>
                <a:ext uri="{FF2B5EF4-FFF2-40B4-BE49-F238E27FC236}">
                  <a16:creationId xmlns:a16="http://schemas.microsoft.com/office/drawing/2014/main" id="{BE91E189-2F07-49C4-962B-BB811A5734EC}"/>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5" name="Rechthoek 34">
              <a:extLst>
                <a:ext uri="{FF2B5EF4-FFF2-40B4-BE49-F238E27FC236}">
                  <a16:creationId xmlns:a16="http://schemas.microsoft.com/office/drawing/2014/main" id="{137DE734-81DC-42B2-A074-BC927A74346D}"/>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080000" marR="0" lvl="0" indent="-216000" algn="l" defTabSz="539354" rtl="0" eaLnBrk="1" fontAlgn="auto" latinLnBrk="0" hangingPunct="1">
                <a:lnSpc>
                  <a:spcPct val="100000"/>
                </a:lnSpc>
                <a:spcBef>
                  <a:spcPts val="0"/>
                </a:spcBef>
                <a:spcAft>
                  <a:spcPts val="0"/>
                </a:spcAft>
                <a:buClr>
                  <a:schemeClr val="tx1">
                    <a:lumMod val="65000"/>
                    <a:lumOff val="35000"/>
                  </a:schemeClr>
                </a:buClr>
                <a:buSzPct val="120000"/>
                <a:buFont typeface="Arial" panose="020B0604020202020204" pitchFamily="34" charset="0"/>
                <a:buChar char="•"/>
                <a:tabLst/>
                <a:defRPr/>
              </a:pPr>
              <a:r>
                <a:rPr lang="en-US" sz="1500" kern="1200" noProof="0" dirty="0">
                  <a:solidFill>
                    <a:schemeClr val="tx1">
                      <a:lumMod val="65000"/>
                      <a:lumOff val="35000"/>
                    </a:schemeClr>
                  </a:solidFill>
                  <a:latin typeface="+mn-lt"/>
                  <a:ea typeface="+mn-ea"/>
                  <a:cs typeface="+mn-cs"/>
                </a:rPr>
                <a:t>Sub #4</a:t>
              </a:r>
            </a:p>
          </p:txBody>
        </p:sp>
        <p:sp>
          <p:nvSpPr>
            <p:cNvPr id="26" name="Rechthoek 35">
              <a:extLst>
                <a:ext uri="{FF2B5EF4-FFF2-40B4-BE49-F238E27FC236}">
                  <a16:creationId xmlns:a16="http://schemas.microsoft.com/office/drawing/2014/main" id="{1AAF2B8D-10ED-48C1-817C-8EB3C4D9919D}"/>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685800" eaLnBrk="1" fontAlgn="auto" latinLnBrk="0" hangingPunct="1">
                <a:lnSpc>
                  <a:spcPct val="90000"/>
                </a:lnSpc>
                <a:spcBef>
                  <a:spcPts val="450"/>
                </a:spcBef>
                <a:spcAft>
                  <a:spcPts val="450"/>
                </a:spcAft>
                <a:buClrTx/>
                <a:buSzTx/>
                <a:buFontTx/>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grpSp>
    </p:spTree>
    <p:extLst>
      <p:ext uri="{BB962C8B-B14F-4D97-AF65-F5344CB8AC3E}">
        <p14:creationId xmlns:p14="http://schemas.microsoft.com/office/powerpoint/2010/main" val="100169242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Object and Bullet slide | grey - 4 emphasis blocks">
    <p:bg>
      <p:bgPr>
        <a:solidFill>
          <a:srgbClr val="F1F1F1"/>
        </a:solidFill>
        <a:effectLst/>
      </p:bgPr>
    </p:bg>
    <p:spTree>
      <p:nvGrpSpPr>
        <p:cNvPr id="1" name=""/>
        <p:cNvGrpSpPr/>
        <p:nvPr/>
      </p:nvGrpSpPr>
      <p:grpSpPr>
        <a:xfrm>
          <a:off x="0" y="0"/>
          <a:ext cx="0" cy="0"/>
          <a:chOff x="0" y="0"/>
          <a:chExt cx="0" cy="0"/>
        </a:xfrm>
      </p:grpSpPr>
      <p:sp>
        <p:nvSpPr>
          <p:cNvPr id="7" name="Graphic 9">
            <a:extLst>
              <a:ext uri="{FF2B5EF4-FFF2-40B4-BE49-F238E27FC236}">
                <a16:creationId xmlns:a16="http://schemas.microsoft.com/office/drawing/2014/main" id="{F8DB20F1-B2B0-42EF-9CF2-4C2A4FD99BC9}"/>
              </a:ext>
            </a:extLst>
          </p:cNvPr>
          <p:cNvSpPr/>
          <p:nvPr/>
        </p:nvSpPr>
        <p:spPr>
          <a:xfrm>
            <a:off x="-2381" y="4734331"/>
            <a:ext cx="9148763" cy="412766"/>
          </a:xfrm>
          <a:custGeom>
            <a:avLst/>
            <a:gdLst>
              <a:gd name="connsiteX0" fmla="*/ 825246 w 9144000"/>
              <a:gd name="connsiteY0" fmla="*/ 0 h 404812"/>
              <a:gd name="connsiteX1" fmla="*/ 638794 w 9144000"/>
              <a:gd name="connsiteY1" fmla="*/ 186452 h 404812"/>
              <a:gd name="connsiteX2" fmla="*/ 452342 w 9144000"/>
              <a:gd name="connsiteY2" fmla="*/ 0 h 404812"/>
              <a:gd name="connsiteX3" fmla="*/ 0 w 9144000"/>
              <a:gd name="connsiteY3" fmla="*/ 0 h 404812"/>
              <a:gd name="connsiteX4" fmla="*/ 0 w 9144000"/>
              <a:gd name="connsiteY4" fmla="*/ 409004 h 404812"/>
              <a:gd name="connsiteX5" fmla="*/ 9144000 w 9144000"/>
              <a:gd name="connsiteY5" fmla="*/ 409004 h 404812"/>
              <a:gd name="connsiteX6" fmla="*/ 9144000 w 9144000"/>
              <a:gd name="connsiteY6" fmla="*/ 0 h 404812"/>
              <a:gd name="connsiteX7" fmla="*/ 825246 w 9144000"/>
              <a:gd name="connsiteY7" fmla="*/ 0 h 404812"/>
              <a:gd name="connsiteX0" fmla="*/ 1069721 w 9388475"/>
              <a:gd name="connsiteY0" fmla="*/ 0 h 409004"/>
              <a:gd name="connsiteX1" fmla="*/ 883269 w 9388475"/>
              <a:gd name="connsiteY1" fmla="*/ 186452 h 409004"/>
              <a:gd name="connsiteX2" fmla="*/ 696817 w 9388475"/>
              <a:gd name="connsiteY2" fmla="*/ 0 h 409004"/>
              <a:gd name="connsiteX3" fmla="*/ 0 w 9388475"/>
              <a:gd name="connsiteY3" fmla="*/ 3175 h 409004"/>
              <a:gd name="connsiteX4" fmla="*/ 244475 w 9388475"/>
              <a:gd name="connsiteY4" fmla="*/ 409004 h 409004"/>
              <a:gd name="connsiteX5" fmla="*/ 9388475 w 9388475"/>
              <a:gd name="connsiteY5" fmla="*/ 409004 h 409004"/>
              <a:gd name="connsiteX6" fmla="*/ 9388475 w 9388475"/>
              <a:gd name="connsiteY6" fmla="*/ 0 h 409004"/>
              <a:gd name="connsiteX7" fmla="*/ 1069721 w 9388475"/>
              <a:gd name="connsiteY7" fmla="*/ 0 h 409004"/>
              <a:gd name="connsiteX0" fmla="*/ 1069721 w 9388475"/>
              <a:gd name="connsiteY0" fmla="*/ 0 h 529654"/>
              <a:gd name="connsiteX1" fmla="*/ 883269 w 9388475"/>
              <a:gd name="connsiteY1" fmla="*/ 186452 h 529654"/>
              <a:gd name="connsiteX2" fmla="*/ 696817 w 9388475"/>
              <a:gd name="connsiteY2" fmla="*/ 0 h 529654"/>
              <a:gd name="connsiteX3" fmla="*/ 0 w 9388475"/>
              <a:gd name="connsiteY3" fmla="*/ 3175 h 529654"/>
              <a:gd name="connsiteX4" fmla="*/ 9525 w 9388475"/>
              <a:gd name="connsiteY4" fmla="*/ 529654 h 529654"/>
              <a:gd name="connsiteX5" fmla="*/ 9388475 w 9388475"/>
              <a:gd name="connsiteY5" fmla="*/ 409004 h 529654"/>
              <a:gd name="connsiteX6" fmla="*/ 9388475 w 9388475"/>
              <a:gd name="connsiteY6" fmla="*/ 0 h 529654"/>
              <a:gd name="connsiteX7" fmla="*/ 1069721 w 9388475"/>
              <a:gd name="connsiteY7" fmla="*/ 0 h 529654"/>
              <a:gd name="connsiteX0" fmla="*/ 1063371 w 9382125"/>
              <a:gd name="connsiteY0" fmla="*/ 0 h 529654"/>
              <a:gd name="connsiteX1" fmla="*/ 876919 w 9382125"/>
              <a:gd name="connsiteY1" fmla="*/ 186452 h 529654"/>
              <a:gd name="connsiteX2" fmla="*/ 690467 w 9382125"/>
              <a:gd name="connsiteY2" fmla="*/ 0 h 529654"/>
              <a:gd name="connsiteX3" fmla="*/ 0 w 9382125"/>
              <a:gd name="connsiteY3" fmla="*/ 3175 h 529654"/>
              <a:gd name="connsiteX4" fmla="*/ 3175 w 9382125"/>
              <a:gd name="connsiteY4" fmla="*/ 529654 h 529654"/>
              <a:gd name="connsiteX5" fmla="*/ 9382125 w 9382125"/>
              <a:gd name="connsiteY5" fmla="*/ 409004 h 529654"/>
              <a:gd name="connsiteX6" fmla="*/ 9382125 w 9382125"/>
              <a:gd name="connsiteY6" fmla="*/ 0 h 529654"/>
              <a:gd name="connsiteX7" fmla="*/ 1063371 w 9382125"/>
              <a:gd name="connsiteY7" fmla="*/ 0 h 529654"/>
              <a:gd name="connsiteX0" fmla="*/ 1063371 w 12176125"/>
              <a:gd name="connsiteY0" fmla="*/ 0 h 529654"/>
              <a:gd name="connsiteX1" fmla="*/ 876919 w 12176125"/>
              <a:gd name="connsiteY1" fmla="*/ 186452 h 529654"/>
              <a:gd name="connsiteX2" fmla="*/ 690467 w 12176125"/>
              <a:gd name="connsiteY2" fmla="*/ 0 h 529654"/>
              <a:gd name="connsiteX3" fmla="*/ 0 w 12176125"/>
              <a:gd name="connsiteY3" fmla="*/ 3175 h 529654"/>
              <a:gd name="connsiteX4" fmla="*/ 3175 w 12176125"/>
              <a:gd name="connsiteY4" fmla="*/ 529654 h 529654"/>
              <a:gd name="connsiteX5" fmla="*/ 12176125 w 12176125"/>
              <a:gd name="connsiteY5" fmla="*/ 526479 h 529654"/>
              <a:gd name="connsiteX6" fmla="*/ 9382125 w 12176125"/>
              <a:gd name="connsiteY6" fmla="*/ 0 h 529654"/>
              <a:gd name="connsiteX7" fmla="*/ 1063371 w 12176125"/>
              <a:gd name="connsiteY7" fmla="*/ 0 h 529654"/>
              <a:gd name="connsiteX0" fmla="*/ 1063371 w 12188825"/>
              <a:gd name="connsiteY0" fmla="*/ 0 h 529654"/>
              <a:gd name="connsiteX1" fmla="*/ 876919 w 12188825"/>
              <a:gd name="connsiteY1" fmla="*/ 186452 h 529654"/>
              <a:gd name="connsiteX2" fmla="*/ 690467 w 12188825"/>
              <a:gd name="connsiteY2" fmla="*/ 0 h 529654"/>
              <a:gd name="connsiteX3" fmla="*/ 0 w 12188825"/>
              <a:gd name="connsiteY3" fmla="*/ 3175 h 529654"/>
              <a:gd name="connsiteX4" fmla="*/ 3175 w 12188825"/>
              <a:gd name="connsiteY4" fmla="*/ 529654 h 529654"/>
              <a:gd name="connsiteX5" fmla="*/ 12176125 w 12188825"/>
              <a:gd name="connsiteY5" fmla="*/ 526479 h 529654"/>
              <a:gd name="connsiteX6" fmla="*/ 12188825 w 12188825"/>
              <a:gd name="connsiteY6" fmla="*/ 3175 h 529654"/>
              <a:gd name="connsiteX7" fmla="*/ 1063371 w 12188825"/>
              <a:gd name="connsiteY7" fmla="*/ 0 h 529654"/>
              <a:gd name="connsiteX0" fmla="*/ 1063371 w 12195175"/>
              <a:gd name="connsiteY0" fmla="*/ 0 h 532829"/>
              <a:gd name="connsiteX1" fmla="*/ 876919 w 12195175"/>
              <a:gd name="connsiteY1" fmla="*/ 186452 h 532829"/>
              <a:gd name="connsiteX2" fmla="*/ 690467 w 12195175"/>
              <a:gd name="connsiteY2" fmla="*/ 0 h 532829"/>
              <a:gd name="connsiteX3" fmla="*/ 0 w 12195175"/>
              <a:gd name="connsiteY3" fmla="*/ 3175 h 532829"/>
              <a:gd name="connsiteX4" fmla="*/ 3175 w 12195175"/>
              <a:gd name="connsiteY4" fmla="*/ 529654 h 532829"/>
              <a:gd name="connsiteX5" fmla="*/ 12195175 w 12195175"/>
              <a:gd name="connsiteY5" fmla="*/ 532829 h 532829"/>
              <a:gd name="connsiteX6" fmla="*/ 12188825 w 12195175"/>
              <a:gd name="connsiteY6" fmla="*/ 3175 h 532829"/>
              <a:gd name="connsiteX7" fmla="*/ 1063371 w 12195175"/>
              <a:gd name="connsiteY7" fmla="*/ 0 h 532829"/>
              <a:gd name="connsiteX0" fmla="*/ 1063371 w 12192000"/>
              <a:gd name="connsiteY0" fmla="*/ 0 h 529654"/>
              <a:gd name="connsiteX1" fmla="*/ 876919 w 12192000"/>
              <a:gd name="connsiteY1" fmla="*/ 186452 h 529654"/>
              <a:gd name="connsiteX2" fmla="*/ 690467 w 12192000"/>
              <a:gd name="connsiteY2" fmla="*/ 0 h 529654"/>
              <a:gd name="connsiteX3" fmla="*/ 0 w 12192000"/>
              <a:gd name="connsiteY3" fmla="*/ 3175 h 529654"/>
              <a:gd name="connsiteX4" fmla="*/ 3175 w 12192000"/>
              <a:gd name="connsiteY4" fmla="*/ 529654 h 529654"/>
              <a:gd name="connsiteX5" fmla="*/ 12192000 w 12192000"/>
              <a:gd name="connsiteY5" fmla="*/ 529654 h 529654"/>
              <a:gd name="connsiteX6" fmla="*/ 12188825 w 12192000"/>
              <a:gd name="connsiteY6" fmla="*/ 3175 h 529654"/>
              <a:gd name="connsiteX7" fmla="*/ 1063371 w 12192000"/>
              <a:gd name="connsiteY7" fmla="*/ 0 h 529654"/>
              <a:gd name="connsiteX0" fmla="*/ 1063371 w 12192000"/>
              <a:gd name="connsiteY0" fmla="*/ 56052 h 585706"/>
              <a:gd name="connsiteX1" fmla="*/ 876919 w 12192000"/>
              <a:gd name="connsiteY1" fmla="*/ 242504 h 585706"/>
              <a:gd name="connsiteX2" fmla="*/ 690467 w 12192000"/>
              <a:gd name="connsiteY2" fmla="*/ 56052 h 585706"/>
              <a:gd name="connsiteX3" fmla="*/ 0 w 12192000"/>
              <a:gd name="connsiteY3" fmla="*/ 59227 h 585706"/>
              <a:gd name="connsiteX4" fmla="*/ 3175 w 12192000"/>
              <a:gd name="connsiteY4" fmla="*/ 585706 h 585706"/>
              <a:gd name="connsiteX5" fmla="*/ 12192000 w 12192000"/>
              <a:gd name="connsiteY5" fmla="*/ 585706 h 585706"/>
              <a:gd name="connsiteX6" fmla="*/ 12188825 w 12192000"/>
              <a:gd name="connsiteY6" fmla="*/ 59227 h 585706"/>
              <a:gd name="connsiteX7" fmla="*/ 4977607 w 12192000"/>
              <a:gd name="connsiteY7" fmla="*/ 0 h 585706"/>
              <a:gd name="connsiteX8" fmla="*/ 1063371 w 12192000"/>
              <a:gd name="connsiteY8" fmla="*/ 56052 h 585706"/>
              <a:gd name="connsiteX0" fmla="*/ 1063371 w 12192000"/>
              <a:gd name="connsiteY0" fmla="*/ 56052 h 585706"/>
              <a:gd name="connsiteX1" fmla="*/ 876919 w 12192000"/>
              <a:gd name="connsiteY1" fmla="*/ 242504 h 585706"/>
              <a:gd name="connsiteX2" fmla="*/ 690467 w 12192000"/>
              <a:gd name="connsiteY2" fmla="*/ 56052 h 585706"/>
              <a:gd name="connsiteX3" fmla="*/ 0 w 12192000"/>
              <a:gd name="connsiteY3" fmla="*/ 56846 h 585706"/>
              <a:gd name="connsiteX4" fmla="*/ 3175 w 12192000"/>
              <a:gd name="connsiteY4" fmla="*/ 585706 h 585706"/>
              <a:gd name="connsiteX5" fmla="*/ 12192000 w 12192000"/>
              <a:gd name="connsiteY5" fmla="*/ 585706 h 585706"/>
              <a:gd name="connsiteX6" fmla="*/ 12188825 w 12192000"/>
              <a:gd name="connsiteY6" fmla="*/ 59227 h 585706"/>
              <a:gd name="connsiteX7" fmla="*/ 4977607 w 12192000"/>
              <a:gd name="connsiteY7" fmla="*/ 0 h 585706"/>
              <a:gd name="connsiteX8" fmla="*/ 1063371 w 12192000"/>
              <a:gd name="connsiteY8" fmla="*/ 56052 h 585706"/>
              <a:gd name="connsiteX0" fmla="*/ 1060990 w 12189619"/>
              <a:gd name="connsiteY0" fmla="*/ 56052 h 585706"/>
              <a:gd name="connsiteX1" fmla="*/ 874538 w 12189619"/>
              <a:gd name="connsiteY1" fmla="*/ 242504 h 585706"/>
              <a:gd name="connsiteX2" fmla="*/ 688086 w 12189619"/>
              <a:gd name="connsiteY2" fmla="*/ 56052 h 585706"/>
              <a:gd name="connsiteX3" fmla="*/ 0 w 12189619"/>
              <a:gd name="connsiteY3" fmla="*/ 56846 h 585706"/>
              <a:gd name="connsiteX4" fmla="*/ 794 w 12189619"/>
              <a:gd name="connsiteY4" fmla="*/ 585706 h 585706"/>
              <a:gd name="connsiteX5" fmla="*/ 12189619 w 12189619"/>
              <a:gd name="connsiteY5" fmla="*/ 585706 h 585706"/>
              <a:gd name="connsiteX6" fmla="*/ 12186444 w 12189619"/>
              <a:gd name="connsiteY6" fmla="*/ 59227 h 585706"/>
              <a:gd name="connsiteX7" fmla="*/ 4975226 w 12189619"/>
              <a:gd name="connsiteY7" fmla="*/ 0 h 585706"/>
              <a:gd name="connsiteX8" fmla="*/ 1060990 w 12189619"/>
              <a:gd name="connsiteY8" fmla="*/ 56052 h 585706"/>
              <a:gd name="connsiteX0" fmla="*/ 1062769 w 12191398"/>
              <a:gd name="connsiteY0" fmla="*/ 56052 h 590468"/>
              <a:gd name="connsiteX1" fmla="*/ 876317 w 12191398"/>
              <a:gd name="connsiteY1" fmla="*/ 242504 h 590468"/>
              <a:gd name="connsiteX2" fmla="*/ 689865 w 12191398"/>
              <a:gd name="connsiteY2" fmla="*/ 56052 h 590468"/>
              <a:gd name="connsiteX3" fmla="*/ 1779 w 12191398"/>
              <a:gd name="connsiteY3" fmla="*/ 56846 h 590468"/>
              <a:gd name="connsiteX4" fmla="*/ 192 w 12191398"/>
              <a:gd name="connsiteY4" fmla="*/ 590468 h 590468"/>
              <a:gd name="connsiteX5" fmla="*/ 12191398 w 12191398"/>
              <a:gd name="connsiteY5" fmla="*/ 585706 h 590468"/>
              <a:gd name="connsiteX6" fmla="*/ 12188223 w 12191398"/>
              <a:gd name="connsiteY6" fmla="*/ 59227 h 590468"/>
              <a:gd name="connsiteX7" fmla="*/ 4977005 w 12191398"/>
              <a:gd name="connsiteY7" fmla="*/ 0 h 590468"/>
              <a:gd name="connsiteX8" fmla="*/ 1062769 w 12191398"/>
              <a:gd name="connsiteY8" fmla="*/ 56052 h 590468"/>
              <a:gd name="connsiteX0" fmla="*/ 1062769 w 12191398"/>
              <a:gd name="connsiteY0" fmla="*/ 56052 h 590468"/>
              <a:gd name="connsiteX1" fmla="*/ 876317 w 12191398"/>
              <a:gd name="connsiteY1" fmla="*/ 242504 h 590468"/>
              <a:gd name="connsiteX2" fmla="*/ 689865 w 12191398"/>
              <a:gd name="connsiteY2" fmla="*/ 56052 h 590468"/>
              <a:gd name="connsiteX3" fmla="*/ 1779 w 12191398"/>
              <a:gd name="connsiteY3" fmla="*/ 56846 h 590468"/>
              <a:gd name="connsiteX4" fmla="*/ 192 w 12191398"/>
              <a:gd name="connsiteY4" fmla="*/ 590468 h 590468"/>
              <a:gd name="connsiteX5" fmla="*/ 12191398 w 12191398"/>
              <a:gd name="connsiteY5" fmla="*/ 585706 h 590468"/>
              <a:gd name="connsiteX6" fmla="*/ 12188223 w 12191398"/>
              <a:gd name="connsiteY6" fmla="*/ 59227 h 590468"/>
              <a:gd name="connsiteX7" fmla="*/ 4977005 w 12191398"/>
              <a:gd name="connsiteY7" fmla="*/ 0 h 590468"/>
              <a:gd name="connsiteX8" fmla="*/ 1062769 w 12191398"/>
              <a:gd name="connsiteY8" fmla="*/ 56052 h 590468"/>
              <a:gd name="connsiteX0" fmla="*/ 1060990 w 12189619"/>
              <a:gd name="connsiteY0" fmla="*/ 56052 h 590468"/>
              <a:gd name="connsiteX1" fmla="*/ 874538 w 12189619"/>
              <a:gd name="connsiteY1" fmla="*/ 242504 h 590468"/>
              <a:gd name="connsiteX2" fmla="*/ 688086 w 12189619"/>
              <a:gd name="connsiteY2" fmla="*/ 56052 h 590468"/>
              <a:gd name="connsiteX3" fmla="*/ 0 w 12189619"/>
              <a:gd name="connsiteY3" fmla="*/ 56846 h 590468"/>
              <a:gd name="connsiteX4" fmla="*/ 794 w 12189619"/>
              <a:gd name="connsiteY4" fmla="*/ 590468 h 590468"/>
              <a:gd name="connsiteX5" fmla="*/ 12189619 w 12189619"/>
              <a:gd name="connsiteY5" fmla="*/ 585706 h 590468"/>
              <a:gd name="connsiteX6" fmla="*/ 12186444 w 12189619"/>
              <a:gd name="connsiteY6" fmla="*/ 59227 h 590468"/>
              <a:gd name="connsiteX7" fmla="*/ 4975226 w 12189619"/>
              <a:gd name="connsiteY7" fmla="*/ 0 h 590468"/>
              <a:gd name="connsiteX8" fmla="*/ 1060990 w 12189619"/>
              <a:gd name="connsiteY8" fmla="*/ 56052 h 590468"/>
              <a:gd name="connsiteX0" fmla="*/ 1060990 w 12189619"/>
              <a:gd name="connsiteY0" fmla="*/ 0 h 534416"/>
              <a:gd name="connsiteX1" fmla="*/ 874538 w 12189619"/>
              <a:gd name="connsiteY1" fmla="*/ 186452 h 534416"/>
              <a:gd name="connsiteX2" fmla="*/ 688086 w 12189619"/>
              <a:gd name="connsiteY2" fmla="*/ 0 h 534416"/>
              <a:gd name="connsiteX3" fmla="*/ 0 w 12189619"/>
              <a:gd name="connsiteY3" fmla="*/ 794 h 534416"/>
              <a:gd name="connsiteX4" fmla="*/ 794 w 12189619"/>
              <a:gd name="connsiteY4" fmla="*/ 534416 h 534416"/>
              <a:gd name="connsiteX5" fmla="*/ 12189619 w 12189619"/>
              <a:gd name="connsiteY5" fmla="*/ 529654 h 534416"/>
              <a:gd name="connsiteX6" fmla="*/ 12186444 w 12189619"/>
              <a:gd name="connsiteY6" fmla="*/ 3175 h 534416"/>
              <a:gd name="connsiteX7" fmla="*/ 4975227 w 12189619"/>
              <a:gd name="connsiteY7" fmla="*/ 14287 h 534416"/>
              <a:gd name="connsiteX8" fmla="*/ 1060990 w 12189619"/>
              <a:gd name="connsiteY8" fmla="*/ 0 h 534416"/>
              <a:gd name="connsiteX0" fmla="*/ 1060990 w 12189619"/>
              <a:gd name="connsiteY0" fmla="*/ 0 h 534416"/>
              <a:gd name="connsiteX1" fmla="*/ 874538 w 12189619"/>
              <a:gd name="connsiteY1" fmla="*/ 186452 h 534416"/>
              <a:gd name="connsiteX2" fmla="*/ 688086 w 12189619"/>
              <a:gd name="connsiteY2" fmla="*/ 0 h 534416"/>
              <a:gd name="connsiteX3" fmla="*/ 0 w 12189619"/>
              <a:gd name="connsiteY3" fmla="*/ 794 h 534416"/>
              <a:gd name="connsiteX4" fmla="*/ 794 w 12189619"/>
              <a:gd name="connsiteY4" fmla="*/ 534416 h 534416"/>
              <a:gd name="connsiteX5" fmla="*/ 12189619 w 12189619"/>
              <a:gd name="connsiteY5" fmla="*/ 529654 h 534416"/>
              <a:gd name="connsiteX6" fmla="*/ 12186444 w 12189619"/>
              <a:gd name="connsiteY6" fmla="*/ 3175 h 534416"/>
              <a:gd name="connsiteX7" fmla="*/ 4975228 w 12189619"/>
              <a:gd name="connsiteY7" fmla="*/ 2564 h 534416"/>
              <a:gd name="connsiteX8" fmla="*/ 1060990 w 12189619"/>
              <a:gd name="connsiteY8" fmla="*/ 0 h 534416"/>
              <a:gd name="connsiteX0" fmla="*/ 1060990 w 12189619"/>
              <a:gd name="connsiteY0" fmla="*/ 0 h 534416"/>
              <a:gd name="connsiteX1" fmla="*/ 874538 w 12189619"/>
              <a:gd name="connsiteY1" fmla="*/ 186452 h 534416"/>
              <a:gd name="connsiteX2" fmla="*/ 688086 w 12189619"/>
              <a:gd name="connsiteY2" fmla="*/ 0 h 534416"/>
              <a:gd name="connsiteX3" fmla="*/ 0 w 12189619"/>
              <a:gd name="connsiteY3" fmla="*/ 794 h 534416"/>
              <a:gd name="connsiteX4" fmla="*/ 794 w 12189619"/>
              <a:gd name="connsiteY4" fmla="*/ 534416 h 534416"/>
              <a:gd name="connsiteX5" fmla="*/ 12189619 w 12189619"/>
              <a:gd name="connsiteY5" fmla="*/ 529654 h 534416"/>
              <a:gd name="connsiteX6" fmla="*/ 12186444 w 12189619"/>
              <a:gd name="connsiteY6" fmla="*/ 3175 h 534416"/>
              <a:gd name="connsiteX7" fmla="*/ 1060990 w 12189619"/>
              <a:gd name="connsiteY7" fmla="*/ 0 h 534416"/>
              <a:gd name="connsiteX0" fmla="*/ 1060990 w 12189619"/>
              <a:gd name="connsiteY0" fmla="*/ 0 h 542354"/>
              <a:gd name="connsiteX1" fmla="*/ 874538 w 12189619"/>
              <a:gd name="connsiteY1" fmla="*/ 186452 h 542354"/>
              <a:gd name="connsiteX2" fmla="*/ 688086 w 12189619"/>
              <a:gd name="connsiteY2" fmla="*/ 0 h 542354"/>
              <a:gd name="connsiteX3" fmla="*/ 0 w 12189619"/>
              <a:gd name="connsiteY3" fmla="*/ 794 h 542354"/>
              <a:gd name="connsiteX4" fmla="*/ 794 w 12189619"/>
              <a:gd name="connsiteY4" fmla="*/ 534416 h 542354"/>
              <a:gd name="connsiteX5" fmla="*/ 12189619 w 12189619"/>
              <a:gd name="connsiteY5" fmla="*/ 542354 h 542354"/>
              <a:gd name="connsiteX6" fmla="*/ 12186444 w 12189619"/>
              <a:gd name="connsiteY6" fmla="*/ 3175 h 542354"/>
              <a:gd name="connsiteX7" fmla="*/ 1060990 w 12189619"/>
              <a:gd name="connsiteY7" fmla="*/ 0 h 542354"/>
              <a:gd name="connsiteX0" fmla="*/ 1060990 w 12189619"/>
              <a:gd name="connsiteY0" fmla="*/ 0 h 542354"/>
              <a:gd name="connsiteX1" fmla="*/ 874538 w 12189619"/>
              <a:gd name="connsiteY1" fmla="*/ 186452 h 542354"/>
              <a:gd name="connsiteX2" fmla="*/ 688086 w 12189619"/>
              <a:gd name="connsiteY2" fmla="*/ 0 h 542354"/>
              <a:gd name="connsiteX3" fmla="*/ 0 w 12189619"/>
              <a:gd name="connsiteY3" fmla="*/ 794 h 542354"/>
              <a:gd name="connsiteX4" fmla="*/ 794 w 12189619"/>
              <a:gd name="connsiteY4" fmla="*/ 540793 h 542354"/>
              <a:gd name="connsiteX5" fmla="*/ 12189619 w 12189619"/>
              <a:gd name="connsiteY5" fmla="*/ 542354 h 542354"/>
              <a:gd name="connsiteX6" fmla="*/ 12186444 w 12189619"/>
              <a:gd name="connsiteY6" fmla="*/ 3175 h 542354"/>
              <a:gd name="connsiteX7" fmla="*/ 1060990 w 12189619"/>
              <a:gd name="connsiteY7" fmla="*/ 0 h 542354"/>
              <a:gd name="connsiteX0" fmla="*/ 1060990 w 12189619"/>
              <a:gd name="connsiteY0" fmla="*/ 0 h 542354"/>
              <a:gd name="connsiteX1" fmla="*/ 874538 w 12189619"/>
              <a:gd name="connsiteY1" fmla="*/ 186452 h 542354"/>
              <a:gd name="connsiteX2" fmla="*/ 688086 w 12189619"/>
              <a:gd name="connsiteY2" fmla="*/ 0 h 542354"/>
              <a:gd name="connsiteX3" fmla="*/ 0 w 12189619"/>
              <a:gd name="connsiteY3" fmla="*/ 794 h 542354"/>
              <a:gd name="connsiteX4" fmla="*/ 794 w 12189619"/>
              <a:gd name="connsiteY4" fmla="*/ 540793 h 542354"/>
              <a:gd name="connsiteX5" fmla="*/ 12189619 w 12189619"/>
              <a:gd name="connsiteY5" fmla="*/ 542354 h 542354"/>
              <a:gd name="connsiteX6" fmla="*/ 12186444 w 12189619"/>
              <a:gd name="connsiteY6" fmla="*/ 3175 h 542354"/>
              <a:gd name="connsiteX7" fmla="*/ 1060990 w 12189619"/>
              <a:gd name="connsiteY7" fmla="*/ 0 h 542354"/>
              <a:gd name="connsiteX0" fmla="*/ 1060359 w 12188988"/>
              <a:gd name="connsiteY0" fmla="*/ 8772 h 551126"/>
              <a:gd name="connsiteX1" fmla="*/ 873907 w 12188988"/>
              <a:gd name="connsiteY1" fmla="*/ 195224 h 551126"/>
              <a:gd name="connsiteX2" fmla="*/ 687455 w 12188988"/>
              <a:gd name="connsiteY2" fmla="*/ 8772 h 551126"/>
              <a:gd name="connsiteX3" fmla="*/ 2543 w 12188988"/>
              <a:gd name="connsiteY3" fmla="*/ 0 h 551126"/>
              <a:gd name="connsiteX4" fmla="*/ 163 w 12188988"/>
              <a:gd name="connsiteY4" fmla="*/ 549565 h 551126"/>
              <a:gd name="connsiteX5" fmla="*/ 12188988 w 12188988"/>
              <a:gd name="connsiteY5" fmla="*/ 551126 h 551126"/>
              <a:gd name="connsiteX6" fmla="*/ 12185813 w 12188988"/>
              <a:gd name="connsiteY6" fmla="*/ 11947 h 551126"/>
              <a:gd name="connsiteX7" fmla="*/ 1060359 w 12188988"/>
              <a:gd name="connsiteY7" fmla="*/ 8772 h 551126"/>
              <a:gd name="connsiteX0" fmla="*/ 1064165 w 12192794"/>
              <a:gd name="connsiteY0" fmla="*/ 5583 h 547937"/>
              <a:gd name="connsiteX1" fmla="*/ 877713 w 12192794"/>
              <a:gd name="connsiteY1" fmla="*/ 192035 h 547937"/>
              <a:gd name="connsiteX2" fmla="*/ 691261 w 12192794"/>
              <a:gd name="connsiteY2" fmla="*/ 5583 h 547937"/>
              <a:gd name="connsiteX3" fmla="*/ 0 w 12192794"/>
              <a:gd name="connsiteY3" fmla="*/ 0 h 547937"/>
              <a:gd name="connsiteX4" fmla="*/ 3969 w 12192794"/>
              <a:gd name="connsiteY4" fmla="*/ 546376 h 547937"/>
              <a:gd name="connsiteX5" fmla="*/ 12192794 w 12192794"/>
              <a:gd name="connsiteY5" fmla="*/ 547937 h 547937"/>
              <a:gd name="connsiteX6" fmla="*/ 12189619 w 12192794"/>
              <a:gd name="connsiteY6" fmla="*/ 8758 h 547937"/>
              <a:gd name="connsiteX7" fmla="*/ 1064165 w 12192794"/>
              <a:gd name="connsiteY7" fmla="*/ 5583 h 547937"/>
              <a:gd name="connsiteX0" fmla="*/ 1064165 w 12192794"/>
              <a:gd name="connsiteY0" fmla="*/ 5583 h 547937"/>
              <a:gd name="connsiteX1" fmla="*/ 877713 w 12192794"/>
              <a:gd name="connsiteY1" fmla="*/ 192035 h 547937"/>
              <a:gd name="connsiteX2" fmla="*/ 691261 w 12192794"/>
              <a:gd name="connsiteY2" fmla="*/ 5583 h 547937"/>
              <a:gd name="connsiteX3" fmla="*/ 0 w 12192794"/>
              <a:gd name="connsiteY3" fmla="*/ 0 h 547937"/>
              <a:gd name="connsiteX4" fmla="*/ 3969 w 12192794"/>
              <a:gd name="connsiteY4" fmla="*/ 546376 h 547937"/>
              <a:gd name="connsiteX5" fmla="*/ 12192794 w 12192794"/>
              <a:gd name="connsiteY5" fmla="*/ 547937 h 547937"/>
              <a:gd name="connsiteX6" fmla="*/ 12189619 w 12192794"/>
              <a:gd name="connsiteY6" fmla="*/ 8758 h 547937"/>
              <a:gd name="connsiteX7" fmla="*/ 1064165 w 12192794"/>
              <a:gd name="connsiteY7" fmla="*/ 5583 h 547937"/>
              <a:gd name="connsiteX0" fmla="*/ 1064165 w 12192794"/>
              <a:gd name="connsiteY0" fmla="*/ 5583 h 547937"/>
              <a:gd name="connsiteX1" fmla="*/ 877713 w 12192794"/>
              <a:gd name="connsiteY1" fmla="*/ 192035 h 547937"/>
              <a:gd name="connsiteX2" fmla="*/ 691261 w 12192794"/>
              <a:gd name="connsiteY2" fmla="*/ 5583 h 547937"/>
              <a:gd name="connsiteX3" fmla="*/ 0 w 12192794"/>
              <a:gd name="connsiteY3" fmla="*/ 0 h 547937"/>
              <a:gd name="connsiteX4" fmla="*/ 795 w 12192794"/>
              <a:gd name="connsiteY4" fmla="*/ 546376 h 547937"/>
              <a:gd name="connsiteX5" fmla="*/ 12192794 w 12192794"/>
              <a:gd name="connsiteY5" fmla="*/ 547937 h 547937"/>
              <a:gd name="connsiteX6" fmla="*/ 12189619 w 12192794"/>
              <a:gd name="connsiteY6" fmla="*/ 8758 h 547937"/>
              <a:gd name="connsiteX7" fmla="*/ 1064165 w 12192794"/>
              <a:gd name="connsiteY7" fmla="*/ 5583 h 547937"/>
              <a:gd name="connsiteX0" fmla="*/ 1064165 w 12192794"/>
              <a:gd name="connsiteY0" fmla="*/ 5583 h 552754"/>
              <a:gd name="connsiteX1" fmla="*/ 877713 w 12192794"/>
              <a:gd name="connsiteY1" fmla="*/ 192035 h 552754"/>
              <a:gd name="connsiteX2" fmla="*/ 691261 w 12192794"/>
              <a:gd name="connsiteY2" fmla="*/ 5583 h 552754"/>
              <a:gd name="connsiteX3" fmla="*/ 0 w 12192794"/>
              <a:gd name="connsiteY3" fmla="*/ 0 h 552754"/>
              <a:gd name="connsiteX4" fmla="*/ 3969 w 12192794"/>
              <a:gd name="connsiteY4" fmla="*/ 552754 h 552754"/>
              <a:gd name="connsiteX5" fmla="*/ 12192794 w 12192794"/>
              <a:gd name="connsiteY5" fmla="*/ 547937 h 552754"/>
              <a:gd name="connsiteX6" fmla="*/ 12189619 w 12192794"/>
              <a:gd name="connsiteY6" fmla="*/ 8758 h 552754"/>
              <a:gd name="connsiteX7" fmla="*/ 1064165 w 12192794"/>
              <a:gd name="connsiteY7" fmla="*/ 5583 h 552754"/>
              <a:gd name="connsiteX0" fmla="*/ 1064165 w 12193404"/>
              <a:gd name="connsiteY0" fmla="*/ 5583 h 552754"/>
              <a:gd name="connsiteX1" fmla="*/ 877713 w 12193404"/>
              <a:gd name="connsiteY1" fmla="*/ 192035 h 552754"/>
              <a:gd name="connsiteX2" fmla="*/ 691261 w 12193404"/>
              <a:gd name="connsiteY2" fmla="*/ 5583 h 552754"/>
              <a:gd name="connsiteX3" fmla="*/ 0 w 12193404"/>
              <a:gd name="connsiteY3" fmla="*/ 0 h 552754"/>
              <a:gd name="connsiteX4" fmla="*/ 3969 w 12193404"/>
              <a:gd name="connsiteY4" fmla="*/ 552754 h 552754"/>
              <a:gd name="connsiteX5" fmla="*/ 12192794 w 12193404"/>
              <a:gd name="connsiteY5" fmla="*/ 547937 h 552754"/>
              <a:gd name="connsiteX6" fmla="*/ 12192793 w 12193404"/>
              <a:gd name="connsiteY6" fmla="*/ 8758 h 552754"/>
              <a:gd name="connsiteX7" fmla="*/ 1064165 w 12193404"/>
              <a:gd name="connsiteY7" fmla="*/ 5583 h 552754"/>
              <a:gd name="connsiteX0" fmla="*/ 1064165 w 12195968"/>
              <a:gd name="connsiteY0" fmla="*/ 5583 h 552754"/>
              <a:gd name="connsiteX1" fmla="*/ 877713 w 12195968"/>
              <a:gd name="connsiteY1" fmla="*/ 192035 h 552754"/>
              <a:gd name="connsiteX2" fmla="*/ 691261 w 12195968"/>
              <a:gd name="connsiteY2" fmla="*/ 5583 h 552754"/>
              <a:gd name="connsiteX3" fmla="*/ 0 w 12195968"/>
              <a:gd name="connsiteY3" fmla="*/ 0 h 552754"/>
              <a:gd name="connsiteX4" fmla="*/ 3969 w 12195968"/>
              <a:gd name="connsiteY4" fmla="*/ 552754 h 552754"/>
              <a:gd name="connsiteX5" fmla="*/ 12195968 w 12195968"/>
              <a:gd name="connsiteY5" fmla="*/ 547937 h 552754"/>
              <a:gd name="connsiteX6" fmla="*/ 12192793 w 12195968"/>
              <a:gd name="connsiteY6" fmla="*/ 8758 h 552754"/>
              <a:gd name="connsiteX7" fmla="*/ 1064165 w 12195968"/>
              <a:gd name="connsiteY7" fmla="*/ 5583 h 552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5968" h="552754">
                <a:moveTo>
                  <a:pt x="1064165" y="5583"/>
                </a:moveTo>
                <a:cubicBezTo>
                  <a:pt x="961200" y="5583"/>
                  <a:pt x="877713" y="89070"/>
                  <a:pt x="877713" y="192035"/>
                </a:cubicBezTo>
                <a:cubicBezTo>
                  <a:pt x="877713" y="89070"/>
                  <a:pt x="794227" y="5583"/>
                  <a:pt x="691261" y="5583"/>
                </a:cubicBezTo>
                <a:lnTo>
                  <a:pt x="0" y="0"/>
                </a:lnTo>
                <a:cubicBezTo>
                  <a:pt x="1058" y="175493"/>
                  <a:pt x="2911" y="377261"/>
                  <a:pt x="3969" y="552754"/>
                </a:cubicBezTo>
                <a:lnTo>
                  <a:pt x="12195968" y="547937"/>
                </a:lnTo>
                <a:cubicBezTo>
                  <a:pt x="12193851" y="371386"/>
                  <a:pt x="12194910" y="185309"/>
                  <a:pt x="12192793" y="8758"/>
                </a:cubicBezTo>
                <a:lnTo>
                  <a:pt x="1064165" y="5583"/>
                </a:lnTo>
                <a:close/>
              </a:path>
            </a:pathLst>
          </a:custGeom>
          <a:solidFill>
            <a:schemeClr val="bg1"/>
          </a:solidFill>
          <a:ln w="4763" cap="flat">
            <a:noFill/>
            <a:prstDash val="solid"/>
            <a:miter/>
          </a:ln>
        </p:spPr>
        <p:txBody>
          <a:bodyPr rtlCol="0" anchor="ctr"/>
          <a:lstStyle/>
          <a:p>
            <a:endParaRPr lang="nl-NL" sz="1050" dirty="0"/>
          </a:p>
        </p:txBody>
      </p:sp>
      <p:sp>
        <p:nvSpPr>
          <p:cNvPr id="2" name="Title 1">
            <a:extLst>
              <a:ext uri="{FF2B5EF4-FFF2-40B4-BE49-F238E27FC236}">
                <a16:creationId xmlns:a16="http://schemas.microsoft.com/office/drawing/2014/main" id="{32DA40B0-71F2-4059-A8D5-2066E9B36479}"/>
              </a:ext>
            </a:extLst>
          </p:cNvPr>
          <p:cNvSpPr>
            <a:spLocks noGrp="1"/>
          </p:cNvSpPr>
          <p:nvPr>
            <p:ph type="title"/>
          </p:nvPr>
        </p:nvSpPr>
        <p:spPr/>
        <p:txBody>
          <a:bodyPr/>
          <a:lstStyle/>
          <a:p>
            <a:r>
              <a:rPr lang="en-US"/>
              <a:t>Click to edit Master title style</a:t>
            </a:r>
            <a:endParaRPr lang="nl-NL"/>
          </a:p>
        </p:txBody>
      </p:sp>
      <p:sp>
        <p:nvSpPr>
          <p:cNvPr id="4" name="Date Placeholder 3">
            <a:extLst>
              <a:ext uri="{FF2B5EF4-FFF2-40B4-BE49-F238E27FC236}">
                <a16:creationId xmlns:a16="http://schemas.microsoft.com/office/drawing/2014/main" id="{C2B01C8F-8F80-42C3-B19A-10FFFA0AED89}"/>
              </a:ext>
            </a:extLst>
          </p:cNvPr>
          <p:cNvSpPr>
            <a:spLocks noGrp="1"/>
          </p:cNvSpPr>
          <p:nvPr>
            <p:ph type="dt" sz="half" idx="10"/>
          </p:nvPr>
        </p:nvSpPr>
        <p:spPr/>
        <p:txBody>
          <a:bodyPr/>
          <a:lstStyle/>
          <a:p>
            <a:endParaRPr lang="nl-NL"/>
          </a:p>
        </p:txBody>
      </p:sp>
      <p:sp>
        <p:nvSpPr>
          <p:cNvPr id="5" name="Footer Placeholder 4">
            <a:extLst>
              <a:ext uri="{FF2B5EF4-FFF2-40B4-BE49-F238E27FC236}">
                <a16:creationId xmlns:a16="http://schemas.microsoft.com/office/drawing/2014/main" id="{D8D53275-BF75-4307-975E-F03171916C68}"/>
              </a:ext>
            </a:extLst>
          </p:cNvPr>
          <p:cNvSpPr>
            <a:spLocks noGrp="1"/>
          </p:cNvSpPr>
          <p:nvPr>
            <p:ph type="ftr" sz="quarter" idx="11"/>
          </p:nvPr>
        </p:nvSpPr>
        <p:spPr/>
        <p:txBody>
          <a:bodyPr/>
          <a:lstStyle/>
          <a:p>
            <a:r>
              <a:rPr lang="nl-NL"/>
              <a:t>Footer</a:t>
            </a:r>
          </a:p>
        </p:txBody>
      </p:sp>
      <p:sp>
        <p:nvSpPr>
          <p:cNvPr id="6" name="Slide Number Placeholder 5">
            <a:extLst>
              <a:ext uri="{FF2B5EF4-FFF2-40B4-BE49-F238E27FC236}">
                <a16:creationId xmlns:a16="http://schemas.microsoft.com/office/drawing/2014/main" id="{9C263271-407E-4E88-935B-DC1DE45E7F7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1" name="Text Placeholder 10">
            <a:extLst>
              <a:ext uri="{FF2B5EF4-FFF2-40B4-BE49-F238E27FC236}">
                <a16:creationId xmlns:a16="http://schemas.microsoft.com/office/drawing/2014/main" id="{57CA034F-E812-4911-920E-3FB851114B66}"/>
              </a:ext>
            </a:extLst>
          </p:cNvPr>
          <p:cNvSpPr>
            <a:spLocks noGrp="1"/>
          </p:cNvSpPr>
          <p:nvPr>
            <p:ph type="body" sz="quarter" idx="13"/>
          </p:nvPr>
        </p:nvSpPr>
        <p:spPr>
          <a:xfrm>
            <a:off x="656034" y="1248966"/>
            <a:ext cx="8074820" cy="749154"/>
          </a:xfrm>
          <a:prstGeom prst="roundRect">
            <a:avLst/>
          </a:prstGeom>
          <a:solidFill>
            <a:schemeClr val="bg1"/>
          </a:solidFill>
        </p:spPr>
        <p:txBody>
          <a:bodyPr lIns="288000" rIns="288000" anchor="ctr"/>
          <a:lstStyle>
            <a:lvl1pPr marL="0" indent="0">
              <a:buNone/>
              <a:defRPr>
                <a:solidFill>
                  <a:schemeClr val="tx2"/>
                </a:solidFill>
              </a:defRPr>
            </a:lvl1pPr>
          </a:lstStyle>
          <a:p>
            <a:pPr lvl="0"/>
            <a:r>
              <a:rPr lang="en-US"/>
              <a:t>Click to edit Master text styles</a:t>
            </a:r>
          </a:p>
        </p:txBody>
      </p:sp>
      <p:sp>
        <p:nvSpPr>
          <p:cNvPr id="10" name="Text Placeholder 10">
            <a:extLst>
              <a:ext uri="{FF2B5EF4-FFF2-40B4-BE49-F238E27FC236}">
                <a16:creationId xmlns:a16="http://schemas.microsoft.com/office/drawing/2014/main" id="{643A436F-C650-4991-8E29-84EA9D9644E6}"/>
              </a:ext>
            </a:extLst>
          </p:cNvPr>
          <p:cNvSpPr>
            <a:spLocks noGrp="1"/>
          </p:cNvSpPr>
          <p:nvPr>
            <p:ph type="body" sz="quarter" idx="14"/>
          </p:nvPr>
        </p:nvSpPr>
        <p:spPr>
          <a:xfrm>
            <a:off x="656034" y="2133119"/>
            <a:ext cx="8074820" cy="749154"/>
          </a:xfrm>
          <a:prstGeom prst="roundRect">
            <a:avLst/>
          </a:prstGeom>
          <a:solidFill>
            <a:schemeClr val="bg1"/>
          </a:solidFill>
        </p:spPr>
        <p:txBody>
          <a:bodyPr lIns="288000" rIns="288000" anchor="ctr"/>
          <a:lstStyle>
            <a:lvl1pPr marL="0" indent="0">
              <a:buNone/>
              <a:defRPr>
                <a:solidFill>
                  <a:schemeClr val="tx2"/>
                </a:solidFill>
              </a:defRPr>
            </a:lvl1pPr>
          </a:lstStyle>
          <a:p>
            <a:pPr lvl="0"/>
            <a:r>
              <a:rPr lang="en-US"/>
              <a:t>Click to edit Master text styles</a:t>
            </a:r>
          </a:p>
        </p:txBody>
      </p:sp>
      <p:sp>
        <p:nvSpPr>
          <p:cNvPr id="14" name="Text Placeholder 10">
            <a:extLst>
              <a:ext uri="{FF2B5EF4-FFF2-40B4-BE49-F238E27FC236}">
                <a16:creationId xmlns:a16="http://schemas.microsoft.com/office/drawing/2014/main" id="{51B68E0D-FCAC-41B8-9A14-20B117055A16}"/>
              </a:ext>
            </a:extLst>
          </p:cNvPr>
          <p:cNvSpPr>
            <a:spLocks noGrp="1"/>
          </p:cNvSpPr>
          <p:nvPr>
            <p:ph type="body" sz="quarter" idx="15"/>
          </p:nvPr>
        </p:nvSpPr>
        <p:spPr>
          <a:xfrm>
            <a:off x="656034" y="3017273"/>
            <a:ext cx="8074820" cy="749154"/>
          </a:xfrm>
          <a:prstGeom prst="roundRect">
            <a:avLst/>
          </a:prstGeom>
          <a:solidFill>
            <a:schemeClr val="bg1"/>
          </a:solidFill>
        </p:spPr>
        <p:txBody>
          <a:bodyPr lIns="288000" rIns="288000" anchor="ctr"/>
          <a:lstStyle>
            <a:lvl1pPr marL="0" indent="0">
              <a:buNone/>
              <a:defRPr>
                <a:solidFill>
                  <a:schemeClr val="tx2"/>
                </a:solidFill>
              </a:defRPr>
            </a:lvl1pPr>
          </a:lstStyle>
          <a:p>
            <a:pPr lvl="0"/>
            <a:r>
              <a:rPr lang="en-US"/>
              <a:t>Click to edit Master text styles</a:t>
            </a:r>
          </a:p>
        </p:txBody>
      </p:sp>
      <p:sp>
        <p:nvSpPr>
          <p:cNvPr id="15" name="Text Placeholder 10">
            <a:extLst>
              <a:ext uri="{FF2B5EF4-FFF2-40B4-BE49-F238E27FC236}">
                <a16:creationId xmlns:a16="http://schemas.microsoft.com/office/drawing/2014/main" id="{D94CB7B1-AE2E-4E3F-BD94-6EC103F1EBEE}"/>
              </a:ext>
            </a:extLst>
          </p:cNvPr>
          <p:cNvSpPr>
            <a:spLocks noGrp="1"/>
          </p:cNvSpPr>
          <p:nvPr>
            <p:ph type="body" sz="quarter" idx="16"/>
          </p:nvPr>
        </p:nvSpPr>
        <p:spPr>
          <a:xfrm>
            <a:off x="656034" y="3901427"/>
            <a:ext cx="8074820" cy="749154"/>
          </a:xfrm>
          <a:prstGeom prst="roundRect">
            <a:avLst/>
          </a:prstGeom>
          <a:solidFill>
            <a:schemeClr val="bg1"/>
          </a:solidFill>
        </p:spPr>
        <p:txBody>
          <a:bodyPr lIns="288000" rIns="288000" anchor="ctr"/>
          <a:lstStyle>
            <a:lvl1pPr marL="0" indent="0">
              <a:buNone/>
              <a:defRPr>
                <a:solidFill>
                  <a:schemeClr val="tx2"/>
                </a:solidFill>
              </a:defRPr>
            </a:lvl1pPr>
          </a:lstStyle>
          <a:p>
            <a:pPr lvl="0"/>
            <a:r>
              <a:rPr lang="en-US"/>
              <a:t>Click to edit Master text styles</a:t>
            </a:r>
          </a:p>
        </p:txBody>
      </p:sp>
      <p:sp>
        <p:nvSpPr>
          <p:cNvPr id="17" name="Logo_Groen_Zwart">
            <a:extLst>
              <a:ext uri="{FF2B5EF4-FFF2-40B4-BE49-F238E27FC236}">
                <a16:creationId xmlns:a16="http://schemas.microsoft.com/office/drawing/2014/main" id="{46582832-ABBA-4EEB-AF16-9367A3D50594}"/>
              </a:ext>
            </a:extLst>
          </p:cNvPr>
          <p:cNvSpPr>
            <a:spLocks noGrp="1"/>
          </p:cNvSpPr>
          <p:nvPr>
            <p:ph type="body" sz="quarter" idx="17"/>
          </p:nvPr>
        </p:nvSpPr>
        <p:spPr>
          <a:xfrm>
            <a:off x="7999154" y="4869516"/>
            <a:ext cx="731700" cy="132300"/>
          </a:xfrm>
          <a:blipFill>
            <a:blip r:embed="rId2">
              <a:extLst>
                <a:ext uri="{96DAC541-7B7A-43D3-8B79-37D633B846F1}">
                  <asvg:svgBlip xmlns:asvg="http://schemas.microsoft.com/office/drawing/2016/SVG/main" r:embed="rId3"/>
                </a:ext>
              </a:extLst>
            </a:blip>
            <a:stretch>
              <a:fillRect/>
            </a:stretch>
          </a:blipFill>
        </p:spPr>
        <p:txBody>
          <a:bodyPr/>
          <a:lstStyle>
            <a:lvl1pPr marL="0" indent="0">
              <a:buNone/>
              <a:defRPr sz="100">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67428396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ullet slide | White - Gri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A40B0-71F2-4059-A8D5-2066E9B36479}"/>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6794836A-2F60-4264-9DB8-43383C283A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2B01C8F-8F80-42C3-B19A-10FFFA0AED89}"/>
              </a:ext>
            </a:extLst>
          </p:cNvPr>
          <p:cNvSpPr>
            <a:spLocks noGrp="1"/>
          </p:cNvSpPr>
          <p:nvPr>
            <p:ph type="dt" sz="half" idx="10"/>
          </p:nvPr>
        </p:nvSpPr>
        <p:spPr/>
        <p:txBody>
          <a:bodyPr/>
          <a:lstStyle/>
          <a:p>
            <a:endParaRPr lang="nl-NL"/>
          </a:p>
        </p:txBody>
      </p:sp>
      <p:sp>
        <p:nvSpPr>
          <p:cNvPr id="5" name="Footer Placeholder 4">
            <a:extLst>
              <a:ext uri="{FF2B5EF4-FFF2-40B4-BE49-F238E27FC236}">
                <a16:creationId xmlns:a16="http://schemas.microsoft.com/office/drawing/2014/main" id="{D8D53275-BF75-4307-975E-F03171916C68}"/>
              </a:ext>
            </a:extLst>
          </p:cNvPr>
          <p:cNvSpPr>
            <a:spLocks noGrp="1"/>
          </p:cNvSpPr>
          <p:nvPr>
            <p:ph type="ftr" sz="quarter" idx="11"/>
          </p:nvPr>
        </p:nvSpPr>
        <p:spPr/>
        <p:txBody>
          <a:bodyPr/>
          <a:lstStyle/>
          <a:p>
            <a:r>
              <a:rPr lang="nl-NL"/>
              <a:t>Footer</a:t>
            </a:r>
          </a:p>
        </p:txBody>
      </p:sp>
      <p:sp>
        <p:nvSpPr>
          <p:cNvPr id="6" name="Slide Number Placeholder 5">
            <a:extLst>
              <a:ext uri="{FF2B5EF4-FFF2-40B4-BE49-F238E27FC236}">
                <a16:creationId xmlns:a16="http://schemas.microsoft.com/office/drawing/2014/main" id="{9C263271-407E-4E88-935B-DC1DE45E7F7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7" name="Logo_Groen_Zwart">
            <a:extLst>
              <a:ext uri="{FF2B5EF4-FFF2-40B4-BE49-F238E27FC236}">
                <a16:creationId xmlns:a16="http://schemas.microsoft.com/office/drawing/2014/main" id="{FE65AE05-ECFA-4E3E-87FE-B46E844A848C}"/>
              </a:ext>
            </a:extLst>
          </p:cNvPr>
          <p:cNvSpPr>
            <a:spLocks noGrp="1"/>
          </p:cNvSpPr>
          <p:nvPr>
            <p:ph type="body" sz="quarter" idx="15"/>
          </p:nvPr>
        </p:nvSpPr>
        <p:spPr>
          <a:xfrm>
            <a:off x="7999154" y="4869516"/>
            <a:ext cx="731700" cy="132300"/>
          </a:xfrm>
          <a:blipFill>
            <a:blip r:embed="rId3">
              <a:extLst>
                <a:ext uri="{96DAC541-7B7A-43D3-8B79-37D633B846F1}">
                  <asvg:svgBlip xmlns:asvg="http://schemas.microsoft.com/office/drawing/2016/SVG/main" r:embed="rId4"/>
                </a:ext>
              </a:extLst>
            </a:blip>
            <a:stretch>
              <a:fillRect/>
            </a:stretch>
          </a:blipFill>
        </p:spPr>
        <p:txBody>
          <a:bodyPr/>
          <a:lstStyle>
            <a:lvl1pPr marL="0" indent="0">
              <a:buNone/>
              <a:defRPr sz="100">
                <a:solidFill>
                  <a:schemeClr val="tx2"/>
                </a:solidFill>
              </a:defRPr>
            </a:lvl1pPr>
          </a:lstStyle>
          <a:p>
            <a:pPr lvl="0"/>
            <a:r>
              <a:rPr lang="en-US"/>
              <a:t>Click to edit Master text styles</a:t>
            </a:r>
          </a:p>
        </p:txBody>
      </p:sp>
      <p:grpSp>
        <p:nvGrpSpPr>
          <p:cNvPr id="8" name="Instruction">
            <a:extLst>
              <a:ext uri="{FF2B5EF4-FFF2-40B4-BE49-F238E27FC236}">
                <a16:creationId xmlns:a16="http://schemas.microsoft.com/office/drawing/2014/main" id="{1FBA64D0-42A5-4308-B720-EF42B7B17AB1}"/>
              </a:ext>
            </a:extLst>
          </p:cNvPr>
          <p:cNvGrpSpPr/>
          <p:nvPr/>
        </p:nvGrpSpPr>
        <p:grpSpPr>
          <a:xfrm>
            <a:off x="-2549585" y="0"/>
            <a:ext cx="2400995" cy="2711584"/>
            <a:chOff x="-3437547" y="1434"/>
            <a:chExt cx="3201327" cy="3615445"/>
          </a:xfrm>
        </p:grpSpPr>
        <p:cxnSp>
          <p:nvCxnSpPr>
            <p:cNvPr id="9" name="Rechte verbindingslijn 11">
              <a:extLst>
                <a:ext uri="{FF2B5EF4-FFF2-40B4-BE49-F238E27FC236}">
                  <a16:creationId xmlns:a16="http://schemas.microsoft.com/office/drawing/2014/main" id="{439B5D45-F0F3-4723-9DFF-2ED9413602D4}"/>
                </a:ext>
              </a:extLst>
            </p:cNvPr>
            <p:cNvCxnSpPr>
              <a:cxnSpLocks/>
            </p:cNvCxnSpPr>
            <p:nvPr userDrawn="1"/>
          </p:nvCxnSpPr>
          <p:spPr>
            <a:xfrm>
              <a:off x="-3419346" y="3616879"/>
              <a:ext cx="3176013" cy="0"/>
            </a:xfrm>
            <a:prstGeom prst="line">
              <a:avLst/>
            </a:prstGeom>
            <a:noFill/>
            <a:ln w="3175" cap="flat" cmpd="sng" algn="ctr">
              <a:solidFill>
                <a:schemeClr val="accent1"/>
              </a:solidFill>
              <a:prstDash val="solid"/>
            </a:ln>
            <a:effectLst/>
          </p:spPr>
        </p:cxnSp>
        <p:sp>
          <p:nvSpPr>
            <p:cNvPr id="10" name="Rechthoek 21">
              <a:extLst>
                <a:ext uri="{FF2B5EF4-FFF2-40B4-BE49-F238E27FC236}">
                  <a16:creationId xmlns:a16="http://schemas.microsoft.com/office/drawing/2014/main" id="{1B3A3DCA-B181-4218-84D9-D94783CF0BD3}"/>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685800" eaLnBrk="1" fontAlgn="auto" latinLnBrk="0" hangingPunct="1">
                <a:lnSpc>
                  <a:spcPct val="80000"/>
                </a:lnSpc>
                <a:spcBef>
                  <a:spcPts val="0"/>
                </a:spcBef>
                <a:spcAft>
                  <a:spcPts val="0"/>
                </a:spcAft>
                <a:buClrTx/>
                <a:buSzTx/>
                <a:buFontTx/>
                <a:buNone/>
                <a:tabLst/>
                <a:defRPr/>
              </a:pPr>
              <a:r>
                <a:rPr kumimoji="0" lang="en-US" sz="1050" b="1" i="0" u="none" strike="noStrike" kern="0" cap="all" spc="0" normalizeH="0" baseline="0" noProof="0" dirty="0">
                  <a:ln>
                    <a:noFill/>
                  </a:ln>
                  <a:solidFill>
                    <a:schemeClr val="accent1"/>
                  </a:solidFill>
                  <a:effectLst/>
                  <a:uLnTx/>
                  <a:uFillTx/>
                  <a:latin typeface="+mj-lt"/>
                  <a:cs typeface="Segoe UI Light" panose="020B0502040204020203" pitchFamily="34" charset="0"/>
                </a:rPr>
                <a:t>Using text levels</a:t>
              </a:r>
            </a:p>
          </p:txBody>
        </p:sp>
        <p:sp>
          <p:nvSpPr>
            <p:cNvPr id="11" name="Ovaal 22">
              <a:extLst>
                <a:ext uri="{FF2B5EF4-FFF2-40B4-BE49-F238E27FC236}">
                  <a16:creationId xmlns:a16="http://schemas.microsoft.com/office/drawing/2014/main" id="{ACAF9108-6829-4821-B60F-8EB0009BE829}"/>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2" name="Rechte verbindingslijn 23">
              <a:extLst>
                <a:ext uri="{FF2B5EF4-FFF2-40B4-BE49-F238E27FC236}">
                  <a16:creationId xmlns:a16="http://schemas.microsoft.com/office/drawing/2014/main" id="{731DC76F-01B2-475B-B4A8-AF6F3FA1BB0C}"/>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3" name="Groep 24">
              <a:extLst>
                <a:ext uri="{FF2B5EF4-FFF2-40B4-BE49-F238E27FC236}">
                  <a16:creationId xmlns:a16="http://schemas.microsoft.com/office/drawing/2014/main" id="{2DC364D6-4972-4863-97E3-658DB0658C23}"/>
                </a:ext>
              </a:extLst>
            </p:cNvPr>
            <p:cNvGrpSpPr/>
            <p:nvPr userDrawn="1"/>
          </p:nvGrpSpPr>
          <p:grpSpPr>
            <a:xfrm>
              <a:off x="-3437547" y="349413"/>
              <a:ext cx="2933825" cy="558875"/>
              <a:chOff x="-3419346" y="368233"/>
              <a:chExt cx="3904920" cy="743862"/>
            </a:xfrm>
          </p:grpSpPr>
          <p:sp>
            <p:nvSpPr>
              <p:cNvPr id="25" name="Rechthoek 36">
                <a:extLst>
                  <a:ext uri="{FF2B5EF4-FFF2-40B4-BE49-F238E27FC236}">
                    <a16:creationId xmlns:a16="http://schemas.microsoft.com/office/drawing/2014/main" id="{8F000D95-8B39-4DEB-9C95-2F229A5592F9}"/>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600" b="0" noProof="0" dirty="0">
                    <a:solidFill>
                      <a:schemeClr val="tx2"/>
                    </a:solidFill>
                    <a:latin typeface="Arial" panose="020B0604020202020204" pitchFamily="34" charset="0"/>
                    <a:cs typeface="Arial" panose="020B0604020202020204" pitchFamily="34" charset="0"/>
                  </a:rPr>
                  <a:t>Home</a:t>
                </a:r>
              </a:p>
            </p:txBody>
          </p:sp>
          <p:cxnSp>
            <p:nvCxnSpPr>
              <p:cNvPr id="26" name="Rechte verbindingslijn 37">
                <a:extLst>
                  <a:ext uri="{FF2B5EF4-FFF2-40B4-BE49-F238E27FC236}">
                    <a16:creationId xmlns:a16="http://schemas.microsoft.com/office/drawing/2014/main" id="{8B73F65C-AE86-417E-B4BA-2292F16646C2}"/>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Rechte verbindingslijn 38">
                <a:extLst>
                  <a:ext uri="{FF2B5EF4-FFF2-40B4-BE49-F238E27FC236}">
                    <a16:creationId xmlns:a16="http://schemas.microsoft.com/office/drawing/2014/main" id="{F86F9953-9739-40BD-8DD9-3AD2D3E78B2F}"/>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Rechthoek 39">
                <a:extLst>
                  <a:ext uri="{FF2B5EF4-FFF2-40B4-BE49-F238E27FC236}">
                    <a16:creationId xmlns:a16="http://schemas.microsoft.com/office/drawing/2014/main" id="{C99D2476-7ABD-4EF8-8A91-767FB05873A7}"/>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nvGrpSpPr>
              <p:cNvPr id="29" name="Groep 40">
                <a:extLst>
                  <a:ext uri="{FF2B5EF4-FFF2-40B4-BE49-F238E27FC236}">
                    <a16:creationId xmlns:a16="http://schemas.microsoft.com/office/drawing/2014/main" id="{21D474A7-AF4B-4AED-8BAF-A026965C2FDA}"/>
                  </a:ext>
                </a:extLst>
              </p:cNvPr>
              <p:cNvGrpSpPr/>
              <p:nvPr userDrawn="1"/>
            </p:nvGrpSpPr>
            <p:grpSpPr>
              <a:xfrm>
                <a:off x="-3002834" y="720303"/>
                <a:ext cx="182598" cy="143759"/>
                <a:chOff x="-3310843" y="700986"/>
                <a:chExt cx="182598" cy="143759"/>
              </a:xfrm>
            </p:grpSpPr>
            <p:grpSp>
              <p:nvGrpSpPr>
                <p:cNvPr id="68" name="Groep 79">
                  <a:extLst>
                    <a:ext uri="{FF2B5EF4-FFF2-40B4-BE49-F238E27FC236}">
                      <a16:creationId xmlns:a16="http://schemas.microsoft.com/office/drawing/2014/main" id="{F66250B8-8D19-4587-B8AE-96089CD2BB77}"/>
                    </a:ext>
                  </a:extLst>
                </p:cNvPr>
                <p:cNvGrpSpPr/>
                <p:nvPr userDrawn="1"/>
              </p:nvGrpSpPr>
              <p:grpSpPr>
                <a:xfrm>
                  <a:off x="-3310843" y="700986"/>
                  <a:ext cx="182598" cy="143759"/>
                  <a:chOff x="-3310843" y="700986"/>
                  <a:chExt cx="182598" cy="143759"/>
                </a:xfrm>
              </p:grpSpPr>
              <p:cxnSp>
                <p:nvCxnSpPr>
                  <p:cNvPr id="72" name="Rechte verbindingslijn 83">
                    <a:extLst>
                      <a:ext uri="{FF2B5EF4-FFF2-40B4-BE49-F238E27FC236}">
                        <a16:creationId xmlns:a16="http://schemas.microsoft.com/office/drawing/2014/main" id="{D0513078-2C61-4E04-B581-5B00466BD771}"/>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73" name="Rechte verbindingslijn 84">
                    <a:extLst>
                      <a:ext uri="{FF2B5EF4-FFF2-40B4-BE49-F238E27FC236}">
                        <a16:creationId xmlns:a16="http://schemas.microsoft.com/office/drawing/2014/main" id="{4E5160A3-4EE3-487E-B79B-90CDB4E81524}"/>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74" name="Rechte verbindingslijn 85">
                    <a:extLst>
                      <a:ext uri="{FF2B5EF4-FFF2-40B4-BE49-F238E27FC236}">
                        <a16:creationId xmlns:a16="http://schemas.microsoft.com/office/drawing/2014/main" id="{D86EAC5E-238A-479D-8B8E-21CC46D878CF}"/>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75" name="Rechte verbindingslijn 86">
                    <a:extLst>
                      <a:ext uri="{FF2B5EF4-FFF2-40B4-BE49-F238E27FC236}">
                        <a16:creationId xmlns:a16="http://schemas.microsoft.com/office/drawing/2014/main" id="{14ECE1F3-42FD-447B-A8A2-0978F1E0620D}"/>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76" name="Rechte verbindingslijn 87">
                    <a:extLst>
                      <a:ext uri="{FF2B5EF4-FFF2-40B4-BE49-F238E27FC236}">
                        <a16:creationId xmlns:a16="http://schemas.microsoft.com/office/drawing/2014/main" id="{763B4D95-29AE-4A44-B162-25028B107B92}"/>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69" name="Groep 80">
                  <a:extLst>
                    <a:ext uri="{FF2B5EF4-FFF2-40B4-BE49-F238E27FC236}">
                      <a16:creationId xmlns:a16="http://schemas.microsoft.com/office/drawing/2014/main" id="{62C6CC34-EBE3-4CAC-958B-635DB575745A}"/>
                    </a:ext>
                  </a:extLst>
                </p:cNvPr>
                <p:cNvGrpSpPr/>
                <p:nvPr userDrawn="1"/>
              </p:nvGrpSpPr>
              <p:grpSpPr>
                <a:xfrm flipH="1">
                  <a:off x="-3310774" y="735854"/>
                  <a:ext cx="88801" cy="72568"/>
                  <a:chOff x="-2091059" y="1395403"/>
                  <a:chExt cx="157316" cy="128558"/>
                </a:xfrm>
              </p:grpSpPr>
              <p:sp>
                <p:nvSpPr>
                  <p:cNvPr id="70" name="Rechthoek 81">
                    <a:extLst>
                      <a:ext uri="{FF2B5EF4-FFF2-40B4-BE49-F238E27FC236}">
                        <a16:creationId xmlns:a16="http://schemas.microsoft.com/office/drawing/2014/main" id="{09625553-740B-43CA-B691-D59B53B2E8A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71" name="Pijl: punthaak 82">
                    <a:extLst>
                      <a:ext uri="{FF2B5EF4-FFF2-40B4-BE49-F238E27FC236}">
                        <a16:creationId xmlns:a16="http://schemas.microsoft.com/office/drawing/2014/main" id="{6C27391A-CF75-48D3-B806-EAC686E4B95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grpSp>
          <p:grpSp>
            <p:nvGrpSpPr>
              <p:cNvPr id="30" name="Groep 41">
                <a:extLst>
                  <a:ext uri="{FF2B5EF4-FFF2-40B4-BE49-F238E27FC236}">
                    <a16:creationId xmlns:a16="http://schemas.microsoft.com/office/drawing/2014/main" id="{C7205422-F08B-4CD6-A1D0-50016D813A08}"/>
                  </a:ext>
                </a:extLst>
              </p:cNvPr>
              <p:cNvGrpSpPr/>
              <p:nvPr userDrawn="1"/>
            </p:nvGrpSpPr>
            <p:grpSpPr>
              <a:xfrm>
                <a:off x="-3326107" y="720303"/>
                <a:ext cx="182598" cy="143759"/>
                <a:chOff x="-3634116" y="700986"/>
                <a:chExt cx="182598" cy="143759"/>
              </a:xfrm>
            </p:grpSpPr>
            <p:grpSp>
              <p:nvGrpSpPr>
                <p:cNvPr id="59" name="Groep 70">
                  <a:extLst>
                    <a:ext uri="{FF2B5EF4-FFF2-40B4-BE49-F238E27FC236}">
                      <a16:creationId xmlns:a16="http://schemas.microsoft.com/office/drawing/2014/main" id="{A1B61B46-69F3-43F4-BA0C-F75AF1BA7C6C}"/>
                    </a:ext>
                  </a:extLst>
                </p:cNvPr>
                <p:cNvGrpSpPr/>
                <p:nvPr userDrawn="1"/>
              </p:nvGrpSpPr>
              <p:grpSpPr>
                <a:xfrm>
                  <a:off x="-3634116" y="700986"/>
                  <a:ext cx="182598" cy="143759"/>
                  <a:chOff x="-3634116" y="700986"/>
                  <a:chExt cx="182598" cy="143759"/>
                </a:xfrm>
              </p:grpSpPr>
              <p:cxnSp>
                <p:nvCxnSpPr>
                  <p:cNvPr id="63" name="Rechte verbindingslijn 74">
                    <a:extLst>
                      <a:ext uri="{FF2B5EF4-FFF2-40B4-BE49-F238E27FC236}">
                        <a16:creationId xmlns:a16="http://schemas.microsoft.com/office/drawing/2014/main" id="{99D8565B-BFBA-4746-855C-AA15DE20361E}"/>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64" name="Rechte verbindingslijn 75">
                    <a:extLst>
                      <a:ext uri="{FF2B5EF4-FFF2-40B4-BE49-F238E27FC236}">
                        <a16:creationId xmlns:a16="http://schemas.microsoft.com/office/drawing/2014/main" id="{63958A3E-16C1-4AF2-A3DF-C7B4681DAF4F}"/>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65" name="Rechte verbindingslijn 76">
                    <a:extLst>
                      <a:ext uri="{FF2B5EF4-FFF2-40B4-BE49-F238E27FC236}">
                        <a16:creationId xmlns:a16="http://schemas.microsoft.com/office/drawing/2014/main" id="{6ADF87AA-67FE-408C-A92F-8904D815312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66" name="Rechte verbindingslijn 77">
                    <a:extLst>
                      <a:ext uri="{FF2B5EF4-FFF2-40B4-BE49-F238E27FC236}">
                        <a16:creationId xmlns:a16="http://schemas.microsoft.com/office/drawing/2014/main" id="{B53FE17E-F64F-4D53-A273-00FFC2DA8B79}"/>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67" name="Rechte verbindingslijn 78">
                    <a:extLst>
                      <a:ext uri="{FF2B5EF4-FFF2-40B4-BE49-F238E27FC236}">
                        <a16:creationId xmlns:a16="http://schemas.microsoft.com/office/drawing/2014/main" id="{BD257B13-D3B4-4A6F-B150-496DA3468707}"/>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60" name="Groep 71">
                  <a:extLst>
                    <a:ext uri="{FF2B5EF4-FFF2-40B4-BE49-F238E27FC236}">
                      <a16:creationId xmlns:a16="http://schemas.microsoft.com/office/drawing/2014/main" id="{E2E52E15-9C42-4C37-9ED0-4E84A55E4125}"/>
                    </a:ext>
                  </a:extLst>
                </p:cNvPr>
                <p:cNvGrpSpPr/>
                <p:nvPr userDrawn="1"/>
              </p:nvGrpSpPr>
              <p:grpSpPr>
                <a:xfrm>
                  <a:off x="-3634047" y="735854"/>
                  <a:ext cx="88801" cy="72568"/>
                  <a:chOff x="-2091059" y="1395403"/>
                  <a:chExt cx="157316" cy="128558"/>
                </a:xfrm>
              </p:grpSpPr>
              <p:sp>
                <p:nvSpPr>
                  <p:cNvPr id="61" name="Rechthoek 72">
                    <a:extLst>
                      <a:ext uri="{FF2B5EF4-FFF2-40B4-BE49-F238E27FC236}">
                        <a16:creationId xmlns:a16="http://schemas.microsoft.com/office/drawing/2014/main" id="{4C756769-52BD-4BC3-BD50-A6649DC9A29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62" name="Pijl: punthaak 73">
                    <a:extLst>
                      <a:ext uri="{FF2B5EF4-FFF2-40B4-BE49-F238E27FC236}">
                        <a16:creationId xmlns:a16="http://schemas.microsoft.com/office/drawing/2014/main" id="{AC6163CD-EB48-4783-ABEA-AB308D478211}"/>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grpSp>
          <p:cxnSp>
            <p:nvCxnSpPr>
              <p:cNvPr id="31" name="Rechte verbindingslijn 42">
                <a:extLst>
                  <a:ext uri="{FF2B5EF4-FFF2-40B4-BE49-F238E27FC236}">
                    <a16:creationId xmlns:a16="http://schemas.microsoft.com/office/drawing/2014/main" id="{2C378E6B-945C-4256-9FCA-A0F572523365}"/>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2" name="Rechte verbindingslijn 43">
                <a:extLst>
                  <a:ext uri="{FF2B5EF4-FFF2-40B4-BE49-F238E27FC236}">
                    <a16:creationId xmlns:a16="http://schemas.microsoft.com/office/drawing/2014/main" id="{4C0D3A9D-B57D-408D-96D0-FBA2B90D8A03}"/>
                  </a:ext>
                </a:extLst>
              </p:cNvPr>
              <p:cNvCxnSpPr>
                <a:cxnSpLocks/>
              </p:cNvCxnSpPr>
              <p:nvPr userDrawn="1"/>
            </p:nvCxnSpPr>
            <p:spPr>
              <a:xfrm>
                <a:off x="-2724656" y="827739"/>
                <a:ext cx="303097" cy="122604"/>
              </a:xfrm>
              <a:prstGeom prst="line">
                <a:avLst/>
              </a:prstGeom>
              <a:noFill/>
              <a:ln w="19050" cap="rnd" cmpd="sng" algn="ctr">
                <a:solidFill>
                  <a:schemeClr val="accent1"/>
                </a:solidFill>
                <a:prstDash val="solid"/>
                <a:headEnd type="oval"/>
              </a:ln>
              <a:effectLst/>
            </p:spPr>
          </p:cxnSp>
          <p:grpSp>
            <p:nvGrpSpPr>
              <p:cNvPr id="33" name="Groep 44">
                <a:extLst>
                  <a:ext uri="{FF2B5EF4-FFF2-40B4-BE49-F238E27FC236}">
                    <a16:creationId xmlns:a16="http://schemas.microsoft.com/office/drawing/2014/main" id="{442485F2-155D-4EEC-B8A1-8A50D13303DC}"/>
                  </a:ext>
                </a:extLst>
              </p:cNvPr>
              <p:cNvGrpSpPr/>
              <p:nvPr userDrawn="1"/>
            </p:nvGrpSpPr>
            <p:grpSpPr>
              <a:xfrm>
                <a:off x="-2425037" y="370226"/>
                <a:ext cx="357690" cy="330595"/>
                <a:chOff x="-2721817" y="347336"/>
                <a:chExt cx="432805" cy="400021"/>
              </a:xfrm>
            </p:grpSpPr>
            <p:sp>
              <p:nvSpPr>
                <p:cNvPr id="48" name="Rechthoek 59">
                  <a:extLst>
                    <a:ext uri="{FF2B5EF4-FFF2-40B4-BE49-F238E27FC236}">
                      <a16:creationId xmlns:a16="http://schemas.microsoft.com/office/drawing/2014/main" id="{46B49665-0555-4022-A866-553E3CB2B4EA}"/>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788" b="0" noProof="0">
                    <a:solidFill>
                      <a:srgbClr val="FF0000"/>
                    </a:solidFill>
                    <a:latin typeface="Arial" panose="020B0604020202020204" pitchFamily="34" charset="0"/>
                    <a:cs typeface="Arial" panose="020B0604020202020204" pitchFamily="34" charset="0"/>
                  </a:endParaRPr>
                </a:p>
              </p:txBody>
            </p:sp>
            <p:grpSp>
              <p:nvGrpSpPr>
                <p:cNvPr id="49" name="Groep 60">
                  <a:extLst>
                    <a:ext uri="{FF2B5EF4-FFF2-40B4-BE49-F238E27FC236}">
                      <a16:creationId xmlns:a16="http://schemas.microsoft.com/office/drawing/2014/main" id="{394F5123-49BB-4941-8D33-56930DAF60AF}"/>
                    </a:ext>
                  </a:extLst>
                </p:cNvPr>
                <p:cNvGrpSpPr/>
                <p:nvPr userDrawn="1"/>
              </p:nvGrpSpPr>
              <p:grpSpPr>
                <a:xfrm>
                  <a:off x="-2652453" y="431583"/>
                  <a:ext cx="294076" cy="231526"/>
                  <a:chOff x="-3634116" y="700986"/>
                  <a:chExt cx="182598" cy="143759"/>
                </a:xfrm>
              </p:grpSpPr>
              <p:grpSp>
                <p:nvGrpSpPr>
                  <p:cNvPr id="50" name="Groep 61">
                    <a:extLst>
                      <a:ext uri="{FF2B5EF4-FFF2-40B4-BE49-F238E27FC236}">
                        <a16:creationId xmlns:a16="http://schemas.microsoft.com/office/drawing/2014/main" id="{8534D68C-D971-4A68-A464-D828D72DE91D}"/>
                      </a:ext>
                    </a:extLst>
                  </p:cNvPr>
                  <p:cNvGrpSpPr/>
                  <p:nvPr userDrawn="1"/>
                </p:nvGrpSpPr>
                <p:grpSpPr>
                  <a:xfrm>
                    <a:off x="-3634116" y="700986"/>
                    <a:ext cx="182598" cy="143759"/>
                    <a:chOff x="-3634116" y="700986"/>
                    <a:chExt cx="182598" cy="143759"/>
                  </a:xfrm>
                </p:grpSpPr>
                <p:cxnSp>
                  <p:nvCxnSpPr>
                    <p:cNvPr id="54" name="Rechte verbindingslijn 65">
                      <a:extLst>
                        <a:ext uri="{FF2B5EF4-FFF2-40B4-BE49-F238E27FC236}">
                          <a16:creationId xmlns:a16="http://schemas.microsoft.com/office/drawing/2014/main" id="{60DFDA76-F29F-46BE-BBD0-B9DF4A55EA32}"/>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55" name="Rechte verbindingslijn 66">
                      <a:extLst>
                        <a:ext uri="{FF2B5EF4-FFF2-40B4-BE49-F238E27FC236}">
                          <a16:creationId xmlns:a16="http://schemas.microsoft.com/office/drawing/2014/main" id="{514E7C8F-07C1-4730-98C6-661829CDA861}"/>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56" name="Rechte verbindingslijn 67">
                      <a:extLst>
                        <a:ext uri="{FF2B5EF4-FFF2-40B4-BE49-F238E27FC236}">
                          <a16:creationId xmlns:a16="http://schemas.microsoft.com/office/drawing/2014/main" id="{3849A784-B254-412A-A381-C01268626DFA}"/>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57" name="Rechte verbindingslijn 68">
                      <a:extLst>
                        <a:ext uri="{FF2B5EF4-FFF2-40B4-BE49-F238E27FC236}">
                          <a16:creationId xmlns:a16="http://schemas.microsoft.com/office/drawing/2014/main" id="{1E05C6F3-D403-4C68-BDDE-36A99325E352}"/>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58" name="Rechte verbindingslijn 69">
                      <a:extLst>
                        <a:ext uri="{FF2B5EF4-FFF2-40B4-BE49-F238E27FC236}">
                          <a16:creationId xmlns:a16="http://schemas.microsoft.com/office/drawing/2014/main" id="{962CF6AB-115F-4E37-BF49-5D99EC6AC63F}"/>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51" name="Groep 62">
                    <a:extLst>
                      <a:ext uri="{FF2B5EF4-FFF2-40B4-BE49-F238E27FC236}">
                        <a16:creationId xmlns:a16="http://schemas.microsoft.com/office/drawing/2014/main" id="{432F2136-53C8-448B-9EBE-F98F8DB539EB}"/>
                      </a:ext>
                    </a:extLst>
                  </p:cNvPr>
                  <p:cNvGrpSpPr/>
                  <p:nvPr userDrawn="1"/>
                </p:nvGrpSpPr>
                <p:grpSpPr>
                  <a:xfrm>
                    <a:off x="-3634047" y="735854"/>
                    <a:ext cx="88801" cy="72568"/>
                    <a:chOff x="-2091059" y="1395403"/>
                    <a:chExt cx="157316" cy="128558"/>
                  </a:xfrm>
                </p:grpSpPr>
                <p:sp>
                  <p:nvSpPr>
                    <p:cNvPr id="52" name="Rechthoek 63">
                      <a:extLst>
                        <a:ext uri="{FF2B5EF4-FFF2-40B4-BE49-F238E27FC236}">
                          <a16:creationId xmlns:a16="http://schemas.microsoft.com/office/drawing/2014/main" id="{EAB6020E-2A7D-4867-B775-A1AD3F3D88B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53" name="Pijl: punthaak 64">
                      <a:extLst>
                        <a:ext uri="{FF2B5EF4-FFF2-40B4-BE49-F238E27FC236}">
                          <a16:creationId xmlns:a16="http://schemas.microsoft.com/office/drawing/2014/main" id="{9B80B362-3EE5-4090-BA3A-66C0104A486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grpSp>
          </p:grpSp>
          <p:grpSp>
            <p:nvGrpSpPr>
              <p:cNvPr id="34" name="Groep 45">
                <a:extLst>
                  <a:ext uri="{FF2B5EF4-FFF2-40B4-BE49-F238E27FC236}">
                    <a16:creationId xmlns:a16="http://schemas.microsoft.com/office/drawing/2014/main" id="{E28CC809-D0AF-46DC-BB90-BF4304B31752}"/>
                  </a:ext>
                </a:extLst>
              </p:cNvPr>
              <p:cNvGrpSpPr/>
              <p:nvPr userDrawn="1"/>
            </p:nvGrpSpPr>
            <p:grpSpPr>
              <a:xfrm>
                <a:off x="-2425037" y="781500"/>
                <a:ext cx="357690" cy="330595"/>
                <a:chOff x="-2721817" y="782525"/>
                <a:chExt cx="432805" cy="400021"/>
              </a:xfrm>
            </p:grpSpPr>
            <p:sp>
              <p:nvSpPr>
                <p:cNvPr id="37" name="Rechthoek 48">
                  <a:extLst>
                    <a:ext uri="{FF2B5EF4-FFF2-40B4-BE49-F238E27FC236}">
                      <a16:creationId xmlns:a16="http://schemas.microsoft.com/office/drawing/2014/main" id="{4B5A00DB-9946-49C4-82E5-96B827726FD8}"/>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788" b="0" noProof="0">
                    <a:solidFill>
                      <a:srgbClr val="FF0000"/>
                    </a:solidFill>
                    <a:latin typeface="Arial" panose="020B0604020202020204" pitchFamily="34" charset="0"/>
                    <a:cs typeface="Arial" panose="020B0604020202020204" pitchFamily="34" charset="0"/>
                  </a:endParaRPr>
                </a:p>
              </p:txBody>
            </p:sp>
            <p:grpSp>
              <p:nvGrpSpPr>
                <p:cNvPr id="38" name="Groep 49">
                  <a:extLst>
                    <a:ext uri="{FF2B5EF4-FFF2-40B4-BE49-F238E27FC236}">
                      <a16:creationId xmlns:a16="http://schemas.microsoft.com/office/drawing/2014/main" id="{E151A003-CE2E-4912-B4A6-BF30ABF931C3}"/>
                    </a:ext>
                  </a:extLst>
                </p:cNvPr>
                <p:cNvGrpSpPr/>
                <p:nvPr userDrawn="1"/>
              </p:nvGrpSpPr>
              <p:grpSpPr>
                <a:xfrm>
                  <a:off x="-2652453" y="866772"/>
                  <a:ext cx="294076" cy="231526"/>
                  <a:chOff x="-3310843" y="700986"/>
                  <a:chExt cx="182598" cy="143759"/>
                </a:xfrm>
              </p:grpSpPr>
              <p:grpSp>
                <p:nvGrpSpPr>
                  <p:cNvPr id="39" name="Groep 50">
                    <a:extLst>
                      <a:ext uri="{FF2B5EF4-FFF2-40B4-BE49-F238E27FC236}">
                        <a16:creationId xmlns:a16="http://schemas.microsoft.com/office/drawing/2014/main" id="{2F9EA59E-39ED-45C6-B1CA-1DDAC9F2597F}"/>
                      </a:ext>
                    </a:extLst>
                  </p:cNvPr>
                  <p:cNvGrpSpPr/>
                  <p:nvPr userDrawn="1"/>
                </p:nvGrpSpPr>
                <p:grpSpPr>
                  <a:xfrm>
                    <a:off x="-3310843" y="700986"/>
                    <a:ext cx="182598" cy="143759"/>
                    <a:chOff x="-3310843" y="700986"/>
                    <a:chExt cx="182598" cy="143759"/>
                  </a:xfrm>
                </p:grpSpPr>
                <p:cxnSp>
                  <p:nvCxnSpPr>
                    <p:cNvPr id="43" name="Rechte verbindingslijn 54">
                      <a:extLst>
                        <a:ext uri="{FF2B5EF4-FFF2-40B4-BE49-F238E27FC236}">
                          <a16:creationId xmlns:a16="http://schemas.microsoft.com/office/drawing/2014/main" id="{5BCA84EB-E894-4D5E-AD46-FBE5A81BA532}"/>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44" name="Rechte verbindingslijn 55">
                      <a:extLst>
                        <a:ext uri="{FF2B5EF4-FFF2-40B4-BE49-F238E27FC236}">
                          <a16:creationId xmlns:a16="http://schemas.microsoft.com/office/drawing/2014/main" id="{44D6034F-1813-4184-89A8-B0CE06D437E7}"/>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45" name="Rechte verbindingslijn 56">
                      <a:extLst>
                        <a:ext uri="{FF2B5EF4-FFF2-40B4-BE49-F238E27FC236}">
                          <a16:creationId xmlns:a16="http://schemas.microsoft.com/office/drawing/2014/main" id="{5E4C4940-3E02-45CA-AFC8-52B48A8AEC1A}"/>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46" name="Rechte verbindingslijn 57">
                      <a:extLst>
                        <a:ext uri="{FF2B5EF4-FFF2-40B4-BE49-F238E27FC236}">
                          <a16:creationId xmlns:a16="http://schemas.microsoft.com/office/drawing/2014/main" id="{FDA6409E-DD41-434C-8E1E-970509C1FBFC}"/>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47" name="Rechte verbindingslijn 58">
                      <a:extLst>
                        <a:ext uri="{FF2B5EF4-FFF2-40B4-BE49-F238E27FC236}">
                          <a16:creationId xmlns:a16="http://schemas.microsoft.com/office/drawing/2014/main" id="{88A9E8F8-04B2-47DE-987F-DDB6008CF9D3}"/>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40" name="Groep 51">
                    <a:extLst>
                      <a:ext uri="{FF2B5EF4-FFF2-40B4-BE49-F238E27FC236}">
                        <a16:creationId xmlns:a16="http://schemas.microsoft.com/office/drawing/2014/main" id="{EC8B9ADF-8464-42EB-B821-F4AA654BD16A}"/>
                      </a:ext>
                    </a:extLst>
                  </p:cNvPr>
                  <p:cNvGrpSpPr/>
                  <p:nvPr userDrawn="1"/>
                </p:nvGrpSpPr>
                <p:grpSpPr>
                  <a:xfrm flipH="1">
                    <a:off x="-3310774" y="735854"/>
                    <a:ext cx="88801" cy="72568"/>
                    <a:chOff x="-2091059" y="1395403"/>
                    <a:chExt cx="157316" cy="128558"/>
                  </a:xfrm>
                </p:grpSpPr>
                <p:sp>
                  <p:nvSpPr>
                    <p:cNvPr id="41" name="Rechthoek 52">
                      <a:extLst>
                        <a:ext uri="{FF2B5EF4-FFF2-40B4-BE49-F238E27FC236}">
                          <a16:creationId xmlns:a16="http://schemas.microsoft.com/office/drawing/2014/main" id="{ADD5F8C1-EDD9-40D6-B734-10DD8C25DD4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42" name="Pijl: punthaak 53">
                      <a:extLst>
                        <a:ext uri="{FF2B5EF4-FFF2-40B4-BE49-F238E27FC236}">
                          <a16:creationId xmlns:a16="http://schemas.microsoft.com/office/drawing/2014/main" id="{4DAB18C8-261F-4BFB-8F2D-02A1A838E2E0}"/>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grpSp>
          </p:grpSp>
          <p:sp>
            <p:nvSpPr>
              <p:cNvPr id="35" name="Rechthoek 46">
                <a:extLst>
                  <a:ext uri="{FF2B5EF4-FFF2-40B4-BE49-F238E27FC236}">
                    <a16:creationId xmlns:a16="http://schemas.microsoft.com/office/drawing/2014/main" id="{D701E804-117E-4A10-A1C8-97A7E01C9639}"/>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685800" eaLnBrk="1" fontAlgn="auto" latinLnBrk="0" hangingPunct="1">
                  <a:lnSpc>
                    <a:spcPct val="90000"/>
                  </a:lnSpc>
                  <a:spcBef>
                    <a:spcPts val="450"/>
                  </a:spcBef>
                  <a:spcAft>
                    <a:spcPts val="450"/>
                  </a:spcAft>
                  <a:buClrTx/>
                  <a:buSzTx/>
                  <a:buFontTx/>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36" name="Rechthoek 47">
                <a:extLst>
                  <a:ext uri="{FF2B5EF4-FFF2-40B4-BE49-F238E27FC236}">
                    <a16:creationId xmlns:a16="http://schemas.microsoft.com/office/drawing/2014/main" id="{DC107815-AA9C-4818-8E43-BC6D4CEF0897}"/>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685800" eaLnBrk="1" fontAlgn="auto" latinLnBrk="0" hangingPunct="1">
                  <a:lnSpc>
                    <a:spcPct val="90000"/>
                  </a:lnSpc>
                  <a:spcBef>
                    <a:spcPts val="450"/>
                  </a:spcBef>
                  <a:spcAft>
                    <a:spcPts val="450"/>
                  </a:spcAft>
                  <a:buClrTx/>
                  <a:buSzTx/>
                  <a:buFontTx/>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4" name="Rechte verbindingslijn 25">
              <a:extLst>
                <a:ext uri="{FF2B5EF4-FFF2-40B4-BE49-F238E27FC236}">
                  <a16:creationId xmlns:a16="http://schemas.microsoft.com/office/drawing/2014/main" id="{B50468C2-CE79-424B-9899-7483AECD67FE}"/>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5" name="Rechthoek 26">
              <a:extLst>
                <a:ext uri="{FF2B5EF4-FFF2-40B4-BE49-F238E27FC236}">
                  <a16:creationId xmlns:a16="http://schemas.microsoft.com/office/drawing/2014/main" id="{86FBD2D8-29D6-47F0-A796-3D130DC7BE77}"/>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214313" marR="0" lvl="0" indent="-214313" algn="l" defTabSz="539354" rtl="0" eaLnBrk="1" fontAlgn="auto" latinLnBrk="0" hangingPunct="1">
                <a:lnSpc>
                  <a:spcPct val="80000"/>
                </a:lnSpc>
                <a:spcBef>
                  <a:spcPts val="300"/>
                </a:spcBef>
                <a:spcAft>
                  <a:spcPts val="300"/>
                </a:spcAft>
                <a:buClr>
                  <a:schemeClr val="accent1"/>
                </a:buClr>
                <a:buSzPct val="120000"/>
                <a:buFont typeface="Arial" panose="020B0604020202020204" pitchFamily="34" charset="0"/>
                <a:buChar char="•"/>
                <a:tabLst/>
                <a:defRPr/>
              </a:pPr>
              <a:r>
                <a:rPr lang="en-US" sz="2100" kern="1200" noProof="0" dirty="0">
                  <a:solidFill>
                    <a:schemeClr val="tx1">
                      <a:lumMod val="65000"/>
                      <a:lumOff val="35000"/>
                    </a:schemeClr>
                  </a:solidFill>
                  <a:latin typeface="+mn-lt"/>
                  <a:ea typeface="+mn-ea"/>
                  <a:cs typeface="+mn-cs"/>
                </a:rPr>
                <a:t>Bullet</a:t>
              </a:r>
            </a:p>
          </p:txBody>
        </p:sp>
        <p:sp>
          <p:nvSpPr>
            <p:cNvPr id="16" name="Ovaal 27">
              <a:extLst>
                <a:ext uri="{FF2B5EF4-FFF2-40B4-BE49-F238E27FC236}">
                  <a16:creationId xmlns:a16="http://schemas.microsoft.com/office/drawing/2014/main" id="{B30C5ED0-6C67-4256-A5BC-500C6407428A}"/>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 name="Rechthoek 28">
              <a:extLst>
                <a:ext uri="{FF2B5EF4-FFF2-40B4-BE49-F238E27FC236}">
                  <a16:creationId xmlns:a16="http://schemas.microsoft.com/office/drawing/2014/main" id="{ABC821D6-6294-4A78-A942-75C3C8473994}"/>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432000" marR="0" lvl="0" indent="-216000" algn="l" defTabSz="539354" rtl="0" eaLnBrk="1" fontAlgn="auto" latinLnBrk="0" hangingPunct="1">
                <a:lnSpc>
                  <a:spcPct val="100000"/>
                </a:lnSpc>
                <a:spcBef>
                  <a:spcPts val="0"/>
                </a:spcBef>
                <a:spcAft>
                  <a:spcPts val="0"/>
                </a:spcAft>
                <a:buClr>
                  <a:schemeClr val="tx1">
                    <a:lumMod val="65000"/>
                    <a:lumOff val="35000"/>
                  </a:schemeClr>
                </a:buClr>
                <a:buSzPct val="120000"/>
                <a:buFont typeface="Arial" panose="020B0604020202020204" pitchFamily="34" charset="0"/>
                <a:buChar char="•"/>
                <a:tabLst/>
                <a:defRPr/>
              </a:pPr>
              <a:r>
                <a:rPr lang="en-US" sz="1800" kern="1200" noProof="0" dirty="0">
                  <a:solidFill>
                    <a:schemeClr val="tx1">
                      <a:lumMod val="65000"/>
                      <a:lumOff val="35000"/>
                    </a:schemeClr>
                  </a:solidFill>
                  <a:latin typeface="+mn-lt"/>
                  <a:ea typeface="+mn-ea"/>
                  <a:cs typeface="+mn-cs"/>
                </a:rPr>
                <a:t>Sub #1</a:t>
              </a:r>
            </a:p>
          </p:txBody>
        </p:sp>
        <p:sp>
          <p:nvSpPr>
            <p:cNvPr id="18" name="Ovaal 29">
              <a:extLst>
                <a:ext uri="{FF2B5EF4-FFF2-40B4-BE49-F238E27FC236}">
                  <a16:creationId xmlns:a16="http://schemas.microsoft.com/office/drawing/2014/main" id="{96AF52A2-FEA1-49E8-BDAA-9C81F558A629}"/>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9" name="Rechthoek 30">
              <a:extLst>
                <a:ext uri="{FF2B5EF4-FFF2-40B4-BE49-F238E27FC236}">
                  <a16:creationId xmlns:a16="http://schemas.microsoft.com/office/drawing/2014/main" id="{BD3A6EE6-FB7F-4514-BF1E-52D8801CE62A}"/>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648000" marR="0" lvl="0" indent="-216000" algn="l" defTabSz="539354" rtl="0" eaLnBrk="1" fontAlgn="auto" latinLnBrk="0" hangingPunct="1">
                <a:lnSpc>
                  <a:spcPct val="100000"/>
                </a:lnSpc>
                <a:spcBef>
                  <a:spcPts val="0"/>
                </a:spcBef>
                <a:spcAft>
                  <a:spcPts val="0"/>
                </a:spcAft>
                <a:buClr>
                  <a:schemeClr val="tx1">
                    <a:lumMod val="65000"/>
                    <a:lumOff val="35000"/>
                  </a:schemeClr>
                </a:buClr>
                <a:buSzPct val="120000"/>
                <a:buFont typeface="Arial" panose="020B0604020202020204" pitchFamily="34" charset="0"/>
                <a:buChar char="•"/>
                <a:tabLst/>
                <a:defRPr/>
              </a:pPr>
              <a:r>
                <a:rPr lang="en-US" sz="1500" kern="1200" noProof="0" dirty="0">
                  <a:solidFill>
                    <a:schemeClr val="tx1">
                      <a:lumMod val="65000"/>
                      <a:lumOff val="35000"/>
                    </a:schemeClr>
                  </a:solidFill>
                  <a:latin typeface="+mn-lt"/>
                  <a:ea typeface="+mn-ea"/>
                  <a:cs typeface="+mn-cs"/>
                </a:rPr>
                <a:t>Sub #2</a:t>
              </a:r>
            </a:p>
          </p:txBody>
        </p:sp>
        <p:sp>
          <p:nvSpPr>
            <p:cNvPr id="20" name="Ovaal 31">
              <a:extLst>
                <a:ext uri="{FF2B5EF4-FFF2-40B4-BE49-F238E27FC236}">
                  <a16:creationId xmlns:a16="http://schemas.microsoft.com/office/drawing/2014/main" id="{1CCD9C62-1DDF-48DA-ABB6-54B7C5A65A87}"/>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1" name="Rechthoek 32">
              <a:extLst>
                <a:ext uri="{FF2B5EF4-FFF2-40B4-BE49-F238E27FC236}">
                  <a16:creationId xmlns:a16="http://schemas.microsoft.com/office/drawing/2014/main" id="{AC85E935-0EDB-4335-ACD7-003447759C4E}"/>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864000" marR="0" lvl="0" indent="-216000" algn="l" defTabSz="539354" rtl="0" eaLnBrk="1" fontAlgn="auto" latinLnBrk="0" hangingPunct="1">
                <a:lnSpc>
                  <a:spcPct val="100000"/>
                </a:lnSpc>
                <a:spcBef>
                  <a:spcPts val="0"/>
                </a:spcBef>
                <a:spcAft>
                  <a:spcPts val="0"/>
                </a:spcAft>
                <a:buClr>
                  <a:schemeClr val="tx1">
                    <a:lumMod val="65000"/>
                    <a:lumOff val="35000"/>
                  </a:schemeClr>
                </a:buClr>
                <a:buSzPct val="120000"/>
                <a:buFont typeface="Arial" panose="020B0604020202020204" pitchFamily="34" charset="0"/>
                <a:buChar char="•"/>
                <a:tabLst/>
                <a:defRPr/>
              </a:pPr>
              <a:r>
                <a:rPr lang="en-US" sz="1500" kern="1200" noProof="0" dirty="0">
                  <a:solidFill>
                    <a:schemeClr val="tx1">
                      <a:lumMod val="65000"/>
                      <a:lumOff val="35000"/>
                    </a:schemeClr>
                  </a:solidFill>
                  <a:latin typeface="+mn-lt"/>
                  <a:ea typeface="+mn-ea"/>
                  <a:cs typeface="+mn-cs"/>
                </a:rPr>
                <a:t>Sub #3</a:t>
              </a:r>
            </a:p>
          </p:txBody>
        </p:sp>
        <p:sp>
          <p:nvSpPr>
            <p:cNvPr id="22" name="Ovaal 33">
              <a:extLst>
                <a:ext uri="{FF2B5EF4-FFF2-40B4-BE49-F238E27FC236}">
                  <a16:creationId xmlns:a16="http://schemas.microsoft.com/office/drawing/2014/main" id="{7353147A-F57D-4994-80C2-59F497DFFC9D}"/>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3" name="Rechthoek 34">
              <a:extLst>
                <a:ext uri="{FF2B5EF4-FFF2-40B4-BE49-F238E27FC236}">
                  <a16:creationId xmlns:a16="http://schemas.microsoft.com/office/drawing/2014/main" id="{C95024F6-97A3-4212-85D8-0CCF51CCAD57}"/>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080000" marR="0" lvl="0" indent="-216000" algn="l" defTabSz="539354" rtl="0" eaLnBrk="1" fontAlgn="auto" latinLnBrk="0" hangingPunct="1">
                <a:lnSpc>
                  <a:spcPct val="100000"/>
                </a:lnSpc>
                <a:spcBef>
                  <a:spcPts val="0"/>
                </a:spcBef>
                <a:spcAft>
                  <a:spcPts val="0"/>
                </a:spcAft>
                <a:buClr>
                  <a:schemeClr val="tx1">
                    <a:lumMod val="65000"/>
                    <a:lumOff val="35000"/>
                  </a:schemeClr>
                </a:buClr>
                <a:buSzPct val="120000"/>
                <a:buFont typeface="Arial" panose="020B0604020202020204" pitchFamily="34" charset="0"/>
                <a:buChar char="•"/>
                <a:tabLst/>
                <a:defRPr/>
              </a:pPr>
              <a:r>
                <a:rPr lang="en-US" sz="1500" kern="1200" noProof="0" dirty="0">
                  <a:solidFill>
                    <a:schemeClr val="tx1">
                      <a:lumMod val="65000"/>
                      <a:lumOff val="35000"/>
                    </a:schemeClr>
                  </a:solidFill>
                  <a:latin typeface="+mn-lt"/>
                  <a:ea typeface="+mn-ea"/>
                  <a:cs typeface="+mn-cs"/>
                </a:rPr>
                <a:t>Sub #4</a:t>
              </a:r>
            </a:p>
          </p:txBody>
        </p:sp>
        <p:sp>
          <p:nvSpPr>
            <p:cNvPr id="24" name="Rechthoek 35">
              <a:extLst>
                <a:ext uri="{FF2B5EF4-FFF2-40B4-BE49-F238E27FC236}">
                  <a16:creationId xmlns:a16="http://schemas.microsoft.com/office/drawing/2014/main" id="{BB90363E-3845-426E-BC66-D6B353FC8348}"/>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685800" eaLnBrk="1" fontAlgn="auto" latinLnBrk="0" hangingPunct="1">
                <a:lnSpc>
                  <a:spcPct val="90000"/>
                </a:lnSpc>
                <a:spcBef>
                  <a:spcPts val="450"/>
                </a:spcBef>
                <a:spcAft>
                  <a:spcPts val="450"/>
                </a:spcAft>
                <a:buClrTx/>
                <a:buSzTx/>
                <a:buFontTx/>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grpSp>
    </p:spTree>
    <p:extLst>
      <p:ext uri="{BB962C8B-B14F-4D97-AF65-F5344CB8AC3E}">
        <p14:creationId xmlns:p14="http://schemas.microsoft.com/office/powerpoint/2010/main" val="398393878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888B6-1A3D-4B64-9FDA-906A48F41F91}"/>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7F4C1553-5949-4840-9EFD-34EB7522CBCA}"/>
              </a:ext>
            </a:extLst>
          </p:cNvPr>
          <p:cNvSpPr>
            <a:spLocks noGrp="1"/>
          </p:cNvSpPr>
          <p:nvPr>
            <p:ph type="dt" sz="half" idx="10"/>
          </p:nvPr>
        </p:nvSpPr>
        <p:spPr/>
        <p:txBody>
          <a:bodyPr/>
          <a:lstStyle/>
          <a:p>
            <a:endParaRPr lang="nl-NL"/>
          </a:p>
        </p:txBody>
      </p:sp>
      <p:sp>
        <p:nvSpPr>
          <p:cNvPr id="4" name="Footer Placeholder 3">
            <a:extLst>
              <a:ext uri="{FF2B5EF4-FFF2-40B4-BE49-F238E27FC236}">
                <a16:creationId xmlns:a16="http://schemas.microsoft.com/office/drawing/2014/main" id="{A5E42F5A-B739-4D09-AE96-4FA2126A4615}"/>
              </a:ext>
            </a:extLst>
          </p:cNvPr>
          <p:cNvSpPr>
            <a:spLocks noGrp="1"/>
          </p:cNvSpPr>
          <p:nvPr>
            <p:ph type="ftr" sz="quarter" idx="11"/>
          </p:nvPr>
        </p:nvSpPr>
        <p:spPr/>
        <p:txBody>
          <a:bodyPr/>
          <a:lstStyle/>
          <a:p>
            <a:r>
              <a:rPr lang="nl-NL"/>
              <a:t>Footer</a:t>
            </a:r>
          </a:p>
        </p:txBody>
      </p:sp>
      <p:sp>
        <p:nvSpPr>
          <p:cNvPr id="5" name="Slide Number Placeholder 4">
            <a:extLst>
              <a:ext uri="{FF2B5EF4-FFF2-40B4-BE49-F238E27FC236}">
                <a16:creationId xmlns:a16="http://schemas.microsoft.com/office/drawing/2014/main" id="{6D3702F9-2633-45B7-B216-9CA3815CA1B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6" name="Logo_Groen_Zwart">
            <a:extLst>
              <a:ext uri="{FF2B5EF4-FFF2-40B4-BE49-F238E27FC236}">
                <a16:creationId xmlns:a16="http://schemas.microsoft.com/office/drawing/2014/main" id="{6F5EA833-BE68-4601-904D-23DD41FB8C94}"/>
              </a:ext>
            </a:extLst>
          </p:cNvPr>
          <p:cNvSpPr>
            <a:spLocks noGrp="1"/>
          </p:cNvSpPr>
          <p:nvPr>
            <p:ph type="body" sz="quarter" idx="15"/>
          </p:nvPr>
        </p:nvSpPr>
        <p:spPr>
          <a:xfrm>
            <a:off x="7999154" y="4869516"/>
            <a:ext cx="731700" cy="132300"/>
          </a:xfrm>
          <a:blipFill>
            <a:blip r:embed="rId2">
              <a:extLst>
                <a:ext uri="{96DAC541-7B7A-43D3-8B79-37D633B846F1}">
                  <asvg:svgBlip xmlns:asvg="http://schemas.microsoft.com/office/drawing/2016/SVG/main" r:embed="rId3"/>
                </a:ext>
              </a:extLst>
            </a:blip>
            <a:stretch>
              <a:fillRect/>
            </a:stretch>
          </a:blipFill>
        </p:spPr>
        <p:txBody>
          <a:bodyPr/>
          <a:lstStyle>
            <a:lvl1pPr marL="0" indent="0">
              <a:buNone/>
              <a:defRPr sz="100">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72712249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ext and picture">
    <p:bg>
      <p:bgPr>
        <a:solidFill>
          <a:srgbClr val="F1F1F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888B6-1A3D-4B64-9FDA-906A48F41F91}"/>
              </a:ext>
            </a:extLst>
          </p:cNvPr>
          <p:cNvSpPr>
            <a:spLocks noGrp="1"/>
          </p:cNvSpPr>
          <p:nvPr>
            <p:ph type="title"/>
          </p:nvPr>
        </p:nvSpPr>
        <p:spPr>
          <a:xfrm>
            <a:off x="656034" y="639900"/>
            <a:ext cx="3734992" cy="783431"/>
          </a:xfrm>
        </p:spPr>
        <p:txBody>
          <a:bodyPr/>
          <a:lstStyle/>
          <a:p>
            <a:r>
              <a:rPr lang="en-US"/>
              <a:t>Click to edit Master title style</a:t>
            </a:r>
            <a:endParaRPr lang="nl-NL" dirty="0"/>
          </a:p>
        </p:txBody>
      </p:sp>
      <p:sp>
        <p:nvSpPr>
          <p:cNvPr id="3" name="Date Placeholder 2">
            <a:extLst>
              <a:ext uri="{FF2B5EF4-FFF2-40B4-BE49-F238E27FC236}">
                <a16:creationId xmlns:a16="http://schemas.microsoft.com/office/drawing/2014/main" id="{7F4C1553-5949-4840-9EFD-34EB7522CBCA}"/>
              </a:ext>
            </a:extLst>
          </p:cNvPr>
          <p:cNvSpPr>
            <a:spLocks noGrp="1"/>
          </p:cNvSpPr>
          <p:nvPr>
            <p:ph type="dt" sz="half" idx="10"/>
          </p:nvPr>
        </p:nvSpPr>
        <p:spPr>
          <a:xfrm>
            <a:off x="4706541" y="5265000"/>
            <a:ext cx="1922858" cy="162000"/>
          </a:xfrm>
        </p:spPr>
        <p:txBody>
          <a:bodyPr/>
          <a:lstStyle>
            <a:lvl1pPr>
              <a:defRPr>
                <a:solidFill>
                  <a:srgbClr val="E6E6E6"/>
                </a:solidFill>
              </a:defRPr>
            </a:lvl1pPr>
          </a:lstStyle>
          <a:p>
            <a:endParaRPr lang="nl-NL" dirty="0"/>
          </a:p>
        </p:txBody>
      </p:sp>
      <p:sp>
        <p:nvSpPr>
          <p:cNvPr id="4" name="Footer Placeholder 3">
            <a:extLst>
              <a:ext uri="{FF2B5EF4-FFF2-40B4-BE49-F238E27FC236}">
                <a16:creationId xmlns:a16="http://schemas.microsoft.com/office/drawing/2014/main" id="{A5E42F5A-B739-4D09-AE96-4FA2126A4615}"/>
              </a:ext>
            </a:extLst>
          </p:cNvPr>
          <p:cNvSpPr>
            <a:spLocks noGrp="1"/>
          </p:cNvSpPr>
          <p:nvPr>
            <p:ph type="ftr" sz="quarter" idx="11"/>
          </p:nvPr>
        </p:nvSpPr>
        <p:spPr>
          <a:xfrm>
            <a:off x="964406" y="5265000"/>
            <a:ext cx="3607594" cy="162000"/>
          </a:xfrm>
        </p:spPr>
        <p:txBody>
          <a:bodyPr/>
          <a:lstStyle>
            <a:lvl1pPr>
              <a:defRPr>
                <a:solidFill>
                  <a:srgbClr val="E6E6E6"/>
                </a:solidFill>
              </a:defRPr>
            </a:lvl1pPr>
          </a:lstStyle>
          <a:p>
            <a:r>
              <a:rPr lang="nl-NL"/>
              <a:t>Footer</a:t>
            </a:r>
          </a:p>
        </p:txBody>
      </p:sp>
      <p:sp>
        <p:nvSpPr>
          <p:cNvPr id="5" name="Slide Number Placeholder 4">
            <a:extLst>
              <a:ext uri="{FF2B5EF4-FFF2-40B4-BE49-F238E27FC236}">
                <a16:creationId xmlns:a16="http://schemas.microsoft.com/office/drawing/2014/main" id="{6D3702F9-2633-45B7-B216-9CA3815CA1BD}"/>
              </a:ext>
            </a:extLst>
          </p:cNvPr>
          <p:cNvSpPr>
            <a:spLocks noGrp="1"/>
          </p:cNvSpPr>
          <p:nvPr>
            <p:ph type="sldNum" sz="quarter" idx="12"/>
          </p:nvPr>
        </p:nvSpPr>
        <p:spPr>
          <a:xfrm>
            <a:off x="0" y="5265000"/>
            <a:ext cx="656034" cy="162000"/>
          </a:xfrm>
        </p:spPr>
        <p:txBody>
          <a:bodyPr/>
          <a:lstStyle>
            <a:lvl1pPr>
              <a:defRPr>
                <a:solidFill>
                  <a:srgbClr val="E6E6E6"/>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6" name="Logo_Groen_Zwart">
            <a:extLst>
              <a:ext uri="{FF2B5EF4-FFF2-40B4-BE49-F238E27FC236}">
                <a16:creationId xmlns:a16="http://schemas.microsoft.com/office/drawing/2014/main" id="{6F5EA833-BE68-4601-904D-23DD41FB8C94}"/>
              </a:ext>
            </a:extLst>
          </p:cNvPr>
          <p:cNvSpPr>
            <a:spLocks noGrp="1"/>
          </p:cNvSpPr>
          <p:nvPr>
            <p:ph type="body" sz="quarter" idx="15"/>
          </p:nvPr>
        </p:nvSpPr>
        <p:spPr>
          <a:xfrm>
            <a:off x="7999154" y="4869516"/>
            <a:ext cx="731700" cy="132300"/>
          </a:xfrm>
          <a:blipFill>
            <a:blip r:embed="rId2">
              <a:extLst>
                <a:ext uri="{96DAC541-7B7A-43D3-8B79-37D633B846F1}">
                  <asvg:svgBlip xmlns:asvg="http://schemas.microsoft.com/office/drawing/2016/SVG/main" r:embed="rId3"/>
                </a:ext>
              </a:extLst>
            </a:blip>
            <a:stretch>
              <a:fillRect/>
            </a:stretch>
          </a:blipFill>
        </p:spPr>
        <p:txBody>
          <a:bodyPr/>
          <a:lstStyle>
            <a:lvl1pPr marL="0" indent="0">
              <a:buNone/>
              <a:defRPr sz="100">
                <a:solidFill>
                  <a:schemeClr val="tx2"/>
                </a:solidFill>
              </a:defRPr>
            </a:lvl1pPr>
          </a:lstStyle>
          <a:p>
            <a:pPr lvl="0"/>
            <a:r>
              <a:rPr lang="en-US"/>
              <a:t>Click to edit Master text styles</a:t>
            </a:r>
          </a:p>
        </p:txBody>
      </p:sp>
      <p:sp>
        <p:nvSpPr>
          <p:cNvPr id="8" name="Text Placeholder 7">
            <a:extLst>
              <a:ext uri="{FF2B5EF4-FFF2-40B4-BE49-F238E27FC236}">
                <a16:creationId xmlns:a16="http://schemas.microsoft.com/office/drawing/2014/main" id="{2A8002BA-B3B0-4CEA-975D-3CFC37EA4673}"/>
              </a:ext>
            </a:extLst>
          </p:cNvPr>
          <p:cNvSpPr>
            <a:spLocks noGrp="1"/>
          </p:cNvSpPr>
          <p:nvPr>
            <p:ph type="body" sz="quarter" idx="16"/>
          </p:nvPr>
        </p:nvSpPr>
        <p:spPr>
          <a:xfrm>
            <a:off x="656034" y="1620001"/>
            <a:ext cx="3734992" cy="30305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4" name="Picture Placeholder 13">
            <a:extLst>
              <a:ext uri="{FF2B5EF4-FFF2-40B4-BE49-F238E27FC236}">
                <a16:creationId xmlns:a16="http://schemas.microsoft.com/office/drawing/2014/main" id="{1CEA4C1A-C411-42B4-9F3B-8800ADA34E3E}"/>
              </a:ext>
            </a:extLst>
          </p:cNvPr>
          <p:cNvSpPr>
            <a:spLocks noGrp="1"/>
          </p:cNvSpPr>
          <p:nvPr>
            <p:ph type="pic" sz="quarter" idx="14"/>
          </p:nvPr>
        </p:nvSpPr>
        <p:spPr>
          <a:xfrm>
            <a:off x="4391025" y="0"/>
            <a:ext cx="4752976" cy="5143500"/>
          </a:xfrm>
          <a:custGeom>
            <a:avLst/>
            <a:gdLst>
              <a:gd name="connsiteX0" fmla="*/ 241300 w 6337301"/>
              <a:gd name="connsiteY0" fmla="*/ 0 h 6858000"/>
              <a:gd name="connsiteX1" fmla="*/ 6337301 w 6337301"/>
              <a:gd name="connsiteY1" fmla="*/ 0 h 6858000"/>
              <a:gd name="connsiteX2" fmla="*/ 6337301 w 6337301"/>
              <a:gd name="connsiteY2" fmla="*/ 6858000 h 6858000"/>
              <a:gd name="connsiteX3" fmla="*/ 241300 w 6337301"/>
              <a:gd name="connsiteY3" fmla="*/ 6858000 h 6858000"/>
              <a:gd name="connsiteX4" fmla="*/ 241300 w 6337301"/>
              <a:gd name="connsiteY4" fmla="*/ 1525524 h 6858000"/>
              <a:gd name="connsiteX5" fmla="*/ 16592 w 6337301"/>
              <a:gd name="connsiteY5" fmla="*/ 1249809 h 6858000"/>
              <a:gd name="connsiteX6" fmla="*/ 0 w 6337301"/>
              <a:gd name="connsiteY6" fmla="*/ 1248137 h 6858000"/>
              <a:gd name="connsiteX7" fmla="*/ 0 w 6337301"/>
              <a:gd name="connsiteY7" fmla="*/ 1240047 h 6858000"/>
              <a:gd name="connsiteX8" fmla="*/ 16592 w 6337301"/>
              <a:gd name="connsiteY8" fmla="*/ 1238375 h 6858000"/>
              <a:gd name="connsiteX9" fmla="*/ 241300 w 6337301"/>
              <a:gd name="connsiteY9" fmla="*/ 96266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37301" h="6858000">
                <a:moveTo>
                  <a:pt x="241300" y="0"/>
                </a:moveTo>
                <a:lnTo>
                  <a:pt x="6337301" y="0"/>
                </a:lnTo>
                <a:lnTo>
                  <a:pt x="6337301" y="6858000"/>
                </a:lnTo>
                <a:lnTo>
                  <a:pt x="241300" y="6858000"/>
                </a:lnTo>
                <a:lnTo>
                  <a:pt x="241300" y="1525524"/>
                </a:lnTo>
                <a:cubicBezTo>
                  <a:pt x="241300" y="1389507"/>
                  <a:pt x="144844" y="1276049"/>
                  <a:pt x="16592" y="1249809"/>
                </a:cubicBezTo>
                <a:lnTo>
                  <a:pt x="0" y="1248137"/>
                </a:lnTo>
                <a:lnTo>
                  <a:pt x="0" y="1240047"/>
                </a:lnTo>
                <a:lnTo>
                  <a:pt x="16592" y="1238375"/>
                </a:lnTo>
                <a:cubicBezTo>
                  <a:pt x="144844" y="1212136"/>
                  <a:pt x="241300" y="1098677"/>
                  <a:pt x="241300" y="962660"/>
                </a:cubicBezTo>
                <a:close/>
              </a:path>
            </a:pathLst>
          </a:custGeom>
          <a:solidFill>
            <a:srgbClr val="E6E6E6"/>
          </a:solidFill>
        </p:spPr>
        <p:txBody>
          <a:bodyPr wrap="square">
            <a:noAutofit/>
          </a:bodyPr>
          <a:lstStyle>
            <a:lvl1pPr marL="0" indent="0" algn="ctr">
              <a:buNone/>
              <a:defRPr>
                <a:solidFill>
                  <a:schemeClr val="tx1">
                    <a:lumMod val="50000"/>
                    <a:lumOff val="50000"/>
                  </a:schemeClr>
                </a:solidFill>
              </a:defRPr>
            </a:lvl1pPr>
          </a:lstStyle>
          <a:p>
            <a:r>
              <a:rPr lang="en-US"/>
              <a:t>Click icon to add picture</a:t>
            </a:r>
            <a:endParaRPr lang="nl-NL" dirty="0"/>
          </a:p>
        </p:txBody>
      </p:sp>
      <p:grpSp>
        <p:nvGrpSpPr>
          <p:cNvPr id="57" name="Instruction">
            <a:extLst>
              <a:ext uri="{FF2B5EF4-FFF2-40B4-BE49-F238E27FC236}">
                <a16:creationId xmlns:a16="http://schemas.microsoft.com/office/drawing/2014/main" id="{514A5129-EADD-4658-AEA4-A52BFD2E920E}"/>
              </a:ext>
            </a:extLst>
          </p:cNvPr>
          <p:cNvGrpSpPr/>
          <p:nvPr/>
        </p:nvGrpSpPr>
        <p:grpSpPr>
          <a:xfrm>
            <a:off x="-2549585" y="0"/>
            <a:ext cx="2400995" cy="2711584"/>
            <a:chOff x="-3437547" y="1434"/>
            <a:chExt cx="3201327" cy="3615445"/>
          </a:xfrm>
        </p:grpSpPr>
        <p:cxnSp>
          <p:nvCxnSpPr>
            <p:cNvPr id="58" name="Rechte verbindingslijn 11">
              <a:extLst>
                <a:ext uri="{FF2B5EF4-FFF2-40B4-BE49-F238E27FC236}">
                  <a16:creationId xmlns:a16="http://schemas.microsoft.com/office/drawing/2014/main" id="{04A0C8E1-2B93-44E8-90B1-B0B173723094}"/>
                </a:ext>
              </a:extLst>
            </p:cNvPr>
            <p:cNvCxnSpPr>
              <a:cxnSpLocks/>
            </p:cNvCxnSpPr>
            <p:nvPr userDrawn="1"/>
          </p:nvCxnSpPr>
          <p:spPr>
            <a:xfrm>
              <a:off x="-3419346" y="3616879"/>
              <a:ext cx="3176013" cy="0"/>
            </a:xfrm>
            <a:prstGeom prst="line">
              <a:avLst/>
            </a:prstGeom>
            <a:noFill/>
            <a:ln w="3175" cap="flat" cmpd="sng" algn="ctr">
              <a:solidFill>
                <a:schemeClr val="accent1"/>
              </a:solidFill>
              <a:prstDash val="solid"/>
            </a:ln>
            <a:effectLst/>
          </p:spPr>
        </p:cxnSp>
        <p:sp>
          <p:nvSpPr>
            <p:cNvPr id="59" name="Rechthoek 21">
              <a:extLst>
                <a:ext uri="{FF2B5EF4-FFF2-40B4-BE49-F238E27FC236}">
                  <a16:creationId xmlns:a16="http://schemas.microsoft.com/office/drawing/2014/main" id="{394810A1-C967-4336-9C25-B2F3E20466FC}"/>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685800" eaLnBrk="1" fontAlgn="auto" latinLnBrk="0" hangingPunct="1">
                <a:lnSpc>
                  <a:spcPct val="80000"/>
                </a:lnSpc>
                <a:spcBef>
                  <a:spcPts val="0"/>
                </a:spcBef>
                <a:spcAft>
                  <a:spcPts val="0"/>
                </a:spcAft>
                <a:buClrTx/>
                <a:buSzTx/>
                <a:buFontTx/>
                <a:buNone/>
                <a:tabLst/>
                <a:defRPr/>
              </a:pPr>
              <a:r>
                <a:rPr kumimoji="0" lang="en-US" sz="1050" b="1" i="0" u="none" strike="noStrike" kern="0" cap="all" spc="0" normalizeH="0" baseline="0" noProof="0" dirty="0">
                  <a:ln>
                    <a:noFill/>
                  </a:ln>
                  <a:solidFill>
                    <a:schemeClr val="accent1"/>
                  </a:solidFill>
                  <a:effectLst/>
                  <a:uLnTx/>
                  <a:uFillTx/>
                  <a:latin typeface="+mj-lt"/>
                  <a:cs typeface="Segoe UI Light" panose="020B0502040204020203" pitchFamily="34" charset="0"/>
                </a:rPr>
                <a:t>Using text levels</a:t>
              </a:r>
            </a:p>
          </p:txBody>
        </p:sp>
        <p:sp>
          <p:nvSpPr>
            <p:cNvPr id="60" name="Ovaal 22">
              <a:extLst>
                <a:ext uri="{FF2B5EF4-FFF2-40B4-BE49-F238E27FC236}">
                  <a16:creationId xmlns:a16="http://schemas.microsoft.com/office/drawing/2014/main" id="{85B6FABB-F3F8-4D6D-86B1-AC586A1AB64C}"/>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61" name="Rechte verbindingslijn 23">
              <a:extLst>
                <a:ext uri="{FF2B5EF4-FFF2-40B4-BE49-F238E27FC236}">
                  <a16:creationId xmlns:a16="http://schemas.microsoft.com/office/drawing/2014/main" id="{E7F10D51-E1C1-4CF2-A830-240E5002C13B}"/>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62" name="Groep 24">
              <a:extLst>
                <a:ext uri="{FF2B5EF4-FFF2-40B4-BE49-F238E27FC236}">
                  <a16:creationId xmlns:a16="http://schemas.microsoft.com/office/drawing/2014/main" id="{7119CE6E-E3E8-43EF-AEF9-ABC345E48FBC}"/>
                </a:ext>
              </a:extLst>
            </p:cNvPr>
            <p:cNvGrpSpPr/>
            <p:nvPr userDrawn="1"/>
          </p:nvGrpSpPr>
          <p:grpSpPr>
            <a:xfrm>
              <a:off x="-3437547" y="349413"/>
              <a:ext cx="2933825" cy="558875"/>
              <a:chOff x="-3419346" y="368233"/>
              <a:chExt cx="3904920" cy="743862"/>
            </a:xfrm>
          </p:grpSpPr>
          <p:sp>
            <p:nvSpPr>
              <p:cNvPr id="74" name="Rechthoek 36">
                <a:extLst>
                  <a:ext uri="{FF2B5EF4-FFF2-40B4-BE49-F238E27FC236}">
                    <a16:creationId xmlns:a16="http://schemas.microsoft.com/office/drawing/2014/main" id="{1E69DBB6-57C5-4192-96A1-DF5F9CCE8353}"/>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600" b="0" noProof="0" dirty="0">
                    <a:solidFill>
                      <a:schemeClr val="tx2"/>
                    </a:solidFill>
                    <a:latin typeface="Arial" panose="020B0604020202020204" pitchFamily="34" charset="0"/>
                    <a:cs typeface="Arial" panose="020B0604020202020204" pitchFamily="34" charset="0"/>
                  </a:rPr>
                  <a:t>Home</a:t>
                </a:r>
              </a:p>
            </p:txBody>
          </p:sp>
          <p:cxnSp>
            <p:nvCxnSpPr>
              <p:cNvPr id="75" name="Rechte verbindingslijn 37">
                <a:extLst>
                  <a:ext uri="{FF2B5EF4-FFF2-40B4-BE49-F238E27FC236}">
                    <a16:creationId xmlns:a16="http://schemas.microsoft.com/office/drawing/2014/main" id="{0BD03F1A-3C3A-41F9-B8B5-1013E04D3AF8}"/>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Rechte verbindingslijn 38">
                <a:extLst>
                  <a:ext uri="{FF2B5EF4-FFF2-40B4-BE49-F238E27FC236}">
                    <a16:creationId xmlns:a16="http://schemas.microsoft.com/office/drawing/2014/main" id="{F7D615BA-81A2-413D-914E-E4C43CF832CA}"/>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7" name="Rechthoek 39">
                <a:extLst>
                  <a:ext uri="{FF2B5EF4-FFF2-40B4-BE49-F238E27FC236}">
                    <a16:creationId xmlns:a16="http://schemas.microsoft.com/office/drawing/2014/main" id="{1A4E8349-FAF2-4BD9-B499-B29E4D7255D4}"/>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nvGrpSpPr>
              <p:cNvPr id="78" name="Groep 40">
                <a:extLst>
                  <a:ext uri="{FF2B5EF4-FFF2-40B4-BE49-F238E27FC236}">
                    <a16:creationId xmlns:a16="http://schemas.microsoft.com/office/drawing/2014/main" id="{99AB950D-88CB-4690-95BE-C2728F192A0B}"/>
                  </a:ext>
                </a:extLst>
              </p:cNvPr>
              <p:cNvGrpSpPr/>
              <p:nvPr userDrawn="1"/>
            </p:nvGrpSpPr>
            <p:grpSpPr>
              <a:xfrm>
                <a:off x="-3002834" y="720303"/>
                <a:ext cx="182598" cy="143759"/>
                <a:chOff x="-3310843" y="700986"/>
                <a:chExt cx="182598" cy="143759"/>
              </a:xfrm>
            </p:grpSpPr>
            <p:grpSp>
              <p:nvGrpSpPr>
                <p:cNvPr id="117" name="Groep 79">
                  <a:extLst>
                    <a:ext uri="{FF2B5EF4-FFF2-40B4-BE49-F238E27FC236}">
                      <a16:creationId xmlns:a16="http://schemas.microsoft.com/office/drawing/2014/main" id="{89B1C34F-54E1-470B-8958-2A67DC1C47D5}"/>
                    </a:ext>
                  </a:extLst>
                </p:cNvPr>
                <p:cNvGrpSpPr/>
                <p:nvPr userDrawn="1"/>
              </p:nvGrpSpPr>
              <p:grpSpPr>
                <a:xfrm>
                  <a:off x="-3310843" y="700986"/>
                  <a:ext cx="182598" cy="143759"/>
                  <a:chOff x="-3310843" y="700986"/>
                  <a:chExt cx="182598" cy="143759"/>
                </a:xfrm>
              </p:grpSpPr>
              <p:cxnSp>
                <p:nvCxnSpPr>
                  <p:cNvPr id="121" name="Rechte verbindingslijn 83">
                    <a:extLst>
                      <a:ext uri="{FF2B5EF4-FFF2-40B4-BE49-F238E27FC236}">
                        <a16:creationId xmlns:a16="http://schemas.microsoft.com/office/drawing/2014/main" id="{DD56ED16-7532-4C6D-B20E-1252E3EB8DBE}"/>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122" name="Rechte verbindingslijn 84">
                    <a:extLst>
                      <a:ext uri="{FF2B5EF4-FFF2-40B4-BE49-F238E27FC236}">
                        <a16:creationId xmlns:a16="http://schemas.microsoft.com/office/drawing/2014/main" id="{BCF074FA-EAA8-4FBA-979D-3CAD6F40CCA8}"/>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123" name="Rechte verbindingslijn 85">
                    <a:extLst>
                      <a:ext uri="{FF2B5EF4-FFF2-40B4-BE49-F238E27FC236}">
                        <a16:creationId xmlns:a16="http://schemas.microsoft.com/office/drawing/2014/main" id="{074BEC97-1AD7-426F-8C78-FE143C1FFF71}"/>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124" name="Rechte verbindingslijn 86">
                    <a:extLst>
                      <a:ext uri="{FF2B5EF4-FFF2-40B4-BE49-F238E27FC236}">
                        <a16:creationId xmlns:a16="http://schemas.microsoft.com/office/drawing/2014/main" id="{F2A24B3A-60B6-46F8-9BA8-1FC227A42652}"/>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125" name="Rechte verbindingslijn 87">
                    <a:extLst>
                      <a:ext uri="{FF2B5EF4-FFF2-40B4-BE49-F238E27FC236}">
                        <a16:creationId xmlns:a16="http://schemas.microsoft.com/office/drawing/2014/main" id="{277AE8DD-D513-42B7-849F-E56214F76FDF}"/>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18" name="Groep 80">
                  <a:extLst>
                    <a:ext uri="{FF2B5EF4-FFF2-40B4-BE49-F238E27FC236}">
                      <a16:creationId xmlns:a16="http://schemas.microsoft.com/office/drawing/2014/main" id="{362239B1-AA71-43C3-BFF7-EB52EEE89A07}"/>
                    </a:ext>
                  </a:extLst>
                </p:cNvPr>
                <p:cNvGrpSpPr/>
                <p:nvPr userDrawn="1"/>
              </p:nvGrpSpPr>
              <p:grpSpPr>
                <a:xfrm flipH="1">
                  <a:off x="-3310774" y="735854"/>
                  <a:ext cx="88801" cy="72568"/>
                  <a:chOff x="-2091059" y="1395403"/>
                  <a:chExt cx="157316" cy="128558"/>
                </a:xfrm>
              </p:grpSpPr>
              <p:sp>
                <p:nvSpPr>
                  <p:cNvPr id="119" name="Rechthoek 81">
                    <a:extLst>
                      <a:ext uri="{FF2B5EF4-FFF2-40B4-BE49-F238E27FC236}">
                        <a16:creationId xmlns:a16="http://schemas.microsoft.com/office/drawing/2014/main" id="{FBCAD868-4FFF-42A2-A2DA-24742B4CD52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20" name="Pijl: punthaak 82">
                    <a:extLst>
                      <a:ext uri="{FF2B5EF4-FFF2-40B4-BE49-F238E27FC236}">
                        <a16:creationId xmlns:a16="http://schemas.microsoft.com/office/drawing/2014/main" id="{1380BECF-4780-489A-B438-29F97ECBB351}"/>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grpSp>
          <p:grpSp>
            <p:nvGrpSpPr>
              <p:cNvPr id="79" name="Groep 41">
                <a:extLst>
                  <a:ext uri="{FF2B5EF4-FFF2-40B4-BE49-F238E27FC236}">
                    <a16:creationId xmlns:a16="http://schemas.microsoft.com/office/drawing/2014/main" id="{D74003CB-2B54-424C-80CC-3F8FA9FF0683}"/>
                  </a:ext>
                </a:extLst>
              </p:cNvPr>
              <p:cNvGrpSpPr/>
              <p:nvPr userDrawn="1"/>
            </p:nvGrpSpPr>
            <p:grpSpPr>
              <a:xfrm>
                <a:off x="-3326107" y="720303"/>
                <a:ext cx="182598" cy="143759"/>
                <a:chOff x="-3634116" y="700986"/>
                <a:chExt cx="182598" cy="143759"/>
              </a:xfrm>
            </p:grpSpPr>
            <p:grpSp>
              <p:nvGrpSpPr>
                <p:cNvPr id="108" name="Groep 70">
                  <a:extLst>
                    <a:ext uri="{FF2B5EF4-FFF2-40B4-BE49-F238E27FC236}">
                      <a16:creationId xmlns:a16="http://schemas.microsoft.com/office/drawing/2014/main" id="{7C80753D-7FA8-4D51-8C6B-30884B3FC4F4}"/>
                    </a:ext>
                  </a:extLst>
                </p:cNvPr>
                <p:cNvGrpSpPr/>
                <p:nvPr userDrawn="1"/>
              </p:nvGrpSpPr>
              <p:grpSpPr>
                <a:xfrm>
                  <a:off x="-3634116" y="700986"/>
                  <a:ext cx="182598" cy="143759"/>
                  <a:chOff x="-3634116" y="700986"/>
                  <a:chExt cx="182598" cy="143759"/>
                </a:xfrm>
              </p:grpSpPr>
              <p:cxnSp>
                <p:nvCxnSpPr>
                  <p:cNvPr id="112" name="Rechte verbindingslijn 74">
                    <a:extLst>
                      <a:ext uri="{FF2B5EF4-FFF2-40B4-BE49-F238E27FC236}">
                        <a16:creationId xmlns:a16="http://schemas.microsoft.com/office/drawing/2014/main" id="{E9DA0FFC-64F5-465E-AADC-BF20E7FF2BB4}"/>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13" name="Rechte verbindingslijn 75">
                    <a:extLst>
                      <a:ext uri="{FF2B5EF4-FFF2-40B4-BE49-F238E27FC236}">
                        <a16:creationId xmlns:a16="http://schemas.microsoft.com/office/drawing/2014/main" id="{B9D8BBFC-F514-44E3-9B19-932C31995DE3}"/>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14" name="Rechte verbindingslijn 76">
                    <a:extLst>
                      <a:ext uri="{FF2B5EF4-FFF2-40B4-BE49-F238E27FC236}">
                        <a16:creationId xmlns:a16="http://schemas.microsoft.com/office/drawing/2014/main" id="{D28BC705-BB3F-45ED-8123-3A6A2B9E7852}"/>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15" name="Rechte verbindingslijn 77">
                    <a:extLst>
                      <a:ext uri="{FF2B5EF4-FFF2-40B4-BE49-F238E27FC236}">
                        <a16:creationId xmlns:a16="http://schemas.microsoft.com/office/drawing/2014/main" id="{8F842DD9-F60F-4466-B15F-C06B563EB122}"/>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16" name="Rechte verbindingslijn 78">
                    <a:extLst>
                      <a:ext uri="{FF2B5EF4-FFF2-40B4-BE49-F238E27FC236}">
                        <a16:creationId xmlns:a16="http://schemas.microsoft.com/office/drawing/2014/main" id="{ECA7A089-206B-497B-9DDF-8B7F7D081BC9}"/>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09" name="Groep 71">
                  <a:extLst>
                    <a:ext uri="{FF2B5EF4-FFF2-40B4-BE49-F238E27FC236}">
                      <a16:creationId xmlns:a16="http://schemas.microsoft.com/office/drawing/2014/main" id="{6BE0E0C8-14AD-482B-B2CF-762E7B57AF1A}"/>
                    </a:ext>
                  </a:extLst>
                </p:cNvPr>
                <p:cNvGrpSpPr/>
                <p:nvPr userDrawn="1"/>
              </p:nvGrpSpPr>
              <p:grpSpPr>
                <a:xfrm>
                  <a:off x="-3634047" y="735854"/>
                  <a:ext cx="88801" cy="72568"/>
                  <a:chOff x="-2091059" y="1395403"/>
                  <a:chExt cx="157316" cy="128558"/>
                </a:xfrm>
              </p:grpSpPr>
              <p:sp>
                <p:nvSpPr>
                  <p:cNvPr id="110" name="Rechthoek 72">
                    <a:extLst>
                      <a:ext uri="{FF2B5EF4-FFF2-40B4-BE49-F238E27FC236}">
                        <a16:creationId xmlns:a16="http://schemas.microsoft.com/office/drawing/2014/main" id="{3B8E0E92-8085-40D5-BF18-D0AC39E4BCB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11" name="Pijl: punthaak 73">
                    <a:extLst>
                      <a:ext uri="{FF2B5EF4-FFF2-40B4-BE49-F238E27FC236}">
                        <a16:creationId xmlns:a16="http://schemas.microsoft.com/office/drawing/2014/main" id="{EEA45A78-C2F9-4F50-94A5-832044AC386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grpSp>
          <p:cxnSp>
            <p:nvCxnSpPr>
              <p:cNvPr id="80" name="Rechte verbindingslijn 42">
                <a:extLst>
                  <a:ext uri="{FF2B5EF4-FFF2-40B4-BE49-F238E27FC236}">
                    <a16:creationId xmlns:a16="http://schemas.microsoft.com/office/drawing/2014/main" id="{5CE4EC5E-8CBF-4097-A8E5-C25890096D6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81" name="Rechte verbindingslijn 43">
                <a:extLst>
                  <a:ext uri="{FF2B5EF4-FFF2-40B4-BE49-F238E27FC236}">
                    <a16:creationId xmlns:a16="http://schemas.microsoft.com/office/drawing/2014/main" id="{9E9CA6E7-04AF-4B5D-9F4E-65789D7A3E5F}"/>
                  </a:ext>
                </a:extLst>
              </p:cNvPr>
              <p:cNvCxnSpPr>
                <a:cxnSpLocks/>
              </p:cNvCxnSpPr>
              <p:nvPr userDrawn="1"/>
            </p:nvCxnSpPr>
            <p:spPr>
              <a:xfrm>
                <a:off x="-2724656" y="827739"/>
                <a:ext cx="303097" cy="122604"/>
              </a:xfrm>
              <a:prstGeom prst="line">
                <a:avLst/>
              </a:prstGeom>
              <a:noFill/>
              <a:ln w="19050" cap="rnd" cmpd="sng" algn="ctr">
                <a:solidFill>
                  <a:schemeClr val="accent1"/>
                </a:solidFill>
                <a:prstDash val="solid"/>
                <a:headEnd type="oval"/>
              </a:ln>
              <a:effectLst/>
            </p:spPr>
          </p:cxnSp>
          <p:grpSp>
            <p:nvGrpSpPr>
              <p:cNvPr id="82" name="Groep 44">
                <a:extLst>
                  <a:ext uri="{FF2B5EF4-FFF2-40B4-BE49-F238E27FC236}">
                    <a16:creationId xmlns:a16="http://schemas.microsoft.com/office/drawing/2014/main" id="{2476EE25-279F-4574-9044-B002AD3757CA}"/>
                  </a:ext>
                </a:extLst>
              </p:cNvPr>
              <p:cNvGrpSpPr/>
              <p:nvPr userDrawn="1"/>
            </p:nvGrpSpPr>
            <p:grpSpPr>
              <a:xfrm>
                <a:off x="-2425037" y="370226"/>
                <a:ext cx="357690" cy="330595"/>
                <a:chOff x="-2721817" y="347336"/>
                <a:chExt cx="432805" cy="400021"/>
              </a:xfrm>
            </p:grpSpPr>
            <p:sp>
              <p:nvSpPr>
                <p:cNvPr id="97" name="Rechthoek 59">
                  <a:extLst>
                    <a:ext uri="{FF2B5EF4-FFF2-40B4-BE49-F238E27FC236}">
                      <a16:creationId xmlns:a16="http://schemas.microsoft.com/office/drawing/2014/main" id="{99E2E76E-E5AC-4529-83AF-7DD7948B5E2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788" b="0" noProof="0">
                    <a:solidFill>
                      <a:srgbClr val="FF0000"/>
                    </a:solidFill>
                    <a:latin typeface="Arial" panose="020B0604020202020204" pitchFamily="34" charset="0"/>
                    <a:cs typeface="Arial" panose="020B0604020202020204" pitchFamily="34" charset="0"/>
                  </a:endParaRPr>
                </a:p>
              </p:txBody>
            </p:sp>
            <p:grpSp>
              <p:nvGrpSpPr>
                <p:cNvPr id="98" name="Groep 60">
                  <a:extLst>
                    <a:ext uri="{FF2B5EF4-FFF2-40B4-BE49-F238E27FC236}">
                      <a16:creationId xmlns:a16="http://schemas.microsoft.com/office/drawing/2014/main" id="{3FFAB8AD-C960-4895-9ED7-B2A4A71AE8C3}"/>
                    </a:ext>
                  </a:extLst>
                </p:cNvPr>
                <p:cNvGrpSpPr/>
                <p:nvPr userDrawn="1"/>
              </p:nvGrpSpPr>
              <p:grpSpPr>
                <a:xfrm>
                  <a:off x="-2652453" y="431583"/>
                  <a:ext cx="294076" cy="231526"/>
                  <a:chOff x="-3634116" y="700986"/>
                  <a:chExt cx="182598" cy="143759"/>
                </a:xfrm>
              </p:grpSpPr>
              <p:grpSp>
                <p:nvGrpSpPr>
                  <p:cNvPr id="99" name="Groep 61">
                    <a:extLst>
                      <a:ext uri="{FF2B5EF4-FFF2-40B4-BE49-F238E27FC236}">
                        <a16:creationId xmlns:a16="http://schemas.microsoft.com/office/drawing/2014/main" id="{711AAAAB-23A6-4947-96C0-7992CB4C5D24}"/>
                      </a:ext>
                    </a:extLst>
                  </p:cNvPr>
                  <p:cNvGrpSpPr/>
                  <p:nvPr userDrawn="1"/>
                </p:nvGrpSpPr>
                <p:grpSpPr>
                  <a:xfrm>
                    <a:off x="-3634116" y="700986"/>
                    <a:ext cx="182598" cy="143759"/>
                    <a:chOff x="-3634116" y="700986"/>
                    <a:chExt cx="182598" cy="143759"/>
                  </a:xfrm>
                </p:grpSpPr>
                <p:cxnSp>
                  <p:nvCxnSpPr>
                    <p:cNvPr id="103" name="Rechte verbindingslijn 65">
                      <a:extLst>
                        <a:ext uri="{FF2B5EF4-FFF2-40B4-BE49-F238E27FC236}">
                          <a16:creationId xmlns:a16="http://schemas.microsoft.com/office/drawing/2014/main" id="{0CFF3464-D78B-4767-B1D0-1068A0C163B4}"/>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04" name="Rechte verbindingslijn 66">
                      <a:extLst>
                        <a:ext uri="{FF2B5EF4-FFF2-40B4-BE49-F238E27FC236}">
                          <a16:creationId xmlns:a16="http://schemas.microsoft.com/office/drawing/2014/main" id="{CBA980D0-4D00-4D3A-822C-9E962B226EF8}"/>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05" name="Rechte verbindingslijn 67">
                      <a:extLst>
                        <a:ext uri="{FF2B5EF4-FFF2-40B4-BE49-F238E27FC236}">
                          <a16:creationId xmlns:a16="http://schemas.microsoft.com/office/drawing/2014/main" id="{8578FFEA-F1D2-439F-9B73-00E703B96C34}"/>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06" name="Rechte verbindingslijn 68">
                      <a:extLst>
                        <a:ext uri="{FF2B5EF4-FFF2-40B4-BE49-F238E27FC236}">
                          <a16:creationId xmlns:a16="http://schemas.microsoft.com/office/drawing/2014/main" id="{E1EDC395-0795-4489-8913-4B24C25FA145}"/>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07" name="Rechte verbindingslijn 69">
                      <a:extLst>
                        <a:ext uri="{FF2B5EF4-FFF2-40B4-BE49-F238E27FC236}">
                          <a16:creationId xmlns:a16="http://schemas.microsoft.com/office/drawing/2014/main" id="{F8BDEC60-5D76-411C-9C91-28216D43E2B0}"/>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00" name="Groep 62">
                    <a:extLst>
                      <a:ext uri="{FF2B5EF4-FFF2-40B4-BE49-F238E27FC236}">
                        <a16:creationId xmlns:a16="http://schemas.microsoft.com/office/drawing/2014/main" id="{FC83C51E-BE31-4DC6-9786-C56EDE1C2FAA}"/>
                      </a:ext>
                    </a:extLst>
                  </p:cNvPr>
                  <p:cNvGrpSpPr/>
                  <p:nvPr userDrawn="1"/>
                </p:nvGrpSpPr>
                <p:grpSpPr>
                  <a:xfrm>
                    <a:off x="-3634047" y="735854"/>
                    <a:ext cx="88801" cy="72568"/>
                    <a:chOff x="-2091059" y="1395403"/>
                    <a:chExt cx="157316" cy="128558"/>
                  </a:xfrm>
                </p:grpSpPr>
                <p:sp>
                  <p:nvSpPr>
                    <p:cNvPr id="101" name="Rechthoek 63">
                      <a:extLst>
                        <a:ext uri="{FF2B5EF4-FFF2-40B4-BE49-F238E27FC236}">
                          <a16:creationId xmlns:a16="http://schemas.microsoft.com/office/drawing/2014/main" id="{222489F9-45FE-4376-9346-62BA285B977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02" name="Pijl: punthaak 64">
                      <a:extLst>
                        <a:ext uri="{FF2B5EF4-FFF2-40B4-BE49-F238E27FC236}">
                          <a16:creationId xmlns:a16="http://schemas.microsoft.com/office/drawing/2014/main" id="{5EF93349-6689-411A-8128-D9D2E12A53E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grpSp>
          </p:grpSp>
          <p:grpSp>
            <p:nvGrpSpPr>
              <p:cNvPr id="83" name="Groep 45">
                <a:extLst>
                  <a:ext uri="{FF2B5EF4-FFF2-40B4-BE49-F238E27FC236}">
                    <a16:creationId xmlns:a16="http://schemas.microsoft.com/office/drawing/2014/main" id="{44C6B0A1-5F12-4A02-80FD-6512E6E528E4}"/>
                  </a:ext>
                </a:extLst>
              </p:cNvPr>
              <p:cNvGrpSpPr/>
              <p:nvPr userDrawn="1"/>
            </p:nvGrpSpPr>
            <p:grpSpPr>
              <a:xfrm>
                <a:off x="-2425037" y="781500"/>
                <a:ext cx="357690" cy="330595"/>
                <a:chOff x="-2721817" y="782525"/>
                <a:chExt cx="432805" cy="400021"/>
              </a:xfrm>
            </p:grpSpPr>
            <p:sp>
              <p:nvSpPr>
                <p:cNvPr id="86" name="Rechthoek 48">
                  <a:extLst>
                    <a:ext uri="{FF2B5EF4-FFF2-40B4-BE49-F238E27FC236}">
                      <a16:creationId xmlns:a16="http://schemas.microsoft.com/office/drawing/2014/main" id="{23131972-0971-4A72-9486-C98F502A345C}"/>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788" b="0" noProof="0">
                    <a:solidFill>
                      <a:srgbClr val="FF0000"/>
                    </a:solidFill>
                    <a:latin typeface="Arial" panose="020B0604020202020204" pitchFamily="34" charset="0"/>
                    <a:cs typeface="Arial" panose="020B0604020202020204" pitchFamily="34" charset="0"/>
                  </a:endParaRPr>
                </a:p>
              </p:txBody>
            </p:sp>
            <p:grpSp>
              <p:nvGrpSpPr>
                <p:cNvPr id="87" name="Groep 49">
                  <a:extLst>
                    <a:ext uri="{FF2B5EF4-FFF2-40B4-BE49-F238E27FC236}">
                      <a16:creationId xmlns:a16="http://schemas.microsoft.com/office/drawing/2014/main" id="{315E740F-908C-40C5-AEF4-E20BE12F5998}"/>
                    </a:ext>
                  </a:extLst>
                </p:cNvPr>
                <p:cNvGrpSpPr/>
                <p:nvPr userDrawn="1"/>
              </p:nvGrpSpPr>
              <p:grpSpPr>
                <a:xfrm>
                  <a:off x="-2652453" y="866772"/>
                  <a:ext cx="294076" cy="231526"/>
                  <a:chOff x="-3310843" y="700986"/>
                  <a:chExt cx="182598" cy="143759"/>
                </a:xfrm>
              </p:grpSpPr>
              <p:grpSp>
                <p:nvGrpSpPr>
                  <p:cNvPr id="88" name="Groep 50">
                    <a:extLst>
                      <a:ext uri="{FF2B5EF4-FFF2-40B4-BE49-F238E27FC236}">
                        <a16:creationId xmlns:a16="http://schemas.microsoft.com/office/drawing/2014/main" id="{782D1989-3008-4D58-8429-565DB560DF73}"/>
                      </a:ext>
                    </a:extLst>
                  </p:cNvPr>
                  <p:cNvGrpSpPr/>
                  <p:nvPr userDrawn="1"/>
                </p:nvGrpSpPr>
                <p:grpSpPr>
                  <a:xfrm>
                    <a:off x="-3310843" y="700986"/>
                    <a:ext cx="182598" cy="143759"/>
                    <a:chOff x="-3310843" y="700986"/>
                    <a:chExt cx="182598" cy="143759"/>
                  </a:xfrm>
                </p:grpSpPr>
                <p:cxnSp>
                  <p:nvCxnSpPr>
                    <p:cNvPr id="92" name="Rechte verbindingslijn 54">
                      <a:extLst>
                        <a:ext uri="{FF2B5EF4-FFF2-40B4-BE49-F238E27FC236}">
                          <a16:creationId xmlns:a16="http://schemas.microsoft.com/office/drawing/2014/main" id="{D4805ED5-D59E-4DFF-A391-A4CB2356618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93" name="Rechte verbindingslijn 55">
                      <a:extLst>
                        <a:ext uri="{FF2B5EF4-FFF2-40B4-BE49-F238E27FC236}">
                          <a16:creationId xmlns:a16="http://schemas.microsoft.com/office/drawing/2014/main" id="{63AC2092-9977-4F31-B54C-D43696119CD5}"/>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94" name="Rechte verbindingslijn 56">
                      <a:extLst>
                        <a:ext uri="{FF2B5EF4-FFF2-40B4-BE49-F238E27FC236}">
                          <a16:creationId xmlns:a16="http://schemas.microsoft.com/office/drawing/2014/main" id="{0EA70404-010B-4D72-B32D-E685E899778A}"/>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95" name="Rechte verbindingslijn 57">
                      <a:extLst>
                        <a:ext uri="{FF2B5EF4-FFF2-40B4-BE49-F238E27FC236}">
                          <a16:creationId xmlns:a16="http://schemas.microsoft.com/office/drawing/2014/main" id="{A4BFBDF1-1071-4B4F-9E30-6693F91877BD}"/>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96" name="Rechte verbindingslijn 58">
                      <a:extLst>
                        <a:ext uri="{FF2B5EF4-FFF2-40B4-BE49-F238E27FC236}">
                          <a16:creationId xmlns:a16="http://schemas.microsoft.com/office/drawing/2014/main" id="{02EAE2DC-06AC-4B21-A1A7-A02DF138CC94}"/>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89" name="Groep 51">
                    <a:extLst>
                      <a:ext uri="{FF2B5EF4-FFF2-40B4-BE49-F238E27FC236}">
                        <a16:creationId xmlns:a16="http://schemas.microsoft.com/office/drawing/2014/main" id="{C6BA58FE-CF47-4234-8E03-66F855D71165}"/>
                      </a:ext>
                    </a:extLst>
                  </p:cNvPr>
                  <p:cNvGrpSpPr/>
                  <p:nvPr userDrawn="1"/>
                </p:nvGrpSpPr>
                <p:grpSpPr>
                  <a:xfrm flipH="1">
                    <a:off x="-3310774" y="735854"/>
                    <a:ext cx="88801" cy="72568"/>
                    <a:chOff x="-2091059" y="1395403"/>
                    <a:chExt cx="157316" cy="128558"/>
                  </a:xfrm>
                </p:grpSpPr>
                <p:sp>
                  <p:nvSpPr>
                    <p:cNvPr id="90" name="Rechthoek 52">
                      <a:extLst>
                        <a:ext uri="{FF2B5EF4-FFF2-40B4-BE49-F238E27FC236}">
                          <a16:creationId xmlns:a16="http://schemas.microsoft.com/office/drawing/2014/main" id="{FB18DC03-AD68-466E-8BBA-1DC8D9CFD70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91" name="Pijl: punthaak 53">
                      <a:extLst>
                        <a:ext uri="{FF2B5EF4-FFF2-40B4-BE49-F238E27FC236}">
                          <a16:creationId xmlns:a16="http://schemas.microsoft.com/office/drawing/2014/main" id="{54EF3EFF-4BAE-4BA3-AEB9-E3F85689624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grpSp>
          </p:grpSp>
          <p:sp>
            <p:nvSpPr>
              <p:cNvPr id="84" name="Rechthoek 46">
                <a:extLst>
                  <a:ext uri="{FF2B5EF4-FFF2-40B4-BE49-F238E27FC236}">
                    <a16:creationId xmlns:a16="http://schemas.microsoft.com/office/drawing/2014/main" id="{017899A5-ECA0-4BB9-A4FD-F015002F950E}"/>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685800" eaLnBrk="1" fontAlgn="auto" latinLnBrk="0" hangingPunct="1">
                  <a:lnSpc>
                    <a:spcPct val="90000"/>
                  </a:lnSpc>
                  <a:spcBef>
                    <a:spcPts val="450"/>
                  </a:spcBef>
                  <a:spcAft>
                    <a:spcPts val="450"/>
                  </a:spcAft>
                  <a:buClrTx/>
                  <a:buSzTx/>
                  <a:buFontTx/>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85" name="Rechthoek 47">
                <a:extLst>
                  <a:ext uri="{FF2B5EF4-FFF2-40B4-BE49-F238E27FC236}">
                    <a16:creationId xmlns:a16="http://schemas.microsoft.com/office/drawing/2014/main" id="{24C5D9CE-A501-402D-9E3E-DB349B11D827}"/>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685800" eaLnBrk="1" fontAlgn="auto" latinLnBrk="0" hangingPunct="1">
                  <a:lnSpc>
                    <a:spcPct val="90000"/>
                  </a:lnSpc>
                  <a:spcBef>
                    <a:spcPts val="450"/>
                  </a:spcBef>
                  <a:spcAft>
                    <a:spcPts val="450"/>
                  </a:spcAft>
                  <a:buClrTx/>
                  <a:buSzTx/>
                  <a:buFontTx/>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63" name="Rechte verbindingslijn 25">
              <a:extLst>
                <a:ext uri="{FF2B5EF4-FFF2-40B4-BE49-F238E27FC236}">
                  <a16:creationId xmlns:a16="http://schemas.microsoft.com/office/drawing/2014/main" id="{56C6443F-DF1F-4946-83AA-35C531D1A8A2}"/>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64" name="Rechthoek 26">
              <a:extLst>
                <a:ext uri="{FF2B5EF4-FFF2-40B4-BE49-F238E27FC236}">
                  <a16:creationId xmlns:a16="http://schemas.microsoft.com/office/drawing/2014/main" id="{F275CEB2-D5A0-40BB-BD49-EC7BB26E9BB8}"/>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214313" marR="0" lvl="0" indent="-214313" algn="l" defTabSz="539354" rtl="0" eaLnBrk="1" fontAlgn="auto" latinLnBrk="0" hangingPunct="1">
                <a:lnSpc>
                  <a:spcPct val="80000"/>
                </a:lnSpc>
                <a:spcBef>
                  <a:spcPts val="300"/>
                </a:spcBef>
                <a:spcAft>
                  <a:spcPts val="300"/>
                </a:spcAft>
                <a:buClr>
                  <a:schemeClr val="accent1"/>
                </a:buClr>
                <a:buSzPct val="120000"/>
                <a:buFont typeface="Arial" panose="020B0604020202020204" pitchFamily="34" charset="0"/>
                <a:buChar char="•"/>
                <a:tabLst/>
                <a:defRPr/>
              </a:pPr>
              <a:r>
                <a:rPr lang="en-US" sz="2100" kern="1200" noProof="0" dirty="0">
                  <a:solidFill>
                    <a:schemeClr val="tx1">
                      <a:lumMod val="65000"/>
                      <a:lumOff val="35000"/>
                    </a:schemeClr>
                  </a:solidFill>
                  <a:latin typeface="+mn-lt"/>
                  <a:ea typeface="+mn-ea"/>
                  <a:cs typeface="+mn-cs"/>
                </a:rPr>
                <a:t>Bullet</a:t>
              </a:r>
            </a:p>
          </p:txBody>
        </p:sp>
        <p:sp>
          <p:nvSpPr>
            <p:cNvPr id="65" name="Ovaal 27">
              <a:extLst>
                <a:ext uri="{FF2B5EF4-FFF2-40B4-BE49-F238E27FC236}">
                  <a16:creationId xmlns:a16="http://schemas.microsoft.com/office/drawing/2014/main" id="{A90CD053-1FAB-4E92-B4CF-A17D71EA1345}"/>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66" name="Rechthoek 28">
              <a:extLst>
                <a:ext uri="{FF2B5EF4-FFF2-40B4-BE49-F238E27FC236}">
                  <a16:creationId xmlns:a16="http://schemas.microsoft.com/office/drawing/2014/main" id="{F98EF264-B844-45F8-BF2D-8D070B2F910F}"/>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432000" marR="0" lvl="0" indent="-216000" algn="l" defTabSz="539354" rtl="0" eaLnBrk="1" fontAlgn="auto" latinLnBrk="0" hangingPunct="1">
                <a:lnSpc>
                  <a:spcPct val="100000"/>
                </a:lnSpc>
                <a:spcBef>
                  <a:spcPts val="0"/>
                </a:spcBef>
                <a:spcAft>
                  <a:spcPts val="0"/>
                </a:spcAft>
                <a:buClr>
                  <a:schemeClr val="tx1">
                    <a:lumMod val="65000"/>
                    <a:lumOff val="35000"/>
                  </a:schemeClr>
                </a:buClr>
                <a:buSzPct val="120000"/>
                <a:buFont typeface="Arial" panose="020B0604020202020204" pitchFamily="34" charset="0"/>
                <a:buChar char="•"/>
                <a:tabLst/>
                <a:defRPr/>
              </a:pPr>
              <a:r>
                <a:rPr lang="en-US" sz="1800" kern="1200" noProof="0" dirty="0">
                  <a:solidFill>
                    <a:schemeClr val="tx1">
                      <a:lumMod val="65000"/>
                      <a:lumOff val="35000"/>
                    </a:schemeClr>
                  </a:solidFill>
                  <a:latin typeface="+mn-lt"/>
                  <a:ea typeface="+mn-ea"/>
                  <a:cs typeface="+mn-cs"/>
                </a:rPr>
                <a:t>Sub #1</a:t>
              </a:r>
            </a:p>
          </p:txBody>
        </p:sp>
        <p:sp>
          <p:nvSpPr>
            <p:cNvPr id="67" name="Ovaal 29">
              <a:extLst>
                <a:ext uri="{FF2B5EF4-FFF2-40B4-BE49-F238E27FC236}">
                  <a16:creationId xmlns:a16="http://schemas.microsoft.com/office/drawing/2014/main" id="{CB75FF74-AB64-47C9-AFCE-51531A76C07C}"/>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68" name="Rechthoek 30">
              <a:extLst>
                <a:ext uri="{FF2B5EF4-FFF2-40B4-BE49-F238E27FC236}">
                  <a16:creationId xmlns:a16="http://schemas.microsoft.com/office/drawing/2014/main" id="{C7490C63-EBA7-4A06-A956-1B186B3E8A31}"/>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648000" marR="0" lvl="0" indent="-216000" algn="l" defTabSz="539354" rtl="0" eaLnBrk="1" fontAlgn="auto" latinLnBrk="0" hangingPunct="1">
                <a:lnSpc>
                  <a:spcPct val="100000"/>
                </a:lnSpc>
                <a:spcBef>
                  <a:spcPts val="0"/>
                </a:spcBef>
                <a:spcAft>
                  <a:spcPts val="0"/>
                </a:spcAft>
                <a:buClr>
                  <a:schemeClr val="tx1">
                    <a:lumMod val="65000"/>
                    <a:lumOff val="35000"/>
                  </a:schemeClr>
                </a:buClr>
                <a:buSzPct val="120000"/>
                <a:buFont typeface="Arial" panose="020B0604020202020204" pitchFamily="34" charset="0"/>
                <a:buChar char="•"/>
                <a:tabLst/>
                <a:defRPr/>
              </a:pPr>
              <a:r>
                <a:rPr lang="en-US" sz="1500" kern="1200" noProof="0" dirty="0">
                  <a:solidFill>
                    <a:schemeClr val="tx1">
                      <a:lumMod val="65000"/>
                      <a:lumOff val="35000"/>
                    </a:schemeClr>
                  </a:solidFill>
                  <a:latin typeface="+mn-lt"/>
                  <a:ea typeface="+mn-ea"/>
                  <a:cs typeface="+mn-cs"/>
                </a:rPr>
                <a:t>Sub #2</a:t>
              </a:r>
            </a:p>
          </p:txBody>
        </p:sp>
        <p:sp>
          <p:nvSpPr>
            <p:cNvPr id="69" name="Ovaal 31">
              <a:extLst>
                <a:ext uri="{FF2B5EF4-FFF2-40B4-BE49-F238E27FC236}">
                  <a16:creationId xmlns:a16="http://schemas.microsoft.com/office/drawing/2014/main" id="{2612D87A-BD24-432B-9CDE-3E10EC0E54C4}"/>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70" name="Rechthoek 32">
              <a:extLst>
                <a:ext uri="{FF2B5EF4-FFF2-40B4-BE49-F238E27FC236}">
                  <a16:creationId xmlns:a16="http://schemas.microsoft.com/office/drawing/2014/main" id="{59526D14-80E4-4B32-845F-ED40B21562B1}"/>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864000" marR="0" lvl="0" indent="-216000" algn="l" defTabSz="539354" rtl="0" eaLnBrk="1" fontAlgn="auto" latinLnBrk="0" hangingPunct="1">
                <a:lnSpc>
                  <a:spcPct val="100000"/>
                </a:lnSpc>
                <a:spcBef>
                  <a:spcPts val="0"/>
                </a:spcBef>
                <a:spcAft>
                  <a:spcPts val="0"/>
                </a:spcAft>
                <a:buClr>
                  <a:schemeClr val="tx1">
                    <a:lumMod val="65000"/>
                    <a:lumOff val="35000"/>
                  </a:schemeClr>
                </a:buClr>
                <a:buSzPct val="120000"/>
                <a:buFont typeface="Arial" panose="020B0604020202020204" pitchFamily="34" charset="0"/>
                <a:buChar char="•"/>
                <a:tabLst/>
                <a:defRPr/>
              </a:pPr>
              <a:r>
                <a:rPr lang="en-US" sz="1500" kern="1200" noProof="0" dirty="0">
                  <a:solidFill>
                    <a:schemeClr val="tx1">
                      <a:lumMod val="65000"/>
                      <a:lumOff val="35000"/>
                    </a:schemeClr>
                  </a:solidFill>
                  <a:latin typeface="+mn-lt"/>
                  <a:ea typeface="+mn-ea"/>
                  <a:cs typeface="+mn-cs"/>
                </a:rPr>
                <a:t>Sub #3</a:t>
              </a:r>
            </a:p>
          </p:txBody>
        </p:sp>
        <p:sp>
          <p:nvSpPr>
            <p:cNvPr id="71" name="Ovaal 33">
              <a:extLst>
                <a:ext uri="{FF2B5EF4-FFF2-40B4-BE49-F238E27FC236}">
                  <a16:creationId xmlns:a16="http://schemas.microsoft.com/office/drawing/2014/main" id="{3C95BBF2-57C2-47E8-AABB-45D80BABD05D}"/>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72" name="Rechthoek 34">
              <a:extLst>
                <a:ext uri="{FF2B5EF4-FFF2-40B4-BE49-F238E27FC236}">
                  <a16:creationId xmlns:a16="http://schemas.microsoft.com/office/drawing/2014/main" id="{A944E264-8FC4-487E-A696-D7FA0996D40E}"/>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080000" marR="0" lvl="0" indent="-216000" algn="l" defTabSz="539354" rtl="0" eaLnBrk="1" fontAlgn="auto" latinLnBrk="0" hangingPunct="1">
                <a:lnSpc>
                  <a:spcPct val="100000"/>
                </a:lnSpc>
                <a:spcBef>
                  <a:spcPts val="0"/>
                </a:spcBef>
                <a:spcAft>
                  <a:spcPts val="0"/>
                </a:spcAft>
                <a:buClr>
                  <a:schemeClr val="tx1">
                    <a:lumMod val="65000"/>
                    <a:lumOff val="35000"/>
                  </a:schemeClr>
                </a:buClr>
                <a:buSzPct val="120000"/>
                <a:buFont typeface="Arial" panose="020B0604020202020204" pitchFamily="34" charset="0"/>
                <a:buChar char="•"/>
                <a:tabLst/>
                <a:defRPr/>
              </a:pPr>
              <a:r>
                <a:rPr lang="en-US" sz="1500" kern="1200" noProof="0" dirty="0">
                  <a:solidFill>
                    <a:schemeClr val="tx1">
                      <a:lumMod val="65000"/>
                      <a:lumOff val="35000"/>
                    </a:schemeClr>
                  </a:solidFill>
                  <a:latin typeface="+mn-lt"/>
                  <a:ea typeface="+mn-ea"/>
                  <a:cs typeface="+mn-cs"/>
                </a:rPr>
                <a:t>Sub #4</a:t>
              </a:r>
            </a:p>
          </p:txBody>
        </p:sp>
        <p:sp>
          <p:nvSpPr>
            <p:cNvPr id="73" name="Rechthoek 35">
              <a:extLst>
                <a:ext uri="{FF2B5EF4-FFF2-40B4-BE49-F238E27FC236}">
                  <a16:creationId xmlns:a16="http://schemas.microsoft.com/office/drawing/2014/main" id="{21C3C89E-F7C7-4DC3-B671-CB4330B9E6AE}"/>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685800" eaLnBrk="1" fontAlgn="auto" latinLnBrk="0" hangingPunct="1">
                <a:lnSpc>
                  <a:spcPct val="90000"/>
                </a:lnSpc>
                <a:spcBef>
                  <a:spcPts val="450"/>
                </a:spcBef>
                <a:spcAft>
                  <a:spcPts val="450"/>
                </a:spcAft>
                <a:buClrTx/>
                <a:buSzTx/>
                <a:buFontTx/>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grpSp>
      <p:grpSp>
        <p:nvGrpSpPr>
          <p:cNvPr id="126" name="Group 125">
            <a:extLst>
              <a:ext uri="{FF2B5EF4-FFF2-40B4-BE49-F238E27FC236}">
                <a16:creationId xmlns:a16="http://schemas.microsoft.com/office/drawing/2014/main" id="{74016984-CFE2-4755-9B2F-4E4B82A20F53}"/>
              </a:ext>
            </a:extLst>
          </p:cNvPr>
          <p:cNvGrpSpPr/>
          <p:nvPr/>
        </p:nvGrpSpPr>
        <p:grpSpPr>
          <a:xfrm>
            <a:off x="9293701" y="0"/>
            <a:ext cx="2387759" cy="4652612"/>
            <a:chOff x="12391602" y="0"/>
            <a:chExt cx="3183678" cy="6203482"/>
          </a:xfrm>
        </p:grpSpPr>
        <p:grpSp>
          <p:nvGrpSpPr>
            <p:cNvPr id="127" name="Group 126">
              <a:extLst>
                <a:ext uri="{FF2B5EF4-FFF2-40B4-BE49-F238E27FC236}">
                  <a16:creationId xmlns:a16="http://schemas.microsoft.com/office/drawing/2014/main" id="{59C5FF71-98F9-4877-8DB4-1A22A498B1BC}"/>
                </a:ext>
              </a:extLst>
            </p:cNvPr>
            <p:cNvGrpSpPr/>
            <p:nvPr userDrawn="1"/>
          </p:nvGrpSpPr>
          <p:grpSpPr>
            <a:xfrm>
              <a:off x="12391602" y="0"/>
              <a:ext cx="3183678" cy="6203482"/>
              <a:chOff x="12391602" y="0"/>
              <a:chExt cx="3183678" cy="6203482"/>
            </a:xfrm>
          </p:grpSpPr>
          <p:pic>
            <p:nvPicPr>
              <p:cNvPr id="143" name="Picture 142">
                <a:extLst>
                  <a:ext uri="{FF2B5EF4-FFF2-40B4-BE49-F238E27FC236}">
                    <a16:creationId xmlns:a16="http://schemas.microsoft.com/office/drawing/2014/main" id="{0D2894B8-26AD-4912-8CBE-139716B8666A}"/>
                  </a:ext>
                </a:extLst>
              </p:cNvPr>
              <p:cNvPicPr>
                <a:picLocks noChangeAspect="1"/>
              </p:cNvPicPr>
              <p:nvPr userDrawn="1"/>
            </p:nvPicPr>
            <p:blipFill>
              <a:blip r:embed="rId4"/>
              <a:stretch>
                <a:fillRect/>
              </a:stretch>
            </p:blipFill>
            <p:spPr>
              <a:xfrm>
                <a:off x="12653574" y="3233196"/>
                <a:ext cx="1462269" cy="824075"/>
              </a:xfrm>
              <a:prstGeom prst="rect">
                <a:avLst/>
              </a:prstGeom>
            </p:spPr>
          </p:pic>
          <p:grpSp>
            <p:nvGrpSpPr>
              <p:cNvPr id="144" name="Instruction">
                <a:extLst>
                  <a:ext uri="{FF2B5EF4-FFF2-40B4-BE49-F238E27FC236}">
                    <a16:creationId xmlns:a16="http://schemas.microsoft.com/office/drawing/2014/main" id="{ABF14602-2B63-40A9-BAB2-23162BFB4E29}"/>
                  </a:ext>
                </a:extLst>
              </p:cNvPr>
              <p:cNvGrpSpPr/>
              <p:nvPr userDrawn="1"/>
            </p:nvGrpSpPr>
            <p:grpSpPr>
              <a:xfrm>
                <a:off x="12391602" y="0"/>
                <a:ext cx="3183678" cy="6203482"/>
                <a:chOff x="12391601" y="0"/>
                <a:chExt cx="3183678" cy="6203482"/>
              </a:xfrm>
            </p:grpSpPr>
            <p:sp>
              <p:nvSpPr>
                <p:cNvPr id="145" name="Rechthoek 68">
                  <a:extLst>
                    <a:ext uri="{FF2B5EF4-FFF2-40B4-BE49-F238E27FC236}">
                      <a16:creationId xmlns:a16="http://schemas.microsoft.com/office/drawing/2014/main" id="{BE558F7F-D3E0-427E-AE65-3389C03A4BA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685800" eaLnBrk="1" fontAlgn="auto" latinLnBrk="0" hangingPunct="1">
                    <a:lnSpc>
                      <a:spcPct val="80000"/>
                    </a:lnSpc>
                    <a:spcBef>
                      <a:spcPts val="0"/>
                    </a:spcBef>
                    <a:spcAft>
                      <a:spcPts val="0"/>
                    </a:spcAft>
                    <a:buClrTx/>
                    <a:buSzTx/>
                    <a:buFontTx/>
                    <a:buNone/>
                    <a:tabLst/>
                    <a:defRPr/>
                  </a:pPr>
                  <a:r>
                    <a:rPr kumimoji="0" lang="en-US" sz="105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image</a:t>
                  </a:r>
                </a:p>
              </p:txBody>
            </p:sp>
            <p:sp>
              <p:nvSpPr>
                <p:cNvPr id="146" name="Ovaal 69">
                  <a:extLst>
                    <a:ext uri="{FF2B5EF4-FFF2-40B4-BE49-F238E27FC236}">
                      <a16:creationId xmlns:a16="http://schemas.microsoft.com/office/drawing/2014/main" id="{3628DF48-16E6-4DD4-9C02-90B89F990E8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47" name="Rechte verbindingslijn 70">
                  <a:extLst>
                    <a:ext uri="{FF2B5EF4-FFF2-40B4-BE49-F238E27FC236}">
                      <a16:creationId xmlns:a16="http://schemas.microsoft.com/office/drawing/2014/main" id="{36087E0C-AFB0-48D9-B76C-0BCFBCA4F70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48" name="Rechte verbindingslijn 71">
                  <a:extLst>
                    <a:ext uri="{FF2B5EF4-FFF2-40B4-BE49-F238E27FC236}">
                      <a16:creationId xmlns:a16="http://schemas.microsoft.com/office/drawing/2014/main" id="{DF708EEE-B61C-4181-932E-82EB2EDEA266}"/>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9" name="Rechthoek 72">
                  <a:extLst>
                    <a:ext uri="{FF2B5EF4-FFF2-40B4-BE49-F238E27FC236}">
                      <a16:creationId xmlns:a16="http://schemas.microsoft.com/office/drawing/2014/main" id="{BA3E08C9-56CC-41E9-8130-2D30D6F70B72}"/>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685800" eaLnBrk="1" fontAlgn="auto" latinLnBrk="0" hangingPunct="1">
                    <a:lnSpc>
                      <a:spcPct val="90000"/>
                    </a:lnSpc>
                    <a:spcBef>
                      <a:spcPts val="450"/>
                    </a:spcBef>
                    <a:spcAft>
                      <a:spcPts val="450"/>
                    </a:spcAft>
                    <a:buClr>
                      <a:schemeClr val="accent1"/>
                    </a:buClr>
                    <a:buSzTx/>
                    <a:buFont typeface="Arial" panose="020B0604020202020204" pitchFamily="34" charset="0"/>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p>
              </p:txBody>
            </p:sp>
            <p:cxnSp>
              <p:nvCxnSpPr>
                <p:cNvPr id="150" name="Rechte verbindingslijn 73">
                  <a:extLst>
                    <a:ext uri="{FF2B5EF4-FFF2-40B4-BE49-F238E27FC236}">
                      <a16:creationId xmlns:a16="http://schemas.microsoft.com/office/drawing/2014/main" id="{7FC784BD-F9FC-485E-A772-C6FD234EFCCD}"/>
                    </a:ext>
                  </a:extLst>
                </p:cNvPr>
                <p:cNvCxnSpPr>
                  <a:cxnSpLocks/>
                </p:cNvCxnSpPr>
                <p:nvPr userDrawn="1"/>
              </p:nvCxnSpPr>
              <p:spPr>
                <a:xfrm>
                  <a:off x="12397261" y="4226357"/>
                  <a:ext cx="3178017" cy="0"/>
                </a:xfrm>
                <a:prstGeom prst="line">
                  <a:avLst/>
                </a:prstGeom>
                <a:noFill/>
                <a:ln w="3175" cap="flat" cmpd="sng" algn="ctr">
                  <a:solidFill>
                    <a:schemeClr val="accent1"/>
                  </a:solidFill>
                  <a:prstDash val="solid"/>
                </a:ln>
                <a:effectLst/>
              </p:spPr>
            </p:cxnSp>
            <p:sp>
              <p:nvSpPr>
                <p:cNvPr id="151" name="Ovaal 74">
                  <a:extLst>
                    <a:ext uri="{FF2B5EF4-FFF2-40B4-BE49-F238E27FC236}">
                      <a16:creationId xmlns:a16="http://schemas.microsoft.com/office/drawing/2014/main" id="{B4E27D59-BCEB-40A0-A267-85BD44BEACAE}"/>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52" name="Rechthoek 75">
                  <a:extLst>
                    <a:ext uri="{FF2B5EF4-FFF2-40B4-BE49-F238E27FC236}">
                      <a16:creationId xmlns:a16="http://schemas.microsoft.com/office/drawing/2014/main" id="{F7AA2D3B-D168-4976-98AF-FC3DF65B1EBF}"/>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685800" eaLnBrk="1" fontAlgn="auto" latinLnBrk="0" hangingPunct="1">
                    <a:lnSpc>
                      <a:spcPct val="90000"/>
                    </a:lnSpc>
                    <a:spcBef>
                      <a:spcPts val="450"/>
                    </a:spcBef>
                    <a:spcAft>
                      <a:spcPts val="450"/>
                    </a:spcAft>
                    <a:buClr>
                      <a:schemeClr val="accent1"/>
                    </a:buClr>
                    <a:buSzTx/>
                    <a:buFont typeface="Arial" panose="020B0604020202020204" pitchFamily="34" charset="0"/>
                    <a:buNone/>
                    <a:tabLst/>
                    <a:defRPr/>
                  </a:pPr>
                  <a:r>
                    <a:rPr kumimoji="0" lang="en-US" sz="825"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825"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825"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825"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825"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825"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53" name="Groep 76">
                  <a:extLst>
                    <a:ext uri="{FF2B5EF4-FFF2-40B4-BE49-F238E27FC236}">
                      <a16:creationId xmlns:a16="http://schemas.microsoft.com/office/drawing/2014/main" id="{60922B5A-2A0F-44AB-BE01-48DD2D5A4CB2}"/>
                    </a:ext>
                  </a:extLst>
                </p:cNvPr>
                <p:cNvGrpSpPr/>
                <p:nvPr userDrawn="1"/>
              </p:nvGrpSpPr>
              <p:grpSpPr>
                <a:xfrm>
                  <a:off x="12757282" y="2184550"/>
                  <a:ext cx="825500" cy="209550"/>
                  <a:chOff x="13504624" y="2482850"/>
                  <a:chExt cx="825500" cy="209550"/>
                </a:xfrm>
              </p:grpSpPr>
              <p:sp>
                <p:nvSpPr>
                  <p:cNvPr id="187" name="Rechthoek 116">
                    <a:extLst>
                      <a:ext uri="{FF2B5EF4-FFF2-40B4-BE49-F238E27FC236}">
                        <a16:creationId xmlns:a16="http://schemas.microsoft.com/office/drawing/2014/main" id="{004CFDFE-B0A4-4296-A8F3-DD3BECAD5C93}"/>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r>
                      <a:rPr lang="en-US" sz="600" b="0" noProof="0">
                        <a:solidFill>
                          <a:schemeClr val="tx1"/>
                        </a:solidFill>
                        <a:latin typeface="Arial" panose="020B0604020202020204" pitchFamily="34" charset="0"/>
                        <a:cs typeface="Arial" panose="020B0604020202020204" pitchFamily="34" charset="0"/>
                      </a:rPr>
                      <a:t>Insert</a:t>
                    </a:r>
                  </a:p>
                </p:txBody>
              </p:sp>
              <p:cxnSp>
                <p:nvCxnSpPr>
                  <p:cNvPr id="188" name="Rechte verbindingslijn 117">
                    <a:extLst>
                      <a:ext uri="{FF2B5EF4-FFF2-40B4-BE49-F238E27FC236}">
                        <a16:creationId xmlns:a16="http://schemas.microsoft.com/office/drawing/2014/main" id="{3B9C174F-C897-4FF5-B318-F009A61B3EE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89" name="Gelijkbenige driehoek 118">
                    <a:extLst>
                      <a:ext uri="{FF2B5EF4-FFF2-40B4-BE49-F238E27FC236}">
                        <a16:creationId xmlns:a16="http://schemas.microsoft.com/office/drawing/2014/main" id="{865D72C2-F8A2-49FA-8EF7-B0A85D254211}"/>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grpSp>
              <p:nvGrpSpPr>
                <p:cNvPr id="154" name="Groep 77">
                  <a:extLst>
                    <a:ext uri="{FF2B5EF4-FFF2-40B4-BE49-F238E27FC236}">
                      <a16:creationId xmlns:a16="http://schemas.microsoft.com/office/drawing/2014/main" id="{234ED7B4-77C1-42BE-B52C-5EF7CDAB6EDE}"/>
                    </a:ext>
                  </a:extLst>
                </p:cNvPr>
                <p:cNvGrpSpPr/>
                <p:nvPr userDrawn="1"/>
              </p:nvGrpSpPr>
              <p:grpSpPr>
                <a:xfrm>
                  <a:off x="12757282" y="1141626"/>
                  <a:ext cx="294789" cy="318834"/>
                  <a:chOff x="14466489" y="1001522"/>
                  <a:chExt cx="290627" cy="314333"/>
                </a:xfrm>
              </p:grpSpPr>
              <p:sp>
                <p:nvSpPr>
                  <p:cNvPr id="181" name="Rechthoek 110">
                    <a:extLst>
                      <a:ext uri="{FF2B5EF4-FFF2-40B4-BE49-F238E27FC236}">
                        <a16:creationId xmlns:a16="http://schemas.microsoft.com/office/drawing/2014/main" id="{EAFECCF5-3EDE-4739-9B62-BFCC6C02CC1F}"/>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endParaRPr lang="en-US" sz="600" b="0" noProof="0">
                      <a:solidFill>
                        <a:schemeClr val="tx1"/>
                      </a:solidFill>
                      <a:latin typeface="Arial" panose="020B0604020202020204" pitchFamily="34" charset="0"/>
                      <a:cs typeface="Arial" panose="020B0604020202020204" pitchFamily="34" charset="0"/>
                    </a:endParaRPr>
                  </a:p>
                </p:txBody>
              </p:sp>
              <p:sp>
                <p:nvSpPr>
                  <p:cNvPr id="182" name="Ovaal 111">
                    <a:extLst>
                      <a:ext uri="{FF2B5EF4-FFF2-40B4-BE49-F238E27FC236}">
                        <a16:creationId xmlns:a16="http://schemas.microsoft.com/office/drawing/2014/main" id="{57682EA3-C997-43F6-886C-DCC5043BC4D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83" name="Vrije vorm: vorm 112">
                    <a:extLst>
                      <a:ext uri="{FF2B5EF4-FFF2-40B4-BE49-F238E27FC236}">
                        <a16:creationId xmlns:a16="http://schemas.microsoft.com/office/drawing/2014/main" id="{24EF76C6-3797-4D7E-95BB-18A81814769B}"/>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84" name="Rechthoek: afgeronde hoeken 113">
                    <a:extLst>
                      <a:ext uri="{FF2B5EF4-FFF2-40B4-BE49-F238E27FC236}">
                        <a16:creationId xmlns:a16="http://schemas.microsoft.com/office/drawing/2014/main" id="{DA494689-C763-4565-9E39-4DBEF020109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endParaRPr lang="en-US" sz="600" b="0" noProof="0">
                      <a:solidFill>
                        <a:schemeClr val="tx1"/>
                      </a:solidFill>
                      <a:latin typeface="Arial" panose="020B0604020202020204" pitchFamily="34" charset="0"/>
                      <a:cs typeface="Arial" panose="020B0604020202020204" pitchFamily="34" charset="0"/>
                    </a:endParaRPr>
                  </a:p>
                </p:txBody>
              </p:sp>
              <p:cxnSp>
                <p:nvCxnSpPr>
                  <p:cNvPr id="185" name="Rechte verbindingslijn 114">
                    <a:extLst>
                      <a:ext uri="{FF2B5EF4-FFF2-40B4-BE49-F238E27FC236}">
                        <a16:creationId xmlns:a16="http://schemas.microsoft.com/office/drawing/2014/main" id="{B27B60AA-7243-4890-9360-ABABBE97F27A}"/>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6" name="Rechte verbindingslijn 115">
                    <a:extLst>
                      <a:ext uri="{FF2B5EF4-FFF2-40B4-BE49-F238E27FC236}">
                        <a16:creationId xmlns:a16="http://schemas.microsoft.com/office/drawing/2014/main" id="{0F6AD64F-AD46-4481-A745-893D9D060DF9}"/>
                      </a:ext>
                    </a:extLst>
                  </p:cNvPr>
                  <p:cNvCxnSpPr>
                    <a:cxnSpLocks/>
                    <a:stCxn id="18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55" name="Ovaal 78">
                  <a:extLst>
                    <a:ext uri="{FF2B5EF4-FFF2-40B4-BE49-F238E27FC236}">
                      <a16:creationId xmlns:a16="http://schemas.microsoft.com/office/drawing/2014/main" id="{CB4A0600-6EAC-477A-91FB-12E021F941E9}"/>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56" name="Rechthoek 79">
                  <a:extLst>
                    <a:ext uri="{FF2B5EF4-FFF2-40B4-BE49-F238E27FC236}">
                      <a16:creationId xmlns:a16="http://schemas.microsoft.com/office/drawing/2014/main" id="{CD650B4A-D80F-450D-8743-6E8761806336}"/>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685800" eaLnBrk="1" fontAlgn="auto" latinLnBrk="0" hangingPunct="1">
                    <a:lnSpc>
                      <a:spcPct val="90000"/>
                    </a:lnSpc>
                    <a:spcBef>
                      <a:spcPts val="450"/>
                    </a:spcBef>
                    <a:spcAft>
                      <a:spcPts val="450"/>
                    </a:spcAft>
                    <a:buClr>
                      <a:schemeClr val="accent1"/>
                    </a:buClr>
                    <a:buSzTx/>
                    <a:buFont typeface="Arial" panose="020B0604020202020204" pitchFamily="34" charset="0"/>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´Reset slide´</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57" name="Rechte verbindingslijn 80">
                  <a:extLst>
                    <a:ext uri="{FF2B5EF4-FFF2-40B4-BE49-F238E27FC236}">
                      <a16:creationId xmlns:a16="http://schemas.microsoft.com/office/drawing/2014/main" id="{EC73A0A3-60BE-4629-8220-FA053BE4DDAF}"/>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58" name="Groep 88">
                  <a:extLst>
                    <a:ext uri="{FF2B5EF4-FFF2-40B4-BE49-F238E27FC236}">
                      <a16:creationId xmlns:a16="http://schemas.microsoft.com/office/drawing/2014/main" id="{1C94E9CD-6DD8-48CC-BCA3-959D6DA6DFD5}"/>
                    </a:ext>
                  </a:extLst>
                </p:cNvPr>
                <p:cNvGrpSpPr/>
                <p:nvPr userDrawn="1"/>
              </p:nvGrpSpPr>
              <p:grpSpPr>
                <a:xfrm>
                  <a:off x="13614067" y="3535184"/>
                  <a:ext cx="1195723" cy="678267"/>
                  <a:chOff x="12757284" y="3224292"/>
                  <a:chExt cx="1195723" cy="678267"/>
                </a:xfrm>
              </p:grpSpPr>
              <p:sp>
                <p:nvSpPr>
                  <p:cNvPr id="160" name="Rechthoek 89">
                    <a:extLst>
                      <a:ext uri="{FF2B5EF4-FFF2-40B4-BE49-F238E27FC236}">
                        <a16:creationId xmlns:a16="http://schemas.microsoft.com/office/drawing/2014/main" id="{5B861C7B-41E1-4465-A616-EB8F377BBFBB}"/>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450"/>
                      </a:spcBef>
                      <a:spcAft>
                        <a:spcPts val="450"/>
                      </a:spcAft>
                    </a:pPr>
                    <a:endParaRPr lang="en-US" sz="600" b="0" noProof="0">
                      <a:solidFill>
                        <a:schemeClr val="tx1"/>
                      </a:solidFill>
                      <a:latin typeface="Arial" panose="020B0604020202020204" pitchFamily="34" charset="0"/>
                      <a:cs typeface="Arial" panose="020B0604020202020204" pitchFamily="34" charset="0"/>
                    </a:endParaRPr>
                  </a:p>
                </p:txBody>
              </p:sp>
              <p:sp>
                <p:nvSpPr>
                  <p:cNvPr id="161" name="Rechthoek 90">
                    <a:extLst>
                      <a:ext uri="{FF2B5EF4-FFF2-40B4-BE49-F238E27FC236}">
                        <a16:creationId xmlns:a16="http://schemas.microsoft.com/office/drawing/2014/main" id="{79CA2A06-2516-47D0-A22A-0B7B249F9D1B}"/>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nvGrpSpPr>
                  <p:cNvPr id="162" name="Groep 91">
                    <a:extLst>
                      <a:ext uri="{FF2B5EF4-FFF2-40B4-BE49-F238E27FC236}">
                        <a16:creationId xmlns:a16="http://schemas.microsoft.com/office/drawing/2014/main" id="{2A47C0DC-2103-4EBC-928A-5DFFB8DCFCD0}"/>
                      </a:ext>
                    </a:extLst>
                  </p:cNvPr>
                  <p:cNvGrpSpPr/>
                  <p:nvPr userDrawn="1"/>
                </p:nvGrpSpPr>
                <p:grpSpPr>
                  <a:xfrm>
                    <a:off x="12839234" y="3289794"/>
                    <a:ext cx="155951" cy="131922"/>
                    <a:chOff x="12968836" y="3354170"/>
                    <a:chExt cx="404806" cy="342433"/>
                  </a:xfrm>
                </p:grpSpPr>
                <p:sp>
                  <p:nvSpPr>
                    <p:cNvPr id="175" name="Rechthoek: afgeronde hoeken 104">
                      <a:extLst>
                        <a:ext uri="{FF2B5EF4-FFF2-40B4-BE49-F238E27FC236}">
                          <a16:creationId xmlns:a16="http://schemas.microsoft.com/office/drawing/2014/main" id="{240F48EB-5071-4A7B-A12C-0C38D333FB4D}"/>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endParaRPr lang="en-US" sz="600" b="0" noProof="0">
                        <a:solidFill>
                          <a:schemeClr val="tx1"/>
                        </a:solidFill>
                        <a:latin typeface="Arial" panose="020B0604020202020204" pitchFamily="34" charset="0"/>
                        <a:cs typeface="Arial" panose="020B0604020202020204" pitchFamily="34" charset="0"/>
                      </a:endParaRPr>
                    </a:p>
                  </p:txBody>
                </p:sp>
                <p:sp>
                  <p:nvSpPr>
                    <p:cNvPr id="176" name="Rechthoek 105">
                      <a:extLst>
                        <a:ext uri="{FF2B5EF4-FFF2-40B4-BE49-F238E27FC236}">
                          <a16:creationId xmlns:a16="http://schemas.microsoft.com/office/drawing/2014/main" id="{F3871C18-E531-4EE4-A7E7-7CB848061671}"/>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77" name="Rechthoek 106">
                      <a:extLst>
                        <a:ext uri="{FF2B5EF4-FFF2-40B4-BE49-F238E27FC236}">
                          <a16:creationId xmlns:a16="http://schemas.microsoft.com/office/drawing/2014/main" id="{57065CB5-EBF7-4769-809B-9BD632B41958}"/>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78" name="Rechthoek 107">
                      <a:extLst>
                        <a:ext uri="{FF2B5EF4-FFF2-40B4-BE49-F238E27FC236}">
                          <a16:creationId xmlns:a16="http://schemas.microsoft.com/office/drawing/2014/main" id="{90FF3FD5-6B6A-4344-B81A-03031E8F559F}"/>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79" name="Rechthoek 108">
                      <a:extLst>
                        <a:ext uri="{FF2B5EF4-FFF2-40B4-BE49-F238E27FC236}">
                          <a16:creationId xmlns:a16="http://schemas.microsoft.com/office/drawing/2014/main" id="{FA7D637F-CBCA-45A8-BBE6-1560BFAFDE28}"/>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80" name="Rechthoek 109">
                      <a:extLst>
                        <a:ext uri="{FF2B5EF4-FFF2-40B4-BE49-F238E27FC236}">
                          <a16:creationId xmlns:a16="http://schemas.microsoft.com/office/drawing/2014/main" id="{FF5ECD96-B7CF-4FBE-AD89-CEE3CC38D635}"/>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grpSp>
                <p:nvGrpSpPr>
                  <p:cNvPr id="163" name="Groep 92">
                    <a:extLst>
                      <a:ext uri="{FF2B5EF4-FFF2-40B4-BE49-F238E27FC236}">
                        <a16:creationId xmlns:a16="http://schemas.microsoft.com/office/drawing/2014/main" id="{C968DDE6-96C4-4A7E-9A5E-666045D6ED53}"/>
                      </a:ext>
                    </a:extLst>
                  </p:cNvPr>
                  <p:cNvGrpSpPr/>
                  <p:nvPr userDrawn="1"/>
                </p:nvGrpSpPr>
                <p:grpSpPr>
                  <a:xfrm>
                    <a:off x="12819679" y="3589117"/>
                    <a:ext cx="166739" cy="218963"/>
                    <a:chOff x="12940828" y="3950597"/>
                    <a:chExt cx="432813" cy="568367"/>
                  </a:xfrm>
                </p:grpSpPr>
                <p:grpSp>
                  <p:nvGrpSpPr>
                    <p:cNvPr id="167" name="Groep 96">
                      <a:extLst>
                        <a:ext uri="{FF2B5EF4-FFF2-40B4-BE49-F238E27FC236}">
                          <a16:creationId xmlns:a16="http://schemas.microsoft.com/office/drawing/2014/main" id="{78816F00-FA37-41DD-8DE9-A3C64A297A12}"/>
                        </a:ext>
                      </a:extLst>
                    </p:cNvPr>
                    <p:cNvGrpSpPr/>
                    <p:nvPr userDrawn="1"/>
                  </p:nvGrpSpPr>
                  <p:grpSpPr>
                    <a:xfrm>
                      <a:off x="13000382" y="4006891"/>
                      <a:ext cx="373259" cy="315747"/>
                      <a:chOff x="12968836" y="3354170"/>
                      <a:chExt cx="404806" cy="342433"/>
                    </a:xfrm>
                  </p:grpSpPr>
                  <p:sp>
                    <p:nvSpPr>
                      <p:cNvPr id="169" name="Rechthoek: afgeronde hoeken 98">
                        <a:extLst>
                          <a:ext uri="{FF2B5EF4-FFF2-40B4-BE49-F238E27FC236}">
                            <a16:creationId xmlns:a16="http://schemas.microsoft.com/office/drawing/2014/main" id="{4BDD913B-D96E-46B4-ABD9-0534BF33F95E}"/>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endParaRPr lang="en-US" sz="600" b="0" noProof="0">
                          <a:solidFill>
                            <a:schemeClr val="tx1"/>
                          </a:solidFill>
                          <a:latin typeface="Arial" panose="020B0604020202020204" pitchFamily="34" charset="0"/>
                          <a:cs typeface="Arial" panose="020B0604020202020204" pitchFamily="34" charset="0"/>
                        </a:endParaRPr>
                      </a:p>
                    </p:txBody>
                  </p:sp>
                  <p:sp>
                    <p:nvSpPr>
                      <p:cNvPr id="170" name="Rechthoek 99">
                        <a:extLst>
                          <a:ext uri="{FF2B5EF4-FFF2-40B4-BE49-F238E27FC236}">
                            <a16:creationId xmlns:a16="http://schemas.microsoft.com/office/drawing/2014/main" id="{B924561A-BF4F-41C0-A662-3AB085029FBD}"/>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71" name="Rechthoek 100">
                        <a:extLst>
                          <a:ext uri="{FF2B5EF4-FFF2-40B4-BE49-F238E27FC236}">
                            <a16:creationId xmlns:a16="http://schemas.microsoft.com/office/drawing/2014/main" id="{3BC93722-D505-4EA1-B9C9-15CF5A0FB2B7}"/>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72" name="Rechthoek 101">
                        <a:extLst>
                          <a:ext uri="{FF2B5EF4-FFF2-40B4-BE49-F238E27FC236}">
                            <a16:creationId xmlns:a16="http://schemas.microsoft.com/office/drawing/2014/main" id="{9B6F8474-16FD-4292-8939-2EFB62F46B45}"/>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73" name="Rechthoek 102">
                        <a:extLst>
                          <a:ext uri="{FF2B5EF4-FFF2-40B4-BE49-F238E27FC236}">
                            <a16:creationId xmlns:a16="http://schemas.microsoft.com/office/drawing/2014/main" id="{AB20A522-B11E-4764-ADE7-A37449CF6F18}"/>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74" name="Rechthoek 103">
                        <a:extLst>
                          <a:ext uri="{FF2B5EF4-FFF2-40B4-BE49-F238E27FC236}">
                            <a16:creationId xmlns:a16="http://schemas.microsoft.com/office/drawing/2014/main" id="{B8D3247D-A9F5-4C55-BD77-FFA1F8A14C93}"/>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sp>
                  <p:nvSpPr>
                    <p:cNvPr id="168" name="Boog 97">
                      <a:extLst>
                        <a:ext uri="{FF2B5EF4-FFF2-40B4-BE49-F238E27FC236}">
                          <a16:creationId xmlns:a16="http://schemas.microsoft.com/office/drawing/2014/main" id="{D591016B-5A61-4917-BA6F-D5F7AFDB53DB}"/>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sz="1050" noProof="0"/>
                    </a:p>
                  </p:txBody>
                </p:sp>
              </p:grpSp>
              <p:sp>
                <p:nvSpPr>
                  <p:cNvPr id="164" name="Tekstvak 93">
                    <a:extLst>
                      <a:ext uri="{FF2B5EF4-FFF2-40B4-BE49-F238E27FC236}">
                        <a16:creationId xmlns:a16="http://schemas.microsoft.com/office/drawing/2014/main" id="{88A7FE6C-24F6-4761-8710-6288D0F9B7D9}"/>
                      </a:ext>
                    </a:extLst>
                  </p:cNvPr>
                  <p:cNvSpPr txBox="1"/>
                  <p:nvPr userDrawn="1"/>
                </p:nvSpPr>
                <p:spPr>
                  <a:xfrm>
                    <a:off x="12997648" y="3263401"/>
                    <a:ext cx="855210" cy="233911"/>
                  </a:xfrm>
                  <a:prstGeom prst="rect">
                    <a:avLst/>
                  </a:prstGeom>
                  <a:noFill/>
                </p:spPr>
                <p:txBody>
                  <a:bodyPr wrap="square" rtlCol="0">
                    <a:spAutoFit/>
                  </a:bodyPr>
                  <a:lstStyle/>
                  <a:p>
                    <a:pPr marL="0" algn="l" defTabSz="913134" rtl="0" eaLnBrk="1" latinLnBrk="0" hangingPunct="1">
                      <a:lnSpc>
                        <a:spcPct val="90000"/>
                      </a:lnSpc>
                      <a:spcBef>
                        <a:spcPts val="450"/>
                      </a:spcBef>
                      <a:spcAft>
                        <a:spcPts val="450"/>
                      </a:spcAft>
                    </a:pPr>
                    <a:r>
                      <a:rPr lang="en-US" sz="600" b="0" kern="1200" noProof="0">
                        <a:solidFill>
                          <a:schemeClr val="tx1"/>
                        </a:solidFill>
                        <a:latin typeface="Arial" panose="020B0604020202020204" pitchFamily="34" charset="0"/>
                        <a:ea typeface="+mn-ea"/>
                        <a:cs typeface="Arial" panose="020B0604020202020204" pitchFamily="34" charset="0"/>
                      </a:rPr>
                      <a:t>Lay-out</a:t>
                    </a:r>
                  </a:p>
                </p:txBody>
              </p:sp>
              <p:sp>
                <p:nvSpPr>
                  <p:cNvPr id="165" name="Tekstvak 94">
                    <a:extLst>
                      <a:ext uri="{FF2B5EF4-FFF2-40B4-BE49-F238E27FC236}">
                        <a16:creationId xmlns:a16="http://schemas.microsoft.com/office/drawing/2014/main" id="{C59FCFBD-6D50-42F5-B6DC-C67D71B4A0FC}"/>
                      </a:ext>
                    </a:extLst>
                  </p:cNvPr>
                  <p:cNvSpPr txBox="1"/>
                  <p:nvPr userDrawn="1"/>
                </p:nvSpPr>
                <p:spPr>
                  <a:xfrm>
                    <a:off x="12984219" y="3584528"/>
                    <a:ext cx="855210" cy="233911"/>
                  </a:xfrm>
                  <a:prstGeom prst="rect">
                    <a:avLst/>
                  </a:prstGeom>
                  <a:noFill/>
                </p:spPr>
                <p:txBody>
                  <a:bodyPr wrap="square" rtlCol="0">
                    <a:spAutoFit/>
                  </a:bodyPr>
                  <a:lstStyle/>
                  <a:p>
                    <a:pPr marL="0" algn="l" defTabSz="913134" rtl="0" eaLnBrk="1" latinLnBrk="0" hangingPunct="1">
                      <a:lnSpc>
                        <a:spcPct val="90000"/>
                      </a:lnSpc>
                      <a:spcBef>
                        <a:spcPts val="450"/>
                      </a:spcBef>
                      <a:spcAft>
                        <a:spcPts val="450"/>
                      </a:spcAft>
                    </a:pPr>
                    <a:r>
                      <a:rPr lang="en-US" sz="6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166" name="Picture 3">
                    <a:extLst>
                      <a:ext uri="{FF2B5EF4-FFF2-40B4-BE49-F238E27FC236}">
                        <a16:creationId xmlns:a16="http://schemas.microsoft.com/office/drawing/2014/main" id="{76924BC9-3D89-40CF-BD03-1CC38B1FF05A}"/>
                      </a:ext>
                    </a:extLst>
                  </p:cNvPr>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159" name="Rechte verbindingslijn 73">
                  <a:extLst>
                    <a:ext uri="{FF2B5EF4-FFF2-40B4-BE49-F238E27FC236}">
                      <a16:creationId xmlns:a16="http://schemas.microsoft.com/office/drawing/2014/main" id="{29AECFFE-523C-48AC-97F9-D2C0E196EACB}"/>
                    </a:ext>
                  </a:extLst>
                </p:cNvPr>
                <p:cNvCxnSpPr>
                  <a:cxnSpLocks/>
                </p:cNvCxnSpPr>
                <p:nvPr userDrawn="1"/>
              </p:nvCxnSpPr>
              <p:spPr>
                <a:xfrm>
                  <a:off x="12397260" y="6203482"/>
                  <a:ext cx="3178017" cy="0"/>
                </a:xfrm>
                <a:prstGeom prst="line">
                  <a:avLst/>
                </a:prstGeom>
                <a:noFill/>
                <a:ln w="3175" cap="flat" cmpd="sng" algn="ctr">
                  <a:solidFill>
                    <a:schemeClr val="accent1"/>
                  </a:solidFill>
                  <a:prstDash val="solid"/>
                </a:ln>
                <a:effectLst/>
              </p:spPr>
            </p:cxnSp>
          </p:grpSp>
        </p:grpSp>
        <p:sp>
          <p:nvSpPr>
            <p:cNvPr id="128" name="Ovaal 114">
              <a:extLst>
                <a:ext uri="{FF2B5EF4-FFF2-40B4-BE49-F238E27FC236}">
                  <a16:creationId xmlns:a16="http://schemas.microsoft.com/office/drawing/2014/main" id="{CD31F8DE-7A0C-48F3-A943-B2E172C7056E}"/>
                </a:ext>
              </a:extLst>
            </p:cNvPr>
            <p:cNvSpPr/>
            <p:nvPr userDrawn="1"/>
          </p:nvSpPr>
          <p:spPr>
            <a:xfrm>
              <a:off x="12391602" y="436420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129" name="Rechthoek 115">
              <a:extLst>
                <a:ext uri="{FF2B5EF4-FFF2-40B4-BE49-F238E27FC236}">
                  <a16:creationId xmlns:a16="http://schemas.microsoft.com/office/drawing/2014/main" id="{9EB15BB8-DE4E-4D51-9810-C50DA096B512}"/>
                </a:ext>
              </a:extLst>
            </p:cNvPr>
            <p:cNvSpPr/>
            <p:nvPr userDrawn="1"/>
          </p:nvSpPr>
          <p:spPr>
            <a:xfrm>
              <a:off x="12757284" y="4430264"/>
              <a:ext cx="2817996" cy="887319"/>
            </a:xfrm>
            <a:prstGeom prst="rect">
              <a:avLst/>
            </a:prstGeom>
            <a:noFill/>
            <a:ln w="25400" cap="flat" cmpd="sng" algn="ctr">
              <a:noFill/>
              <a:prstDash val="solid"/>
            </a:ln>
            <a:effectLst/>
          </p:spPr>
          <p:txBody>
            <a:bodyPr lIns="0" tIns="0" rIns="0" bIns="0" rtlCol="0" anchor="t"/>
            <a:lstStyle/>
            <a:p>
              <a:pPr marL="0" marR="0" lvl="0" indent="0" defTabSz="685800" eaLnBrk="1" fontAlgn="auto" latinLnBrk="0" hangingPunct="1">
                <a:lnSpc>
                  <a:spcPct val="90000"/>
                </a:lnSpc>
                <a:spcBef>
                  <a:spcPts val="450"/>
                </a:spcBef>
                <a:spcAft>
                  <a:spcPts val="450"/>
                </a:spcAft>
                <a:buClr>
                  <a:schemeClr val="accent1"/>
                </a:buClr>
                <a:buSzTx/>
                <a:buFont typeface="Arial" panose="020B0604020202020204" pitchFamily="34" charset="0"/>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To scale or drag the image, go to the tab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‘Picture Tools - Format’</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 and click on</a:t>
              </a:r>
              <a:b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the button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‘Crop’</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b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br>
              <a:b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Scale the image with the spheres and scale the image frame with the corners.</a:t>
              </a:r>
              <a:endPar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130" name="Groep 117">
              <a:extLst>
                <a:ext uri="{FF2B5EF4-FFF2-40B4-BE49-F238E27FC236}">
                  <a16:creationId xmlns:a16="http://schemas.microsoft.com/office/drawing/2014/main" id="{0E775627-6931-428E-9954-489DA04B5DB6}"/>
                </a:ext>
              </a:extLst>
            </p:cNvPr>
            <p:cNvGrpSpPr/>
            <p:nvPr userDrawn="1"/>
          </p:nvGrpSpPr>
          <p:grpSpPr>
            <a:xfrm>
              <a:off x="12696515" y="5697014"/>
              <a:ext cx="514284" cy="363309"/>
              <a:chOff x="12682980" y="3705268"/>
              <a:chExt cx="622284" cy="439605"/>
            </a:xfrm>
          </p:grpSpPr>
          <p:grpSp>
            <p:nvGrpSpPr>
              <p:cNvPr id="138" name="Groep 118">
                <a:extLst>
                  <a:ext uri="{FF2B5EF4-FFF2-40B4-BE49-F238E27FC236}">
                    <a16:creationId xmlns:a16="http://schemas.microsoft.com/office/drawing/2014/main" id="{87DD54FF-836B-45FD-BC26-6404CA20D69A}"/>
                  </a:ext>
                </a:extLst>
              </p:cNvPr>
              <p:cNvGrpSpPr/>
              <p:nvPr userDrawn="1"/>
            </p:nvGrpSpPr>
            <p:grpSpPr>
              <a:xfrm>
                <a:off x="13050775" y="3705268"/>
                <a:ext cx="187931" cy="106831"/>
                <a:chOff x="13061402" y="3705268"/>
                <a:chExt cx="187931" cy="106831"/>
              </a:xfrm>
            </p:grpSpPr>
            <p:sp>
              <p:nvSpPr>
                <p:cNvPr id="141" name="Rechthoek 126">
                  <a:extLst>
                    <a:ext uri="{FF2B5EF4-FFF2-40B4-BE49-F238E27FC236}">
                      <a16:creationId xmlns:a16="http://schemas.microsoft.com/office/drawing/2014/main" id="{6ADFACE3-3644-4BF7-A929-59481B36B093}"/>
                    </a:ext>
                  </a:extLst>
                </p:cNvPr>
                <p:cNvSpPr/>
                <p:nvPr userDrawn="1"/>
              </p:nvSpPr>
              <p:spPr>
                <a:xfrm>
                  <a:off x="13103513" y="370526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42" name="Rechthoek 124">
                  <a:extLst>
                    <a:ext uri="{FF2B5EF4-FFF2-40B4-BE49-F238E27FC236}">
                      <a16:creationId xmlns:a16="http://schemas.microsoft.com/office/drawing/2014/main" id="{72108688-CA62-4E3F-81AF-EF6B9F0184C6}"/>
                    </a:ext>
                  </a:extLst>
                </p:cNvPr>
                <p:cNvSpPr/>
                <p:nvPr userDrawn="1"/>
              </p:nvSpPr>
              <p:spPr>
                <a:xfrm rot="10800000">
                  <a:off x="13061402" y="3783711"/>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sp>
            <p:nvSpPr>
              <p:cNvPr id="139" name="Rechthoek 119">
                <a:extLst>
                  <a:ext uri="{FF2B5EF4-FFF2-40B4-BE49-F238E27FC236}">
                    <a16:creationId xmlns:a16="http://schemas.microsoft.com/office/drawing/2014/main" id="{D46FFA1C-5F61-4CA3-8F3B-BE1ACADD3809}"/>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450"/>
                  </a:spcBef>
                  <a:spcAft>
                    <a:spcPts val="450"/>
                  </a:spcAft>
                </a:pPr>
                <a:r>
                  <a:rPr lang="en-US" sz="675" b="0" noProof="0" dirty="0">
                    <a:solidFill>
                      <a:schemeClr val="tx1"/>
                    </a:solidFill>
                    <a:latin typeface="Arial" panose="020B0604020202020204" pitchFamily="34" charset="0"/>
                    <a:cs typeface="Arial" panose="020B0604020202020204" pitchFamily="34" charset="0"/>
                  </a:rPr>
                  <a:t>Crop</a:t>
                </a:r>
              </a:p>
            </p:txBody>
          </p:sp>
          <p:sp>
            <p:nvSpPr>
              <p:cNvPr id="140" name="Gelijkbenige driehoek 120">
                <a:extLst>
                  <a:ext uri="{FF2B5EF4-FFF2-40B4-BE49-F238E27FC236}">
                    <a16:creationId xmlns:a16="http://schemas.microsoft.com/office/drawing/2014/main" id="{7130DF72-84CE-4C2C-9FE1-8CC30D9FB4EB}"/>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sp>
          <p:nvSpPr>
            <p:cNvPr id="131" name="Rechthoek 131">
              <a:extLst>
                <a:ext uri="{FF2B5EF4-FFF2-40B4-BE49-F238E27FC236}">
                  <a16:creationId xmlns:a16="http://schemas.microsoft.com/office/drawing/2014/main" id="{276F762A-B0C2-4733-B057-277616358C1B}"/>
                </a:ext>
              </a:extLst>
            </p:cNvPr>
            <p:cNvSpPr/>
            <p:nvPr userDrawn="1"/>
          </p:nvSpPr>
          <p:spPr>
            <a:xfrm>
              <a:off x="12776660" y="5454419"/>
              <a:ext cx="334363" cy="31853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endParaRPr lang="en-US" sz="600" b="0" noProof="0">
                <a:solidFill>
                  <a:schemeClr val="tx1"/>
                </a:solidFill>
                <a:latin typeface="Arial" panose="020B0604020202020204" pitchFamily="34" charset="0"/>
                <a:cs typeface="Arial" panose="020B0604020202020204" pitchFamily="34" charset="0"/>
              </a:endParaRPr>
            </a:p>
          </p:txBody>
        </p:sp>
        <p:sp>
          <p:nvSpPr>
            <p:cNvPr id="132" name="Rechthoek 132">
              <a:extLst>
                <a:ext uri="{FF2B5EF4-FFF2-40B4-BE49-F238E27FC236}">
                  <a16:creationId xmlns:a16="http://schemas.microsoft.com/office/drawing/2014/main" id="{30951DE7-81D7-47CA-BCB8-8C3D0FC212CB}"/>
                </a:ext>
              </a:extLst>
            </p:cNvPr>
            <p:cNvSpPr/>
            <p:nvPr userDrawn="1"/>
          </p:nvSpPr>
          <p:spPr>
            <a:xfrm>
              <a:off x="12769728" y="5447408"/>
              <a:ext cx="201152" cy="198213"/>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endParaRPr lang="en-US" sz="600" b="0" noProof="0">
                <a:solidFill>
                  <a:schemeClr val="tx1"/>
                </a:solidFill>
                <a:latin typeface="Arial" panose="020B0604020202020204" pitchFamily="34" charset="0"/>
                <a:cs typeface="Arial" panose="020B0604020202020204" pitchFamily="34" charset="0"/>
              </a:endParaRPr>
            </a:p>
          </p:txBody>
        </p:sp>
        <p:sp>
          <p:nvSpPr>
            <p:cNvPr id="133" name="Ovaal 133">
              <a:extLst>
                <a:ext uri="{FF2B5EF4-FFF2-40B4-BE49-F238E27FC236}">
                  <a16:creationId xmlns:a16="http://schemas.microsoft.com/office/drawing/2014/main" id="{FD8C10EB-4BFA-4DC6-BBB2-C8A04BE9C2F5}"/>
                </a:ext>
              </a:extLst>
            </p:cNvPr>
            <p:cNvSpPr/>
            <p:nvPr userDrawn="1"/>
          </p:nvSpPr>
          <p:spPr>
            <a:xfrm>
              <a:off x="12892272" y="5472448"/>
              <a:ext cx="55501" cy="55501"/>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pic>
          <p:nvPicPr>
            <p:cNvPr id="134" name="Afbeelding 129">
              <a:extLst>
                <a:ext uri="{FF2B5EF4-FFF2-40B4-BE49-F238E27FC236}">
                  <a16:creationId xmlns:a16="http://schemas.microsoft.com/office/drawing/2014/main" id="{7AF9C556-3FB1-4EF9-BEF9-BE05EB0E2612}"/>
                </a:ext>
              </a:extLst>
            </p:cNvPr>
            <p:cNvPicPr>
              <a:picLocks noChangeAspect="1"/>
            </p:cNvPicPr>
            <p:nvPr userDrawn="1"/>
          </p:nvPicPr>
          <p:blipFill>
            <a:blip r:embed="rId6" cstate="email">
              <a:duotone>
                <a:prstClr val="black"/>
                <a:srgbClr val="4D82B8">
                  <a:tint val="45000"/>
                  <a:satMod val="400000"/>
                </a:srgbClr>
              </a:duotone>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a:ext>
              </a:extLst>
            </a:blip>
            <a:stretch>
              <a:fillRect/>
            </a:stretch>
          </p:blipFill>
          <p:spPr>
            <a:xfrm>
              <a:off x="12779254" y="5528046"/>
              <a:ext cx="133292" cy="107807"/>
            </a:xfrm>
            <a:prstGeom prst="rect">
              <a:avLst/>
            </a:prstGeom>
          </p:spPr>
        </p:pic>
        <p:pic>
          <p:nvPicPr>
            <p:cNvPr id="135" name="Afbeelding 130">
              <a:extLst>
                <a:ext uri="{FF2B5EF4-FFF2-40B4-BE49-F238E27FC236}">
                  <a16:creationId xmlns:a16="http://schemas.microsoft.com/office/drawing/2014/main" id="{6BE84CA5-E896-4A70-B5BF-A2734FEC9A93}"/>
                </a:ext>
              </a:extLst>
            </p:cNvPr>
            <p:cNvPicPr>
              <a:picLocks noChangeAspect="1"/>
            </p:cNvPicPr>
            <p:nvPr userDrawn="1"/>
          </p:nvPicPr>
          <p:blipFill>
            <a:blip r:embed="rId8" cstate="email">
              <a:duotone>
                <a:prstClr val="black"/>
                <a:srgbClr val="4D82B8">
                  <a:tint val="45000"/>
                  <a:satMod val="400000"/>
                </a:srgbClr>
              </a:duotone>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2831768" y="5550633"/>
              <a:ext cx="133292" cy="85667"/>
            </a:xfrm>
            <a:prstGeom prst="rect">
              <a:avLst/>
            </a:prstGeom>
          </p:spPr>
        </p:pic>
        <p:sp>
          <p:nvSpPr>
            <p:cNvPr id="136" name="Rechthoek 127">
              <a:extLst>
                <a:ext uri="{FF2B5EF4-FFF2-40B4-BE49-F238E27FC236}">
                  <a16:creationId xmlns:a16="http://schemas.microsoft.com/office/drawing/2014/main" id="{2B10C82E-9785-4941-97BD-E0C348F25D2B}"/>
                </a:ext>
              </a:extLst>
            </p:cNvPr>
            <p:cNvSpPr/>
            <p:nvPr userDrawn="1"/>
          </p:nvSpPr>
          <p:spPr>
            <a:xfrm rot="5400000">
              <a:off x="12986754" y="5746072"/>
              <a:ext cx="120512" cy="23461"/>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37" name="Rechthoek 125">
              <a:extLst>
                <a:ext uri="{FF2B5EF4-FFF2-40B4-BE49-F238E27FC236}">
                  <a16:creationId xmlns:a16="http://schemas.microsoft.com/office/drawing/2014/main" id="{2454C4E1-1D9E-4E93-AEF3-75F6C08F39F4}"/>
                </a:ext>
              </a:extLst>
            </p:cNvPr>
            <p:cNvSpPr/>
            <p:nvPr userDrawn="1"/>
          </p:nvSpPr>
          <p:spPr>
            <a:xfrm rot="16200000">
              <a:off x="13049002" y="5712790"/>
              <a:ext cx="120512" cy="23461"/>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spTree>
    <p:extLst>
      <p:ext uri="{BB962C8B-B14F-4D97-AF65-F5344CB8AC3E}">
        <p14:creationId xmlns:p14="http://schemas.microsoft.com/office/powerpoint/2010/main" val="2707956345"/>
      </p:ext>
    </p:extLst>
  </p:cSld>
  <p:clrMapOvr>
    <a:masterClrMapping/>
  </p:clrMapOvr>
  <p:hf sldNum="0" hdr="0" ftr="0" dt="0"/>
  <p:extLst>
    <p:ext uri="{DCECCB84-F9BA-43D5-87BE-67443E8EF086}">
      <p15:sldGuideLst xmlns:p15="http://schemas.microsoft.com/office/powerpoint/2012/main">
        <p15:guide id="1"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ext and SmartArt">
    <p:bg>
      <p:bgPr>
        <a:solidFill>
          <a:schemeClr val="bg1"/>
        </a:solidFill>
        <a:effectLst/>
      </p:bgPr>
    </p:bg>
    <p:spTree>
      <p:nvGrpSpPr>
        <p:cNvPr id="1" name=""/>
        <p:cNvGrpSpPr/>
        <p:nvPr/>
      </p:nvGrpSpPr>
      <p:grpSpPr>
        <a:xfrm>
          <a:off x="0" y="0"/>
          <a:ext cx="0" cy="0"/>
          <a:chOff x="0" y="0"/>
          <a:chExt cx="0" cy="0"/>
        </a:xfrm>
      </p:grpSpPr>
      <p:sp>
        <p:nvSpPr>
          <p:cNvPr id="30" name="Graphic 17">
            <a:extLst>
              <a:ext uri="{FF2B5EF4-FFF2-40B4-BE49-F238E27FC236}">
                <a16:creationId xmlns:a16="http://schemas.microsoft.com/office/drawing/2014/main" id="{EA794EC4-4887-436E-9B1D-BB5FE1B77C39}"/>
              </a:ext>
            </a:extLst>
          </p:cNvPr>
          <p:cNvSpPr/>
          <p:nvPr/>
        </p:nvSpPr>
        <p:spPr>
          <a:xfrm>
            <a:off x="0" y="0"/>
            <a:ext cx="3789058" cy="5138733"/>
          </a:xfrm>
          <a:custGeom>
            <a:avLst/>
            <a:gdLst>
              <a:gd name="connsiteX0" fmla="*/ 6087425 w 6082594"/>
              <a:gd name="connsiteY0" fmla="*/ 1474438 h 6851644"/>
              <a:gd name="connsiteX1" fmla="*/ 5808592 w 6082594"/>
              <a:gd name="connsiteY1" fmla="*/ 1249122 h 6851644"/>
              <a:gd name="connsiteX2" fmla="*/ 6087425 w 6082594"/>
              <a:gd name="connsiteY2" fmla="*/ 1023806 h 6851644"/>
              <a:gd name="connsiteX3" fmla="*/ 6087425 w 6082594"/>
              <a:gd name="connsiteY3" fmla="*/ 0 h 6851644"/>
              <a:gd name="connsiteX4" fmla="*/ 0 w 6082594"/>
              <a:gd name="connsiteY4" fmla="*/ 0 h 6851644"/>
              <a:gd name="connsiteX5" fmla="*/ 0 w 6082594"/>
              <a:gd name="connsiteY5" fmla="*/ 6857174 h 6851644"/>
              <a:gd name="connsiteX6" fmla="*/ 6087425 w 6082594"/>
              <a:gd name="connsiteY6" fmla="*/ 6857174 h 6851644"/>
              <a:gd name="connsiteX7" fmla="*/ 6087425 w 6082594"/>
              <a:gd name="connsiteY7" fmla="*/ 1474438 h 6851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82594" h="6851644">
                <a:moveTo>
                  <a:pt x="6087425" y="1474438"/>
                </a:moveTo>
                <a:cubicBezTo>
                  <a:pt x="6059904" y="1345732"/>
                  <a:pt x="5945562" y="1249122"/>
                  <a:pt x="5808592" y="1249122"/>
                </a:cubicBezTo>
                <a:cubicBezTo>
                  <a:pt x="5945562" y="1249122"/>
                  <a:pt x="6059904" y="1152576"/>
                  <a:pt x="6087425" y="1023806"/>
                </a:cubicBezTo>
                <a:lnTo>
                  <a:pt x="6087425" y="0"/>
                </a:lnTo>
                <a:lnTo>
                  <a:pt x="0" y="0"/>
                </a:lnTo>
                <a:lnTo>
                  <a:pt x="0" y="6857174"/>
                </a:lnTo>
                <a:lnTo>
                  <a:pt x="6087425" y="6857174"/>
                </a:lnTo>
                <a:lnTo>
                  <a:pt x="6087425" y="1474438"/>
                </a:lnTo>
                <a:close/>
              </a:path>
            </a:pathLst>
          </a:custGeom>
          <a:solidFill>
            <a:schemeClr val="tx2"/>
          </a:solidFill>
          <a:ln w="4932" cap="flat">
            <a:noFill/>
            <a:prstDash val="solid"/>
            <a:miter/>
          </a:ln>
        </p:spPr>
        <p:txBody>
          <a:bodyPr rtlCol="0" anchor="ctr"/>
          <a:lstStyle/>
          <a:p>
            <a:endParaRPr lang="nl-NL" sz="1050"/>
          </a:p>
        </p:txBody>
      </p:sp>
      <p:sp>
        <p:nvSpPr>
          <p:cNvPr id="32" name="SmartArt Placeholder 31">
            <a:extLst>
              <a:ext uri="{FF2B5EF4-FFF2-40B4-BE49-F238E27FC236}">
                <a16:creationId xmlns:a16="http://schemas.microsoft.com/office/drawing/2014/main" id="{4973FAE0-86F6-4BE5-AD88-11CC6E0EF7C1}"/>
              </a:ext>
            </a:extLst>
          </p:cNvPr>
          <p:cNvSpPr>
            <a:spLocks noGrp="1"/>
          </p:cNvSpPr>
          <p:nvPr>
            <p:ph type="dgm" sz="quarter" idx="17"/>
          </p:nvPr>
        </p:nvSpPr>
        <p:spPr>
          <a:xfrm>
            <a:off x="3789058" y="4768"/>
            <a:ext cx="5354942" cy="5133966"/>
          </a:xfrm>
          <a:blipFill>
            <a:blip r:embed="rId2"/>
            <a:stretch>
              <a:fillRect/>
            </a:stretch>
          </a:blipFill>
        </p:spPr>
        <p:txBody>
          <a:bodyPr/>
          <a:lstStyle>
            <a:lvl1pPr marL="0" indent="0" algn="ctr">
              <a:buNone/>
              <a:defRPr/>
            </a:lvl1pPr>
          </a:lstStyle>
          <a:p>
            <a:r>
              <a:rPr lang="en-US"/>
              <a:t>Click icon to add SmartArt graphic</a:t>
            </a:r>
            <a:endParaRPr lang="nl-NL"/>
          </a:p>
        </p:txBody>
      </p:sp>
      <p:sp>
        <p:nvSpPr>
          <p:cNvPr id="2" name="Title 1">
            <a:extLst>
              <a:ext uri="{FF2B5EF4-FFF2-40B4-BE49-F238E27FC236}">
                <a16:creationId xmlns:a16="http://schemas.microsoft.com/office/drawing/2014/main" id="{5D2888B6-1A3D-4B64-9FDA-906A48F41F91}"/>
              </a:ext>
            </a:extLst>
          </p:cNvPr>
          <p:cNvSpPr>
            <a:spLocks noGrp="1"/>
          </p:cNvSpPr>
          <p:nvPr>
            <p:ph type="title"/>
          </p:nvPr>
        </p:nvSpPr>
        <p:spPr>
          <a:xfrm>
            <a:off x="656034" y="640557"/>
            <a:ext cx="2916733" cy="783431"/>
          </a:xfrm>
        </p:spPr>
        <p:txBody>
          <a:bodyPr/>
          <a:lstStyle>
            <a:lvl1pPr>
              <a:defRPr>
                <a:solidFill>
                  <a:schemeClr val="bg1"/>
                </a:solidFill>
              </a:defRPr>
            </a:lvl1pPr>
          </a:lstStyle>
          <a:p>
            <a:r>
              <a:rPr lang="en-US"/>
              <a:t>Click to edit Master title style</a:t>
            </a:r>
            <a:endParaRPr lang="nl-NL" dirty="0"/>
          </a:p>
        </p:txBody>
      </p:sp>
      <p:sp>
        <p:nvSpPr>
          <p:cNvPr id="3" name="Date Placeholder 2">
            <a:extLst>
              <a:ext uri="{FF2B5EF4-FFF2-40B4-BE49-F238E27FC236}">
                <a16:creationId xmlns:a16="http://schemas.microsoft.com/office/drawing/2014/main" id="{7F4C1553-5949-4840-9EFD-34EB7522CBCA}"/>
              </a:ext>
            </a:extLst>
          </p:cNvPr>
          <p:cNvSpPr>
            <a:spLocks noGrp="1"/>
          </p:cNvSpPr>
          <p:nvPr>
            <p:ph type="dt" sz="half" idx="10"/>
          </p:nvPr>
        </p:nvSpPr>
        <p:spPr>
          <a:xfrm>
            <a:off x="4706541" y="5265000"/>
            <a:ext cx="1922858" cy="162000"/>
          </a:xfrm>
        </p:spPr>
        <p:txBody>
          <a:bodyPr/>
          <a:lstStyle>
            <a:lvl1pPr>
              <a:defRPr>
                <a:solidFill>
                  <a:srgbClr val="E6E6E6"/>
                </a:solidFill>
              </a:defRPr>
            </a:lvl1pPr>
          </a:lstStyle>
          <a:p>
            <a:endParaRPr lang="nl-NL" dirty="0"/>
          </a:p>
        </p:txBody>
      </p:sp>
      <p:sp>
        <p:nvSpPr>
          <p:cNvPr id="4" name="Footer Placeholder 3">
            <a:extLst>
              <a:ext uri="{FF2B5EF4-FFF2-40B4-BE49-F238E27FC236}">
                <a16:creationId xmlns:a16="http://schemas.microsoft.com/office/drawing/2014/main" id="{A5E42F5A-B739-4D09-AE96-4FA2126A4615}"/>
              </a:ext>
            </a:extLst>
          </p:cNvPr>
          <p:cNvSpPr>
            <a:spLocks noGrp="1"/>
          </p:cNvSpPr>
          <p:nvPr>
            <p:ph type="ftr" sz="quarter" idx="11"/>
          </p:nvPr>
        </p:nvSpPr>
        <p:spPr>
          <a:xfrm>
            <a:off x="964406" y="5265000"/>
            <a:ext cx="3607594" cy="162000"/>
          </a:xfrm>
        </p:spPr>
        <p:txBody>
          <a:bodyPr/>
          <a:lstStyle>
            <a:lvl1pPr>
              <a:defRPr>
                <a:solidFill>
                  <a:srgbClr val="E6E6E6"/>
                </a:solidFill>
              </a:defRPr>
            </a:lvl1pPr>
          </a:lstStyle>
          <a:p>
            <a:r>
              <a:rPr lang="nl-NL"/>
              <a:t>Footer</a:t>
            </a:r>
          </a:p>
        </p:txBody>
      </p:sp>
      <p:sp>
        <p:nvSpPr>
          <p:cNvPr id="5" name="Slide Number Placeholder 4">
            <a:extLst>
              <a:ext uri="{FF2B5EF4-FFF2-40B4-BE49-F238E27FC236}">
                <a16:creationId xmlns:a16="http://schemas.microsoft.com/office/drawing/2014/main" id="{6D3702F9-2633-45B7-B216-9CA3815CA1BD}"/>
              </a:ext>
            </a:extLst>
          </p:cNvPr>
          <p:cNvSpPr>
            <a:spLocks noGrp="1"/>
          </p:cNvSpPr>
          <p:nvPr>
            <p:ph type="sldNum" sz="quarter" idx="12"/>
          </p:nvPr>
        </p:nvSpPr>
        <p:spPr>
          <a:xfrm>
            <a:off x="0" y="5265000"/>
            <a:ext cx="656034" cy="162000"/>
          </a:xfrm>
        </p:spPr>
        <p:txBody>
          <a:bodyPr/>
          <a:lstStyle>
            <a:lvl1pPr>
              <a:defRPr>
                <a:solidFill>
                  <a:srgbClr val="E6E6E6"/>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8" name="Text Placeholder 7">
            <a:extLst>
              <a:ext uri="{FF2B5EF4-FFF2-40B4-BE49-F238E27FC236}">
                <a16:creationId xmlns:a16="http://schemas.microsoft.com/office/drawing/2014/main" id="{2A8002BA-B3B0-4CEA-975D-3CFC37EA4673}"/>
              </a:ext>
            </a:extLst>
          </p:cNvPr>
          <p:cNvSpPr>
            <a:spLocks noGrp="1"/>
          </p:cNvSpPr>
          <p:nvPr>
            <p:ph type="body" sz="quarter" idx="16"/>
          </p:nvPr>
        </p:nvSpPr>
        <p:spPr>
          <a:xfrm>
            <a:off x="656034" y="1620001"/>
            <a:ext cx="2916733" cy="3030581"/>
          </a:xfrm>
        </p:spPr>
        <p:txBody>
          <a:bodyPr/>
          <a:lstStyle>
            <a:lvl1pPr>
              <a:buClr>
                <a:schemeClr val="bg1"/>
              </a:buCl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33" name="Logo_Groen_Zwart">
            <a:extLst>
              <a:ext uri="{FF2B5EF4-FFF2-40B4-BE49-F238E27FC236}">
                <a16:creationId xmlns:a16="http://schemas.microsoft.com/office/drawing/2014/main" id="{272BCC90-B4AE-4414-8FA8-3B60EDD6FBA6}"/>
              </a:ext>
            </a:extLst>
          </p:cNvPr>
          <p:cNvSpPr>
            <a:spLocks noGrp="1"/>
          </p:cNvSpPr>
          <p:nvPr>
            <p:ph type="body" sz="quarter" idx="15"/>
          </p:nvPr>
        </p:nvSpPr>
        <p:spPr>
          <a:xfrm>
            <a:off x="7999154" y="4869516"/>
            <a:ext cx="731700" cy="132300"/>
          </a:xfrm>
          <a:blipFill>
            <a:blip r:embed="rId3">
              <a:extLst>
                <a:ext uri="{96DAC541-7B7A-43D3-8B79-37D633B846F1}">
                  <asvg:svgBlip xmlns:asvg="http://schemas.microsoft.com/office/drawing/2016/SVG/main" r:embed="rId4"/>
                </a:ext>
              </a:extLst>
            </a:blip>
            <a:stretch>
              <a:fillRect/>
            </a:stretch>
          </a:blipFill>
        </p:spPr>
        <p:txBody>
          <a:bodyPr/>
          <a:lstStyle>
            <a:lvl1pPr marL="0" indent="0">
              <a:buNone/>
              <a:defRPr sz="100">
                <a:solidFill>
                  <a:schemeClr val="tx2"/>
                </a:solidFill>
              </a:defRPr>
            </a:lvl1pPr>
          </a:lstStyle>
          <a:p>
            <a:pPr lvl="0"/>
            <a:r>
              <a:rPr lang="en-US"/>
              <a:t>Click to edit Master text styles</a:t>
            </a:r>
          </a:p>
        </p:txBody>
      </p:sp>
      <p:grpSp>
        <p:nvGrpSpPr>
          <p:cNvPr id="7" name="Group 6">
            <a:extLst>
              <a:ext uri="{FF2B5EF4-FFF2-40B4-BE49-F238E27FC236}">
                <a16:creationId xmlns:a16="http://schemas.microsoft.com/office/drawing/2014/main" id="{4DFC0DA7-C78B-4778-A8BA-8E3DB0F14A8B}"/>
              </a:ext>
            </a:extLst>
          </p:cNvPr>
          <p:cNvGrpSpPr/>
          <p:nvPr/>
        </p:nvGrpSpPr>
        <p:grpSpPr>
          <a:xfrm>
            <a:off x="9293701" y="0"/>
            <a:ext cx="2387759" cy="3245968"/>
            <a:chOff x="12391602" y="0"/>
            <a:chExt cx="3183678" cy="4327957"/>
          </a:xfrm>
        </p:grpSpPr>
        <p:pic>
          <p:nvPicPr>
            <p:cNvPr id="6" name="Picture 5">
              <a:extLst>
                <a:ext uri="{FF2B5EF4-FFF2-40B4-BE49-F238E27FC236}">
                  <a16:creationId xmlns:a16="http://schemas.microsoft.com/office/drawing/2014/main" id="{A590A1CE-1F25-4CC1-895A-1363524F48C6}"/>
                </a:ext>
              </a:extLst>
            </p:cNvPr>
            <p:cNvPicPr>
              <a:picLocks noChangeAspect="1"/>
            </p:cNvPicPr>
            <p:nvPr userDrawn="1"/>
          </p:nvPicPr>
          <p:blipFill>
            <a:blip r:embed="rId5"/>
            <a:stretch>
              <a:fillRect/>
            </a:stretch>
          </p:blipFill>
          <p:spPr>
            <a:xfrm>
              <a:off x="12653574" y="3233196"/>
              <a:ext cx="1462269" cy="824075"/>
            </a:xfrm>
            <a:prstGeom prst="rect">
              <a:avLst/>
            </a:prstGeom>
          </p:spPr>
        </p:pic>
        <p:grpSp>
          <p:nvGrpSpPr>
            <p:cNvPr id="12" name="Instruction">
              <a:extLst>
                <a:ext uri="{FF2B5EF4-FFF2-40B4-BE49-F238E27FC236}">
                  <a16:creationId xmlns:a16="http://schemas.microsoft.com/office/drawing/2014/main" id="{31C50C15-0F4F-4DFA-A4B7-A5D9949CF1C3}"/>
                </a:ext>
              </a:extLst>
            </p:cNvPr>
            <p:cNvGrpSpPr/>
            <p:nvPr userDrawn="1"/>
          </p:nvGrpSpPr>
          <p:grpSpPr>
            <a:xfrm>
              <a:off x="12391602" y="0"/>
              <a:ext cx="3183678" cy="4327957"/>
              <a:chOff x="12391601" y="0"/>
              <a:chExt cx="3183678" cy="4327957"/>
            </a:xfrm>
          </p:grpSpPr>
          <p:sp>
            <p:nvSpPr>
              <p:cNvPr id="13" name="Rechthoek 68">
                <a:extLst>
                  <a:ext uri="{FF2B5EF4-FFF2-40B4-BE49-F238E27FC236}">
                    <a16:creationId xmlns:a16="http://schemas.microsoft.com/office/drawing/2014/main" id="{D477D1C9-E207-4953-9AE7-B4E211E1451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685800" eaLnBrk="1" fontAlgn="auto" latinLnBrk="0" hangingPunct="1">
                  <a:lnSpc>
                    <a:spcPct val="80000"/>
                  </a:lnSpc>
                  <a:spcBef>
                    <a:spcPts val="0"/>
                  </a:spcBef>
                  <a:spcAft>
                    <a:spcPts val="0"/>
                  </a:spcAft>
                  <a:buClrTx/>
                  <a:buSzTx/>
                  <a:buFontTx/>
                  <a:buNone/>
                  <a:tabLst/>
                  <a:defRPr/>
                </a:pPr>
                <a:r>
                  <a:rPr kumimoji="0" lang="en-US" sz="105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SmartArt</a:t>
                </a:r>
              </a:p>
            </p:txBody>
          </p:sp>
          <p:sp>
            <p:nvSpPr>
              <p:cNvPr id="14" name="Ovaal 69">
                <a:extLst>
                  <a:ext uri="{FF2B5EF4-FFF2-40B4-BE49-F238E27FC236}">
                    <a16:creationId xmlns:a16="http://schemas.microsoft.com/office/drawing/2014/main" id="{FF3A4BFA-7629-4C46-947D-0D9A14B014B2}"/>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 name="Rechte verbindingslijn 70">
                <a:extLst>
                  <a:ext uri="{FF2B5EF4-FFF2-40B4-BE49-F238E27FC236}">
                    <a16:creationId xmlns:a16="http://schemas.microsoft.com/office/drawing/2014/main" id="{F35F916C-5F14-4580-B46C-759AF7D0B8D8}"/>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6" name="Rechte verbindingslijn 71">
                <a:extLst>
                  <a:ext uri="{FF2B5EF4-FFF2-40B4-BE49-F238E27FC236}">
                    <a16:creationId xmlns:a16="http://schemas.microsoft.com/office/drawing/2014/main" id="{9E54D1F3-E433-4EB0-BC83-58F41B99E4E0}"/>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7" name="Rechthoek 72">
                <a:extLst>
                  <a:ext uri="{FF2B5EF4-FFF2-40B4-BE49-F238E27FC236}">
                    <a16:creationId xmlns:a16="http://schemas.microsoft.com/office/drawing/2014/main" id="{094B663D-9407-4FCD-B1E6-732249A71A30}"/>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685800" eaLnBrk="1" fontAlgn="auto" latinLnBrk="0" hangingPunct="1">
                  <a:lnSpc>
                    <a:spcPct val="90000"/>
                  </a:lnSpc>
                  <a:spcBef>
                    <a:spcPts val="450"/>
                  </a:spcBef>
                  <a:spcAft>
                    <a:spcPts val="450"/>
                  </a:spcAft>
                  <a:buClr>
                    <a:schemeClr val="accent1"/>
                  </a:buClr>
                  <a:buSzTx/>
                  <a:buFont typeface="Arial" panose="020B0604020202020204" pitchFamily="34" charset="0"/>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SmartArt by hitting the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p>
            </p:txBody>
          </p:sp>
          <p:cxnSp>
            <p:nvCxnSpPr>
              <p:cNvPr id="18" name="Rechte verbindingslijn 73">
                <a:extLst>
                  <a:ext uri="{FF2B5EF4-FFF2-40B4-BE49-F238E27FC236}">
                    <a16:creationId xmlns:a16="http://schemas.microsoft.com/office/drawing/2014/main" id="{8048D527-56F9-4868-993E-B8EC46C2C2D7}"/>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19" name="Ovaal 74">
                <a:extLst>
                  <a:ext uri="{FF2B5EF4-FFF2-40B4-BE49-F238E27FC236}">
                    <a16:creationId xmlns:a16="http://schemas.microsoft.com/office/drawing/2014/main" id="{1EF1D4B1-C8FD-41A6-B692-984AAAD56A03}"/>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0" name="Rechthoek 75">
                <a:extLst>
                  <a:ext uri="{FF2B5EF4-FFF2-40B4-BE49-F238E27FC236}">
                    <a16:creationId xmlns:a16="http://schemas.microsoft.com/office/drawing/2014/main" id="{F7790658-F3FE-4702-AEA5-ED1E9703D24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685800" eaLnBrk="1" fontAlgn="auto" latinLnBrk="0" hangingPunct="1">
                  <a:lnSpc>
                    <a:spcPct val="90000"/>
                  </a:lnSpc>
                  <a:spcBef>
                    <a:spcPts val="450"/>
                  </a:spcBef>
                  <a:spcAft>
                    <a:spcPts val="450"/>
                  </a:spcAft>
                  <a:buClr>
                    <a:schemeClr val="accent1"/>
                  </a:buClr>
                  <a:buSzTx/>
                  <a:buFont typeface="Arial" panose="020B0604020202020204" pitchFamily="34" charset="0"/>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SmartArt</a:t>
                </a:r>
                <a:b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21" name="Groep 76">
                <a:extLst>
                  <a:ext uri="{FF2B5EF4-FFF2-40B4-BE49-F238E27FC236}">
                    <a16:creationId xmlns:a16="http://schemas.microsoft.com/office/drawing/2014/main" id="{0E4B2D0B-E843-43B3-8121-7BF107CC084B}"/>
                  </a:ext>
                </a:extLst>
              </p:cNvPr>
              <p:cNvGrpSpPr/>
              <p:nvPr userDrawn="1"/>
            </p:nvGrpSpPr>
            <p:grpSpPr>
              <a:xfrm>
                <a:off x="12757282" y="2184550"/>
                <a:ext cx="825500" cy="209550"/>
                <a:chOff x="13504624" y="2482850"/>
                <a:chExt cx="825500" cy="209550"/>
              </a:xfrm>
            </p:grpSpPr>
            <p:sp>
              <p:nvSpPr>
                <p:cNvPr id="57" name="Rechthoek 116">
                  <a:extLst>
                    <a:ext uri="{FF2B5EF4-FFF2-40B4-BE49-F238E27FC236}">
                      <a16:creationId xmlns:a16="http://schemas.microsoft.com/office/drawing/2014/main" id="{9CBD42D2-F0C5-471D-BB0D-312765184F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r>
                    <a:rPr lang="en-US" sz="600" b="0" noProof="0">
                      <a:solidFill>
                        <a:schemeClr val="tx1"/>
                      </a:solidFill>
                      <a:latin typeface="Arial" panose="020B0604020202020204" pitchFamily="34" charset="0"/>
                      <a:cs typeface="Arial" panose="020B0604020202020204" pitchFamily="34" charset="0"/>
                    </a:rPr>
                    <a:t>Insert</a:t>
                  </a:r>
                </a:p>
              </p:txBody>
            </p:sp>
            <p:cxnSp>
              <p:nvCxnSpPr>
                <p:cNvPr id="58" name="Rechte verbindingslijn 117">
                  <a:extLst>
                    <a:ext uri="{FF2B5EF4-FFF2-40B4-BE49-F238E27FC236}">
                      <a16:creationId xmlns:a16="http://schemas.microsoft.com/office/drawing/2014/main" id="{7A0AEE13-9D3A-4DA2-8681-91E63FA81D3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59" name="Gelijkbenige driehoek 118">
                  <a:extLst>
                    <a:ext uri="{FF2B5EF4-FFF2-40B4-BE49-F238E27FC236}">
                      <a16:creationId xmlns:a16="http://schemas.microsoft.com/office/drawing/2014/main" id="{92175798-7795-426E-A904-13E79E7086C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sp>
            <p:nvSpPr>
              <p:cNvPr id="23" name="Ovaal 78">
                <a:extLst>
                  <a:ext uri="{FF2B5EF4-FFF2-40B4-BE49-F238E27FC236}">
                    <a16:creationId xmlns:a16="http://schemas.microsoft.com/office/drawing/2014/main" id="{C62357D1-900A-4556-9A11-B1A578CE453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4" name="Rechthoek 79">
                <a:extLst>
                  <a:ext uri="{FF2B5EF4-FFF2-40B4-BE49-F238E27FC236}">
                    <a16:creationId xmlns:a16="http://schemas.microsoft.com/office/drawing/2014/main" id="{18BAE096-2A77-4654-9B4B-68612B7B8D96}"/>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685800" eaLnBrk="1" fontAlgn="auto" latinLnBrk="0" hangingPunct="1">
                  <a:lnSpc>
                    <a:spcPct val="90000"/>
                  </a:lnSpc>
                  <a:spcBef>
                    <a:spcPts val="450"/>
                  </a:spcBef>
                  <a:spcAft>
                    <a:spcPts val="450"/>
                  </a:spcAft>
                  <a:buClr>
                    <a:schemeClr val="accent1"/>
                  </a:buClr>
                  <a:buSzTx/>
                  <a:buFont typeface="Arial" panose="020B0604020202020204" pitchFamily="34" charset="0"/>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´Reset slide´</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25" name="Rechte verbindingslijn 80">
                <a:extLst>
                  <a:ext uri="{FF2B5EF4-FFF2-40B4-BE49-F238E27FC236}">
                    <a16:creationId xmlns:a16="http://schemas.microsoft.com/office/drawing/2014/main" id="{61837946-4372-479E-BFA2-1172A61060E9}"/>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26" name="Groep 88">
                <a:extLst>
                  <a:ext uri="{FF2B5EF4-FFF2-40B4-BE49-F238E27FC236}">
                    <a16:creationId xmlns:a16="http://schemas.microsoft.com/office/drawing/2014/main" id="{F3CC5655-3B9A-408A-9042-E8551A81B7F9}"/>
                  </a:ext>
                </a:extLst>
              </p:cNvPr>
              <p:cNvGrpSpPr/>
              <p:nvPr userDrawn="1"/>
            </p:nvGrpSpPr>
            <p:grpSpPr>
              <a:xfrm>
                <a:off x="13614067" y="3535184"/>
                <a:ext cx="1195723" cy="678267"/>
                <a:chOff x="12757284" y="3224292"/>
                <a:chExt cx="1195723" cy="678267"/>
              </a:xfrm>
            </p:grpSpPr>
            <p:sp>
              <p:nvSpPr>
                <p:cNvPr id="27" name="Rechthoek 89">
                  <a:extLst>
                    <a:ext uri="{FF2B5EF4-FFF2-40B4-BE49-F238E27FC236}">
                      <a16:creationId xmlns:a16="http://schemas.microsoft.com/office/drawing/2014/main" id="{9B3D358D-B6E9-4643-803B-8C89EE8603D2}"/>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450"/>
                    </a:spcBef>
                    <a:spcAft>
                      <a:spcPts val="450"/>
                    </a:spcAft>
                  </a:pPr>
                  <a:endParaRPr lang="en-US" sz="600" b="0" noProof="0">
                    <a:solidFill>
                      <a:schemeClr val="tx1"/>
                    </a:solidFill>
                    <a:latin typeface="Arial" panose="020B0604020202020204" pitchFamily="34" charset="0"/>
                    <a:cs typeface="Arial" panose="020B0604020202020204" pitchFamily="34" charset="0"/>
                  </a:endParaRPr>
                </a:p>
              </p:txBody>
            </p:sp>
            <p:sp>
              <p:nvSpPr>
                <p:cNvPr id="28" name="Rechthoek 90">
                  <a:extLst>
                    <a:ext uri="{FF2B5EF4-FFF2-40B4-BE49-F238E27FC236}">
                      <a16:creationId xmlns:a16="http://schemas.microsoft.com/office/drawing/2014/main" id="{0AB67E84-9615-432B-84A5-2CC4F17C5A6B}"/>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nvGrpSpPr>
                <p:cNvPr id="29" name="Groep 91">
                  <a:extLst>
                    <a:ext uri="{FF2B5EF4-FFF2-40B4-BE49-F238E27FC236}">
                      <a16:creationId xmlns:a16="http://schemas.microsoft.com/office/drawing/2014/main" id="{794A297F-55ED-4F54-9F9C-C9E5F0566C46}"/>
                    </a:ext>
                  </a:extLst>
                </p:cNvPr>
                <p:cNvGrpSpPr/>
                <p:nvPr userDrawn="1"/>
              </p:nvGrpSpPr>
              <p:grpSpPr>
                <a:xfrm>
                  <a:off x="12839234" y="3289794"/>
                  <a:ext cx="155951" cy="131922"/>
                  <a:chOff x="12968836" y="3354170"/>
                  <a:chExt cx="404806" cy="342433"/>
                </a:xfrm>
              </p:grpSpPr>
              <p:sp>
                <p:nvSpPr>
                  <p:cNvPr id="45" name="Rechthoek: afgeronde hoeken 104">
                    <a:extLst>
                      <a:ext uri="{FF2B5EF4-FFF2-40B4-BE49-F238E27FC236}">
                        <a16:creationId xmlns:a16="http://schemas.microsoft.com/office/drawing/2014/main" id="{C0C0188A-8EF1-47F3-A019-E885084A74E0}"/>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endParaRPr lang="en-US" sz="600" b="0" noProof="0">
                      <a:solidFill>
                        <a:schemeClr val="tx1"/>
                      </a:solidFill>
                      <a:latin typeface="Arial" panose="020B0604020202020204" pitchFamily="34" charset="0"/>
                      <a:cs typeface="Arial" panose="020B0604020202020204" pitchFamily="34" charset="0"/>
                    </a:endParaRPr>
                  </a:p>
                </p:txBody>
              </p:sp>
              <p:sp>
                <p:nvSpPr>
                  <p:cNvPr id="46" name="Rechthoek 105">
                    <a:extLst>
                      <a:ext uri="{FF2B5EF4-FFF2-40B4-BE49-F238E27FC236}">
                        <a16:creationId xmlns:a16="http://schemas.microsoft.com/office/drawing/2014/main" id="{C34F749D-0606-40B3-A321-CE5DBEF50DBD}"/>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47" name="Rechthoek 106">
                    <a:extLst>
                      <a:ext uri="{FF2B5EF4-FFF2-40B4-BE49-F238E27FC236}">
                        <a16:creationId xmlns:a16="http://schemas.microsoft.com/office/drawing/2014/main" id="{54E25763-5952-4A72-8451-007A66E0CD3C}"/>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48" name="Rechthoek 107">
                    <a:extLst>
                      <a:ext uri="{FF2B5EF4-FFF2-40B4-BE49-F238E27FC236}">
                        <a16:creationId xmlns:a16="http://schemas.microsoft.com/office/drawing/2014/main" id="{3F594219-E6A5-4C44-B4A7-2FBF7D093ECF}"/>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49" name="Rechthoek 108">
                    <a:extLst>
                      <a:ext uri="{FF2B5EF4-FFF2-40B4-BE49-F238E27FC236}">
                        <a16:creationId xmlns:a16="http://schemas.microsoft.com/office/drawing/2014/main" id="{9DE37DEA-87FC-406C-A08B-8E6B9B011657}"/>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50" name="Rechthoek 109">
                    <a:extLst>
                      <a:ext uri="{FF2B5EF4-FFF2-40B4-BE49-F238E27FC236}">
                        <a16:creationId xmlns:a16="http://schemas.microsoft.com/office/drawing/2014/main" id="{48C5FD7D-6D38-4E75-9717-3B0B731B6661}"/>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grpSp>
              <p:nvGrpSpPr>
                <p:cNvPr id="31" name="Groep 92">
                  <a:extLst>
                    <a:ext uri="{FF2B5EF4-FFF2-40B4-BE49-F238E27FC236}">
                      <a16:creationId xmlns:a16="http://schemas.microsoft.com/office/drawing/2014/main" id="{7A4DAE34-884F-4201-AD0C-0E8A9D69D22F}"/>
                    </a:ext>
                  </a:extLst>
                </p:cNvPr>
                <p:cNvGrpSpPr/>
                <p:nvPr userDrawn="1"/>
              </p:nvGrpSpPr>
              <p:grpSpPr>
                <a:xfrm>
                  <a:off x="12819679" y="3589117"/>
                  <a:ext cx="166739" cy="218963"/>
                  <a:chOff x="12940828" y="3950597"/>
                  <a:chExt cx="432813" cy="568367"/>
                </a:xfrm>
              </p:grpSpPr>
              <p:grpSp>
                <p:nvGrpSpPr>
                  <p:cNvPr id="37" name="Groep 96">
                    <a:extLst>
                      <a:ext uri="{FF2B5EF4-FFF2-40B4-BE49-F238E27FC236}">
                        <a16:creationId xmlns:a16="http://schemas.microsoft.com/office/drawing/2014/main" id="{3468B923-0127-4FD0-BE5A-A6EB2BF125FF}"/>
                      </a:ext>
                    </a:extLst>
                  </p:cNvPr>
                  <p:cNvGrpSpPr/>
                  <p:nvPr userDrawn="1"/>
                </p:nvGrpSpPr>
                <p:grpSpPr>
                  <a:xfrm>
                    <a:off x="13000382" y="4006891"/>
                    <a:ext cx="373259" cy="315747"/>
                    <a:chOff x="12968836" y="3354170"/>
                    <a:chExt cx="404806" cy="342433"/>
                  </a:xfrm>
                </p:grpSpPr>
                <p:sp>
                  <p:nvSpPr>
                    <p:cNvPr id="39" name="Rechthoek: afgeronde hoeken 98">
                      <a:extLst>
                        <a:ext uri="{FF2B5EF4-FFF2-40B4-BE49-F238E27FC236}">
                          <a16:creationId xmlns:a16="http://schemas.microsoft.com/office/drawing/2014/main" id="{72092260-E180-4442-994A-FC065A942846}"/>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450"/>
                        </a:spcBef>
                        <a:spcAft>
                          <a:spcPts val="450"/>
                        </a:spcAft>
                      </a:pPr>
                      <a:endParaRPr lang="en-US" sz="600" b="0" noProof="0">
                        <a:solidFill>
                          <a:schemeClr val="tx1"/>
                        </a:solidFill>
                        <a:latin typeface="Arial" panose="020B0604020202020204" pitchFamily="34" charset="0"/>
                        <a:cs typeface="Arial" panose="020B0604020202020204" pitchFamily="34" charset="0"/>
                      </a:endParaRPr>
                    </a:p>
                  </p:txBody>
                </p:sp>
                <p:sp>
                  <p:nvSpPr>
                    <p:cNvPr id="40" name="Rechthoek 99">
                      <a:extLst>
                        <a:ext uri="{FF2B5EF4-FFF2-40B4-BE49-F238E27FC236}">
                          <a16:creationId xmlns:a16="http://schemas.microsoft.com/office/drawing/2014/main" id="{2430E874-39C6-4B35-A06A-381DAE08238C}"/>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41" name="Rechthoek 100">
                      <a:extLst>
                        <a:ext uri="{FF2B5EF4-FFF2-40B4-BE49-F238E27FC236}">
                          <a16:creationId xmlns:a16="http://schemas.microsoft.com/office/drawing/2014/main" id="{35AC4FD8-B024-48CA-B68C-8B143C1F4888}"/>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42" name="Rechthoek 101">
                      <a:extLst>
                        <a:ext uri="{FF2B5EF4-FFF2-40B4-BE49-F238E27FC236}">
                          <a16:creationId xmlns:a16="http://schemas.microsoft.com/office/drawing/2014/main" id="{AAEFE2DA-0324-4785-B0B5-B8976E3FE55D}"/>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43" name="Rechthoek 102">
                      <a:extLst>
                        <a:ext uri="{FF2B5EF4-FFF2-40B4-BE49-F238E27FC236}">
                          <a16:creationId xmlns:a16="http://schemas.microsoft.com/office/drawing/2014/main" id="{75EF5124-DB71-4ADC-A6A6-F43E5B054480}"/>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44" name="Rechthoek 103">
                      <a:extLst>
                        <a:ext uri="{FF2B5EF4-FFF2-40B4-BE49-F238E27FC236}">
                          <a16:creationId xmlns:a16="http://schemas.microsoft.com/office/drawing/2014/main" id="{15FF806E-E746-4A45-96EB-5543A2FAB901}"/>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sp>
                <p:nvSpPr>
                  <p:cNvPr id="38" name="Boog 97">
                    <a:extLst>
                      <a:ext uri="{FF2B5EF4-FFF2-40B4-BE49-F238E27FC236}">
                        <a16:creationId xmlns:a16="http://schemas.microsoft.com/office/drawing/2014/main" id="{DBF60676-E14A-49C8-8801-4F5E68B1E2A9}"/>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sz="1050" noProof="0"/>
                  </a:p>
                </p:txBody>
              </p:sp>
            </p:grpSp>
            <p:sp>
              <p:nvSpPr>
                <p:cNvPr id="34" name="Tekstvak 93">
                  <a:extLst>
                    <a:ext uri="{FF2B5EF4-FFF2-40B4-BE49-F238E27FC236}">
                      <a16:creationId xmlns:a16="http://schemas.microsoft.com/office/drawing/2014/main" id="{5CC6ECBE-C97B-4FAE-96EA-2D483D8EB60A}"/>
                    </a:ext>
                  </a:extLst>
                </p:cNvPr>
                <p:cNvSpPr txBox="1"/>
                <p:nvPr userDrawn="1"/>
              </p:nvSpPr>
              <p:spPr>
                <a:xfrm>
                  <a:off x="12997648" y="3263401"/>
                  <a:ext cx="855210" cy="233911"/>
                </a:xfrm>
                <a:prstGeom prst="rect">
                  <a:avLst/>
                </a:prstGeom>
                <a:noFill/>
              </p:spPr>
              <p:txBody>
                <a:bodyPr wrap="square" rtlCol="0">
                  <a:spAutoFit/>
                </a:bodyPr>
                <a:lstStyle/>
                <a:p>
                  <a:pPr marL="0" algn="l" defTabSz="913134" rtl="0" eaLnBrk="1" latinLnBrk="0" hangingPunct="1">
                    <a:lnSpc>
                      <a:spcPct val="90000"/>
                    </a:lnSpc>
                    <a:spcBef>
                      <a:spcPts val="450"/>
                    </a:spcBef>
                    <a:spcAft>
                      <a:spcPts val="450"/>
                    </a:spcAft>
                  </a:pPr>
                  <a:r>
                    <a:rPr lang="en-US" sz="600" b="0" kern="1200" noProof="0">
                      <a:solidFill>
                        <a:schemeClr val="tx1"/>
                      </a:solidFill>
                      <a:latin typeface="Arial" panose="020B0604020202020204" pitchFamily="34" charset="0"/>
                      <a:ea typeface="+mn-ea"/>
                      <a:cs typeface="Arial" panose="020B0604020202020204" pitchFamily="34" charset="0"/>
                    </a:rPr>
                    <a:t>Lay-out</a:t>
                  </a:r>
                </a:p>
              </p:txBody>
            </p:sp>
            <p:sp>
              <p:nvSpPr>
                <p:cNvPr id="35" name="Tekstvak 94">
                  <a:extLst>
                    <a:ext uri="{FF2B5EF4-FFF2-40B4-BE49-F238E27FC236}">
                      <a16:creationId xmlns:a16="http://schemas.microsoft.com/office/drawing/2014/main" id="{7361D807-957F-4A7E-9F18-B66F95E8719C}"/>
                    </a:ext>
                  </a:extLst>
                </p:cNvPr>
                <p:cNvSpPr txBox="1"/>
                <p:nvPr userDrawn="1"/>
              </p:nvSpPr>
              <p:spPr>
                <a:xfrm>
                  <a:off x="12984219" y="3584528"/>
                  <a:ext cx="855210" cy="233911"/>
                </a:xfrm>
                <a:prstGeom prst="rect">
                  <a:avLst/>
                </a:prstGeom>
                <a:noFill/>
              </p:spPr>
              <p:txBody>
                <a:bodyPr wrap="square" rtlCol="0">
                  <a:spAutoFit/>
                </a:bodyPr>
                <a:lstStyle/>
                <a:p>
                  <a:pPr marL="0" algn="l" defTabSz="913134" rtl="0" eaLnBrk="1" latinLnBrk="0" hangingPunct="1">
                    <a:lnSpc>
                      <a:spcPct val="90000"/>
                    </a:lnSpc>
                    <a:spcBef>
                      <a:spcPts val="450"/>
                    </a:spcBef>
                    <a:spcAft>
                      <a:spcPts val="450"/>
                    </a:spcAft>
                  </a:pPr>
                  <a:r>
                    <a:rPr lang="en-US" sz="6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36" name="Picture 3">
                  <a:extLst>
                    <a:ext uri="{FF2B5EF4-FFF2-40B4-BE49-F238E27FC236}">
                      <a16:creationId xmlns:a16="http://schemas.microsoft.com/office/drawing/2014/main" id="{AE467996-C662-4C7D-A46D-E4F74832733A}"/>
                    </a:ext>
                  </a:extLst>
                </p:cNvPr>
                <p:cNvPicPr>
                  <a:picLocks noChangeAspect="1" noChangeArrowheads="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pic>
        <p:nvPicPr>
          <p:cNvPr id="9" name="Picture 8">
            <a:extLst>
              <a:ext uri="{FF2B5EF4-FFF2-40B4-BE49-F238E27FC236}">
                <a16:creationId xmlns:a16="http://schemas.microsoft.com/office/drawing/2014/main" id="{A9D3FF1F-361D-4A9C-ABB8-C629B7A35135}"/>
              </a:ext>
            </a:extLst>
          </p:cNvPr>
          <p:cNvPicPr>
            <a:picLocks noChangeAspect="1"/>
          </p:cNvPicPr>
          <p:nvPr/>
        </p:nvPicPr>
        <p:blipFill>
          <a:blip r:embed="rId7"/>
          <a:stretch>
            <a:fillRect/>
          </a:stretch>
        </p:blipFill>
        <p:spPr>
          <a:xfrm>
            <a:off x="9566727" y="855618"/>
            <a:ext cx="234499" cy="234499"/>
          </a:xfrm>
          <a:prstGeom prst="rect">
            <a:avLst/>
          </a:prstGeom>
        </p:spPr>
      </p:pic>
      <p:grpSp>
        <p:nvGrpSpPr>
          <p:cNvPr id="66" name="Instruction">
            <a:extLst>
              <a:ext uri="{FF2B5EF4-FFF2-40B4-BE49-F238E27FC236}">
                <a16:creationId xmlns:a16="http://schemas.microsoft.com/office/drawing/2014/main" id="{AA903DAA-6EE1-4678-A91A-8529DE9EFAFD}"/>
              </a:ext>
            </a:extLst>
          </p:cNvPr>
          <p:cNvGrpSpPr/>
          <p:nvPr/>
        </p:nvGrpSpPr>
        <p:grpSpPr>
          <a:xfrm>
            <a:off x="-2549585" y="0"/>
            <a:ext cx="2400995" cy="2711584"/>
            <a:chOff x="-3437547" y="1434"/>
            <a:chExt cx="3201327" cy="3615445"/>
          </a:xfrm>
        </p:grpSpPr>
        <p:cxnSp>
          <p:nvCxnSpPr>
            <p:cNvPr id="67" name="Rechte verbindingslijn 11">
              <a:extLst>
                <a:ext uri="{FF2B5EF4-FFF2-40B4-BE49-F238E27FC236}">
                  <a16:creationId xmlns:a16="http://schemas.microsoft.com/office/drawing/2014/main" id="{62006C85-DF17-4AFF-982F-AF4FC915059F}"/>
                </a:ext>
              </a:extLst>
            </p:cNvPr>
            <p:cNvCxnSpPr>
              <a:cxnSpLocks/>
            </p:cNvCxnSpPr>
            <p:nvPr userDrawn="1"/>
          </p:nvCxnSpPr>
          <p:spPr>
            <a:xfrm>
              <a:off x="-3419346" y="3616879"/>
              <a:ext cx="3176013" cy="0"/>
            </a:xfrm>
            <a:prstGeom prst="line">
              <a:avLst/>
            </a:prstGeom>
            <a:noFill/>
            <a:ln w="3175" cap="flat" cmpd="sng" algn="ctr">
              <a:solidFill>
                <a:schemeClr val="accent1"/>
              </a:solidFill>
              <a:prstDash val="solid"/>
            </a:ln>
            <a:effectLst/>
          </p:spPr>
        </p:cxnSp>
        <p:sp>
          <p:nvSpPr>
            <p:cNvPr id="68" name="Rechthoek 21">
              <a:extLst>
                <a:ext uri="{FF2B5EF4-FFF2-40B4-BE49-F238E27FC236}">
                  <a16:creationId xmlns:a16="http://schemas.microsoft.com/office/drawing/2014/main" id="{E4AE2D9F-1ACA-47B1-8097-06E0AC9403BD}"/>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685800" eaLnBrk="1" fontAlgn="auto" latinLnBrk="0" hangingPunct="1">
                <a:lnSpc>
                  <a:spcPct val="80000"/>
                </a:lnSpc>
                <a:spcBef>
                  <a:spcPts val="0"/>
                </a:spcBef>
                <a:spcAft>
                  <a:spcPts val="0"/>
                </a:spcAft>
                <a:buClrTx/>
                <a:buSzTx/>
                <a:buFontTx/>
                <a:buNone/>
                <a:tabLst/>
                <a:defRPr/>
              </a:pPr>
              <a:r>
                <a:rPr kumimoji="0" lang="en-US" sz="1050" b="1" i="0" u="none" strike="noStrike" kern="0" cap="all" spc="0" normalizeH="0" baseline="0" noProof="0" dirty="0">
                  <a:ln>
                    <a:noFill/>
                  </a:ln>
                  <a:solidFill>
                    <a:schemeClr val="accent1"/>
                  </a:solidFill>
                  <a:effectLst/>
                  <a:uLnTx/>
                  <a:uFillTx/>
                  <a:latin typeface="+mj-lt"/>
                  <a:cs typeface="Segoe UI Light" panose="020B0502040204020203" pitchFamily="34" charset="0"/>
                </a:rPr>
                <a:t>Using text levels</a:t>
              </a:r>
            </a:p>
          </p:txBody>
        </p:sp>
        <p:sp>
          <p:nvSpPr>
            <p:cNvPr id="69" name="Ovaal 22">
              <a:extLst>
                <a:ext uri="{FF2B5EF4-FFF2-40B4-BE49-F238E27FC236}">
                  <a16:creationId xmlns:a16="http://schemas.microsoft.com/office/drawing/2014/main" id="{61654AAC-54F5-42A6-A9C9-5C027598F85D}"/>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23">
              <a:extLst>
                <a:ext uri="{FF2B5EF4-FFF2-40B4-BE49-F238E27FC236}">
                  <a16:creationId xmlns:a16="http://schemas.microsoft.com/office/drawing/2014/main" id="{64D6E0B0-3AA2-45F2-B029-8C3639DEEBBC}"/>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71" name="Groep 24">
              <a:extLst>
                <a:ext uri="{FF2B5EF4-FFF2-40B4-BE49-F238E27FC236}">
                  <a16:creationId xmlns:a16="http://schemas.microsoft.com/office/drawing/2014/main" id="{F0F87E8A-AA78-4503-98EE-2F34B151CE20}"/>
                </a:ext>
              </a:extLst>
            </p:cNvPr>
            <p:cNvGrpSpPr/>
            <p:nvPr userDrawn="1"/>
          </p:nvGrpSpPr>
          <p:grpSpPr>
            <a:xfrm>
              <a:off x="-3437547" y="349413"/>
              <a:ext cx="2933825" cy="558875"/>
              <a:chOff x="-3419346" y="368233"/>
              <a:chExt cx="3904920" cy="743862"/>
            </a:xfrm>
          </p:grpSpPr>
          <p:sp>
            <p:nvSpPr>
              <p:cNvPr id="83" name="Rechthoek 36">
                <a:extLst>
                  <a:ext uri="{FF2B5EF4-FFF2-40B4-BE49-F238E27FC236}">
                    <a16:creationId xmlns:a16="http://schemas.microsoft.com/office/drawing/2014/main" id="{60C8FA9B-8A84-4FAF-9FCC-FA57CDF1EBB5}"/>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600" b="0" noProof="0" dirty="0">
                    <a:solidFill>
                      <a:schemeClr val="tx2"/>
                    </a:solidFill>
                    <a:latin typeface="Arial" panose="020B0604020202020204" pitchFamily="34" charset="0"/>
                    <a:cs typeface="Arial" panose="020B0604020202020204" pitchFamily="34" charset="0"/>
                  </a:rPr>
                  <a:t>Home</a:t>
                </a:r>
              </a:p>
            </p:txBody>
          </p:sp>
          <p:cxnSp>
            <p:nvCxnSpPr>
              <p:cNvPr id="84" name="Rechte verbindingslijn 37">
                <a:extLst>
                  <a:ext uri="{FF2B5EF4-FFF2-40B4-BE49-F238E27FC236}">
                    <a16:creationId xmlns:a16="http://schemas.microsoft.com/office/drawing/2014/main" id="{DE25A9FF-6A4D-446F-81FF-6ECD86EA48B1}"/>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Rechte verbindingslijn 38">
                <a:extLst>
                  <a:ext uri="{FF2B5EF4-FFF2-40B4-BE49-F238E27FC236}">
                    <a16:creationId xmlns:a16="http://schemas.microsoft.com/office/drawing/2014/main" id="{90FCE4A5-B8C7-4B7C-8427-0FAFCEBDD5D2}"/>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Rechthoek 39">
                <a:extLst>
                  <a:ext uri="{FF2B5EF4-FFF2-40B4-BE49-F238E27FC236}">
                    <a16:creationId xmlns:a16="http://schemas.microsoft.com/office/drawing/2014/main" id="{A246514F-8E20-403C-853D-FC6CA95F7048}"/>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nvGrpSpPr>
              <p:cNvPr id="87" name="Groep 40">
                <a:extLst>
                  <a:ext uri="{FF2B5EF4-FFF2-40B4-BE49-F238E27FC236}">
                    <a16:creationId xmlns:a16="http://schemas.microsoft.com/office/drawing/2014/main" id="{8D0EAD2F-E956-498A-8805-500867377CF3}"/>
                  </a:ext>
                </a:extLst>
              </p:cNvPr>
              <p:cNvGrpSpPr/>
              <p:nvPr userDrawn="1"/>
            </p:nvGrpSpPr>
            <p:grpSpPr>
              <a:xfrm>
                <a:off x="-3002834" y="720303"/>
                <a:ext cx="182598" cy="143759"/>
                <a:chOff x="-3310843" y="700986"/>
                <a:chExt cx="182598" cy="143759"/>
              </a:xfrm>
            </p:grpSpPr>
            <p:grpSp>
              <p:nvGrpSpPr>
                <p:cNvPr id="126" name="Groep 79">
                  <a:extLst>
                    <a:ext uri="{FF2B5EF4-FFF2-40B4-BE49-F238E27FC236}">
                      <a16:creationId xmlns:a16="http://schemas.microsoft.com/office/drawing/2014/main" id="{217628D1-01BB-407C-A7B0-AFA14272540B}"/>
                    </a:ext>
                  </a:extLst>
                </p:cNvPr>
                <p:cNvGrpSpPr/>
                <p:nvPr userDrawn="1"/>
              </p:nvGrpSpPr>
              <p:grpSpPr>
                <a:xfrm>
                  <a:off x="-3310843" y="700986"/>
                  <a:ext cx="182598" cy="143759"/>
                  <a:chOff x="-3310843" y="700986"/>
                  <a:chExt cx="182598" cy="143759"/>
                </a:xfrm>
              </p:grpSpPr>
              <p:cxnSp>
                <p:nvCxnSpPr>
                  <p:cNvPr id="130" name="Rechte verbindingslijn 83">
                    <a:extLst>
                      <a:ext uri="{FF2B5EF4-FFF2-40B4-BE49-F238E27FC236}">
                        <a16:creationId xmlns:a16="http://schemas.microsoft.com/office/drawing/2014/main" id="{DA3891C7-41A6-4228-BF5E-C3474D1A150F}"/>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131" name="Rechte verbindingslijn 84">
                    <a:extLst>
                      <a:ext uri="{FF2B5EF4-FFF2-40B4-BE49-F238E27FC236}">
                        <a16:creationId xmlns:a16="http://schemas.microsoft.com/office/drawing/2014/main" id="{605FF1E8-A555-4BD8-9E87-4B44FFB0A734}"/>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132" name="Rechte verbindingslijn 85">
                    <a:extLst>
                      <a:ext uri="{FF2B5EF4-FFF2-40B4-BE49-F238E27FC236}">
                        <a16:creationId xmlns:a16="http://schemas.microsoft.com/office/drawing/2014/main" id="{FAF027D1-3241-4225-965D-F78E4AA95CF8}"/>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133" name="Rechte verbindingslijn 86">
                    <a:extLst>
                      <a:ext uri="{FF2B5EF4-FFF2-40B4-BE49-F238E27FC236}">
                        <a16:creationId xmlns:a16="http://schemas.microsoft.com/office/drawing/2014/main" id="{A7F376C8-24B5-44A4-93BA-2EF8B1E5DD21}"/>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134" name="Rechte verbindingslijn 87">
                    <a:extLst>
                      <a:ext uri="{FF2B5EF4-FFF2-40B4-BE49-F238E27FC236}">
                        <a16:creationId xmlns:a16="http://schemas.microsoft.com/office/drawing/2014/main" id="{0E7F1540-ED71-4A3A-B6A4-69D3140C369E}"/>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27" name="Groep 80">
                  <a:extLst>
                    <a:ext uri="{FF2B5EF4-FFF2-40B4-BE49-F238E27FC236}">
                      <a16:creationId xmlns:a16="http://schemas.microsoft.com/office/drawing/2014/main" id="{B30D298F-8EBE-4656-8F7D-A1005358F0DB}"/>
                    </a:ext>
                  </a:extLst>
                </p:cNvPr>
                <p:cNvGrpSpPr/>
                <p:nvPr userDrawn="1"/>
              </p:nvGrpSpPr>
              <p:grpSpPr>
                <a:xfrm flipH="1">
                  <a:off x="-3310774" y="735854"/>
                  <a:ext cx="88801" cy="72568"/>
                  <a:chOff x="-2091059" y="1395403"/>
                  <a:chExt cx="157316" cy="128558"/>
                </a:xfrm>
              </p:grpSpPr>
              <p:sp>
                <p:nvSpPr>
                  <p:cNvPr id="128" name="Rechthoek 81">
                    <a:extLst>
                      <a:ext uri="{FF2B5EF4-FFF2-40B4-BE49-F238E27FC236}">
                        <a16:creationId xmlns:a16="http://schemas.microsoft.com/office/drawing/2014/main" id="{B2A5BD48-8452-4AFA-9986-3E06BE0D24D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29" name="Pijl: punthaak 82">
                    <a:extLst>
                      <a:ext uri="{FF2B5EF4-FFF2-40B4-BE49-F238E27FC236}">
                        <a16:creationId xmlns:a16="http://schemas.microsoft.com/office/drawing/2014/main" id="{255530FF-3E15-4B89-8F39-FCBEA780A11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grpSp>
          <p:grpSp>
            <p:nvGrpSpPr>
              <p:cNvPr id="88" name="Groep 41">
                <a:extLst>
                  <a:ext uri="{FF2B5EF4-FFF2-40B4-BE49-F238E27FC236}">
                    <a16:creationId xmlns:a16="http://schemas.microsoft.com/office/drawing/2014/main" id="{31A07F95-6EBB-4C02-B4D8-869D6C1ABDC5}"/>
                  </a:ext>
                </a:extLst>
              </p:cNvPr>
              <p:cNvGrpSpPr/>
              <p:nvPr userDrawn="1"/>
            </p:nvGrpSpPr>
            <p:grpSpPr>
              <a:xfrm>
                <a:off x="-3326107" y="720303"/>
                <a:ext cx="182598" cy="143759"/>
                <a:chOff x="-3634116" y="700986"/>
                <a:chExt cx="182598" cy="143759"/>
              </a:xfrm>
            </p:grpSpPr>
            <p:grpSp>
              <p:nvGrpSpPr>
                <p:cNvPr id="117" name="Groep 70">
                  <a:extLst>
                    <a:ext uri="{FF2B5EF4-FFF2-40B4-BE49-F238E27FC236}">
                      <a16:creationId xmlns:a16="http://schemas.microsoft.com/office/drawing/2014/main" id="{EA334D00-3139-4289-82DF-8C216BF39BA9}"/>
                    </a:ext>
                  </a:extLst>
                </p:cNvPr>
                <p:cNvGrpSpPr/>
                <p:nvPr userDrawn="1"/>
              </p:nvGrpSpPr>
              <p:grpSpPr>
                <a:xfrm>
                  <a:off x="-3634116" y="700986"/>
                  <a:ext cx="182598" cy="143759"/>
                  <a:chOff x="-3634116" y="700986"/>
                  <a:chExt cx="182598" cy="143759"/>
                </a:xfrm>
              </p:grpSpPr>
              <p:cxnSp>
                <p:nvCxnSpPr>
                  <p:cNvPr id="121" name="Rechte verbindingslijn 74">
                    <a:extLst>
                      <a:ext uri="{FF2B5EF4-FFF2-40B4-BE49-F238E27FC236}">
                        <a16:creationId xmlns:a16="http://schemas.microsoft.com/office/drawing/2014/main" id="{1A9370F7-6DBE-4BFE-93E0-D4B3DE3AE70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22" name="Rechte verbindingslijn 75">
                    <a:extLst>
                      <a:ext uri="{FF2B5EF4-FFF2-40B4-BE49-F238E27FC236}">
                        <a16:creationId xmlns:a16="http://schemas.microsoft.com/office/drawing/2014/main" id="{8CB16C8D-D656-4FA0-B9F4-2216E1B85B51}"/>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23" name="Rechte verbindingslijn 76">
                    <a:extLst>
                      <a:ext uri="{FF2B5EF4-FFF2-40B4-BE49-F238E27FC236}">
                        <a16:creationId xmlns:a16="http://schemas.microsoft.com/office/drawing/2014/main" id="{EB482667-6831-475A-9283-DF59349E010E}"/>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24" name="Rechte verbindingslijn 77">
                    <a:extLst>
                      <a:ext uri="{FF2B5EF4-FFF2-40B4-BE49-F238E27FC236}">
                        <a16:creationId xmlns:a16="http://schemas.microsoft.com/office/drawing/2014/main" id="{D0D7D40E-0302-4FC2-93C8-742336EDDB56}"/>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25" name="Rechte verbindingslijn 78">
                    <a:extLst>
                      <a:ext uri="{FF2B5EF4-FFF2-40B4-BE49-F238E27FC236}">
                        <a16:creationId xmlns:a16="http://schemas.microsoft.com/office/drawing/2014/main" id="{4D30E4B8-0F68-40B6-BDAC-6D7CF6EBBFE0}"/>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18" name="Groep 71">
                  <a:extLst>
                    <a:ext uri="{FF2B5EF4-FFF2-40B4-BE49-F238E27FC236}">
                      <a16:creationId xmlns:a16="http://schemas.microsoft.com/office/drawing/2014/main" id="{517EE347-15B1-402E-8A9F-92221CC56788}"/>
                    </a:ext>
                  </a:extLst>
                </p:cNvPr>
                <p:cNvGrpSpPr/>
                <p:nvPr userDrawn="1"/>
              </p:nvGrpSpPr>
              <p:grpSpPr>
                <a:xfrm>
                  <a:off x="-3634047" y="735854"/>
                  <a:ext cx="88801" cy="72568"/>
                  <a:chOff x="-2091059" y="1395403"/>
                  <a:chExt cx="157316" cy="128558"/>
                </a:xfrm>
              </p:grpSpPr>
              <p:sp>
                <p:nvSpPr>
                  <p:cNvPr id="119" name="Rechthoek 72">
                    <a:extLst>
                      <a:ext uri="{FF2B5EF4-FFF2-40B4-BE49-F238E27FC236}">
                        <a16:creationId xmlns:a16="http://schemas.microsoft.com/office/drawing/2014/main" id="{98CC35B0-D545-454A-B14A-13CD489D633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20" name="Pijl: punthaak 73">
                    <a:extLst>
                      <a:ext uri="{FF2B5EF4-FFF2-40B4-BE49-F238E27FC236}">
                        <a16:creationId xmlns:a16="http://schemas.microsoft.com/office/drawing/2014/main" id="{0484B5DB-FC58-4B0A-82DB-63044F0D621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grpSp>
          <p:cxnSp>
            <p:nvCxnSpPr>
              <p:cNvPr id="89" name="Rechte verbindingslijn 42">
                <a:extLst>
                  <a:ext uri="{FF2B5EF4-FFF2-40B4-BE49-F238E27FC236}">
                    <a16:creationId xmlns:a16="http://schemas.microsoft.com/office/drawing/2014/main" id="{62A25798-7668-4384-885F-8DCA9701CB32}"/>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90" name="Rechte verbindingslijn 43">
                <a:extLst>
                  <a:ext uri="{FF2B5EF4-FFF2-40B4-BE49-F238E27FC236}">
                    <a16:creationId xmlns:a16="http://schemas.microsoft.com/office/drawing/2014/main" id="{2331DBC1-55CA-4C93-A6A6-7C9CE96268BE}"/>
                  </a:ext>
                </a:extLst>
              </p:cNvPr>
              <p:cNvCxnSpPr>
                <a:cxnSpLocks/>
              </p:cNvCxnSpPr>
              <p:nvPr userDrawn="1"/>
            </p:nvCxnSpPr>
            <p:spPr>
              <a:xfrm>
                <a:off x="-2724656" y="827739"/>
                <a:ext cx="303097" cy="122604"/>
              </a:xfrm>
              <a:prstGeom prst="line">
                <a:avLst/>
              </a:prstGeom>
              <a:noFill/>
              <a:ln w="19050" cap="rnd" cmpd="sng" algn="ctr">
                <a:solidFill>
                  <a:schemeClr val="accent1"/>
                </a:solidFill>
                <a:prstDash val="solid"/>
                <a:headEnd type="oval"/>
              </a:ln>
              <a:effectLst/>
            </p:spPr>
          </p:cxnSp>
          <p:grpSp>
            <p:nvGrpSpPr>
              <p:cNvPr id="91" name="Groep 44">
                <a:extLst>
                  <a:ext uri="{FF2B5EF4-FFF2-40B4-BE49-F238E27FC236}">
                    <a16:creationId xmlns:a16="http://schemas.microsoft.com/office/drawing/2014/main" id="{9DE76177-BF0A-4850-A578-64EA66DA6499}"/>
                  </a:ext>
                </a:extLst>
              </p:cNvPr>
              <p:cNvGrpSpPr/>
              <p:nvPr userDrawn="1"/>
            </p:nvGrpSpPr>
            <p:grpSpPr>
              <a:xfrm>
                <a:off x="-2425037" y="370226"/>
                <a:ext cx="357690" cy="330595"/>
                <a:chOff x="-2721817" y="347336"/>
                <a:chExt cx="432805" cy="400021"/>
              </a:xfrm>
            </p:grpSpPr>
            <p:sp>
              <p:nvSpPr>
                <p:cNvPr id="106" name="Rechthoek 59">
                  <a:extLst>
                    <a:ext uri="{FF2B5EF4-FFF2-40B4-BE49-F238E27FC236}">
                      <a16:creationId xmlns:a16="http://schemas.microsoft.com/office/drawing/2014/main" id="{7C22A0AF-5D1B-4FA0-94F4-5DF0433323A1}"/>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788" b="0" noProof="0">
                    <a:solidFill>
                      <a:srgbClr val="FF0000"/>
                    </a:solidFill>
                    <a:latin typeface="Arial" panose="020B0604020202020204" pitchFamily="34" charset="0"/>
                    <a:cs typeface="Arial" panose="020B0604020202020204" pitchFamily="34" charset="0"/>
                  </a:endParaRPr>
                </a:p>
              </p:txBody>
            </p:sp>
            <p:grpSp>
              <p:nvGrpSpPr>
                <p:cNvPr id="107" name="Groep 60">
                  <a:extLst>
                    <a:ext uri="{FF2B5EF4-FFF2-40B4-BE49-F238E27FC236}">
                      <a16:creationId xmlns:a16="http://schemas.microsoft.com/office/drawing/2014/main" id="{C2B263F6-0659-46E7-8BD2-2FECD8D30C15}"/>
                    </a:ext>
                  </a:extLst>
                </p:cNvPr>
                <p:cNvGrpSpPr/>
                <p:nvPr userDrawn="1"/>
              </p:nvGrpSpPr>
              <p:grpSpPr>
                <a:xfrm>
                  <a:off x="-2652453" y="431583"/>
                  <a:ext cx="294076" cy="231526"/>
                  <a:chOff x="-3634116" y="700986"/>
                  <a:chExt cx="182598" cy="143759"/>
                </a:xfrm>
              </p:grpSpPr>
              <p:grpSp>
                <p:nvGrpSpPr>
                  <p:cNvPr id="108" name="Groep 61">
                    <a:extLst>
                      <a:ext uri="{FF2B5EF4-FFF2-40B4-BE49-F238E27FC236}">
                        <a16:creationId xmlns:a16="http://schemas.microsoft.com/office/drawing/2014/main" id="{1A4DB246-7EAB-479B-91DE-844DF49D3534}"/>
                      </a:ext>
                    </a:extLst>
                  </p:cNvPr>
                  <p:cNvGrpSpPr/>
                  <p:nvPr userDrawn="1"/>
                </p:nvGrpSpPr>
                <p:grpSpPr>
                  <a:xfrm>
                    <a:off x="-3634116" y="700986"/>
                    <a:ext cx="182598" cy="143759"/>
                    <a:chOff x="-3634116" y="700986"/>
                    <a:chExt cx="182598" cy="143759"/>
                  </a:xfrm>
                </p:grpSpPr>
                <p:cxnSp>
                  <p:nvCxnSpPr>
                    <p:cNvPr id="112" name="Rechte verbindingslijn 65">
                      <a:extLst>
                        <a:ext uri="{FF2B5EF4-FFF2-40B4-BE49-F238E27FC236}">
                          <a16:creationId xmlns:a16="http://schemas.microsoft.com/office/drawing/2014/main" id="{90B85A1E-ABF1-4B46-BE09-60F6E46D5DF2}"/>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13" name="Rechte verbindingslijn 66">
                      <a:extLst>
                        <a:ext uri="{FF2B5EF4-FFF2-40B4-BE49-F238E27FC236}">
                          <a16:creationId xmlns:a16="http://schemas.microsoft.com/office/drawing/2014/main" id="{4340C350-D17B-47FB-B71B-158A2C64D3CE}"/>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14" name="Rechte verbindingslijn 67">
                      <a:extLst>
                        <a:ext uri="{FF2B5EF4-FFF2-40B4-BE49-F238E27FC236}">
                          <a16:creationId xmlns:a16="http://schemas.microsoft.com/office/drawing/2014/main" id="{AF7E40C6-F5C9-414C-8391-068374FB2F62}"/>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15" name="Rechte verbindingslijn 68">
                      <a:extLst>
                        <a:ext uri="{FF2B5EF4-FFF2-40B4-BE49-F238E27FC236}">
                          <a16:creationId xmlns:a16="http://schemas.microsoft.com/office/drawing/2014/main" id="{2E1243CC-0779-4DD9-A7EE-3782DB1CC43E}"/>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16" name="Rechte verbindingslijn 69">
                      <a:extLst>
                        <a:ext uri="{FF2B5EF4-FFF2-40B4-BE49-F238E27FC236}">
                          <a16:creationId xmlns:a16="http://schemas.microsoft.com/office/drawing/2014/main" id="{65620B09-CE5C-4195-8A15-62F7C7D764BE}"/>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09" name="Groep 62">
                    <a:extLst>
                      <a:ext uri="{FF2B5EF4-FFF2-40B4-BE49-F238E27FC236}">
                        <a16:creationId xmlns:a16="http://schemas.microsoft.com/office/drawing/2014/main" id="{0BA514EC-D6D1-4E23-BA20-32E62672C2CE}"/>
                      </a:ext>
                    </a:extLst>
                  </p:cNvPr>
                  <p:cNvGrpSpPr/>
                  <p:nvPr userDrawn="1"/>
                </p:nvGrpSpPr>
                <p:grpSpPr>
                  <a:xfrm>
                    <a:off x="-3634047" y="735854"/>
                    <a:ext cx="88801" cy="72568"/>
                    <a:chOff x="-2091059" y="1395403"/>
                    <a:chExt cx="157316" cy="128558"/>
                  </a:xfrm>
                </p:grpSpPr>
                <p:sp>
                  <p:nvSpPr>
                    <p:cNvPr id="110" name="Rechthoek 63">
                      <a:extLst>
                        <a:ext uri="{FF2B5EF4-FFF2-40B4-BE49-F238E27FC236}">
                          <a16:creationId xmlns:a16="http://schemas.microsoft.com/office/drawing/2014/main" id="{1B3B8957-B879-44EB-AB43-FEF3F599ADE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11" name="Pijl: punthaak 64">
                      <a:extLst>
                        <a:ext uri="{FF2B5EF4-FFF2-40B4-BE49-F238E27FC236}">
                          <a16:creationId xmlns:a16="http://schemas.microsoft.com/office/drawing/2014/main" id="{0D76065C-99F2-4949-9AB5-A125E72527D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grpSp>
          </p:grpSp>
          <p:grpSp>
            <p:nvGrpSpPr>
              <p:cNvPr id="92" name="Groep 45">
                <a:extLst>
                  <a:ext uri="{FF2B5EF4-FFF2-40B4-BE49-F238E27FC236}">
                    <a16:creationId xmlns:a16="http://schemas.microsoft.com/office/drawing/2014/main" id="{7DD68FAB-FB30-4404-A77C-82DD13D6DDFC}"/>
                  </a:ext>
                </a:extLst>
              </p:cNvPr>
              <p:cNvGrpSpPr/>
              <p:nvPr userDrawn="1"/>
            </p:nvGrpSpPr>
            <p:grpSpPr>
              <a:xfrm>
                <a:off x="-2425037" y="781500"/>
                <a:ext cx="357690" cy="330595"/>
                <a:chOff x="-2721817" y="782525"/>
                <a:chExt cx="432805" cy="400021"/>
              </a:xfrm>
            </p:grpSpPr>
            <p:sp>
              <p:nvSpPr>
                <p:cNvPr id="95" name="Rechthoek 48">
                  <a:extLst>
                    <a:ext uri="{FF2B5EF4-FFF2-40B4-BE49-F238E27FC236}">
                      <a16:creationId xmlns:a16="http://schemas.microsoft.com/office/drawing/2014/main" id="{F9C15F4C-37F3-43FF-9C29-72DED7AD992F}"/>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788" b="0" noProof="0">
                    <a:solidFill>
                      <a:srgbClr val="FF0000"/>
                    </a:solidFill>
                    <a:latin typeface="Arial" panose="020B0604020202020204" pitchFamily="34" charset="0"/>
                    <a:cs typeface="Arial" panose="020B0604020202020204" pitchFamily="34" charset="0"/>
                  </a:endParaRPr>
                </a:p>
              </p:txBody>
            </p:sp>
            <p:grpSp>
              <p:nvGrpSpPr>
                <p:cNvPr id="96" name="Groep 49">
                  <a:extLst>
                    <a:ext uri="{FF2B5EF4-FFF2-40B4-BE49-F238E27FC236}">
                      <a16:creationId xmlns:a16="http://schemas.microsoft.com/office/drawing/2014/main" id="{126856C7-1080-4CF3-A8E8-DB45C3BB6709}"/>
                    </a:ext>
                  </a:extLst>
                </p:cNvPr>
                <p:cNvGrpSpPr/>
                <p:nvPr userDrawn="1"/>
              </p:nvGrpSpPr>
              <p:grpSpPr>
                <a:xfrm>
                  <a:off x="-2652453" y="866772"/>
                  <a:ext cx="294076" cy="231526"/>
                  <a:chOff x="-3310843" y="700986"/>
                  <a:chExt cx="182598" cy="143759"/>
                </a:xfrm>
              </p:grpSpPr>
              <p:grpSp>
                <p:nvGrpSpPr>
                  <p:cNvPr id="97" name="Groep 50">
                    <a:extLst>
                      <a:ext uri="{FF2B5EF4-FFF2-40B4-BE49-F238E27FC236}">
                        <a16:creationId xmlns:a16="http://schemas.microsoft.com/office/drawing/2014/main" id="{B54F0995-8E59-4923-8C43-8E6630C319B0}"/>
                      </a:ext>
                    </a:extLst>
                  </p:cNvPr>
                  <p:cNvGrpSpPr/>
                  <p:nvPr userDrawn="1"/>
                </p:nvGrpSpPr>
                <p:grpSpPr>
                  <a:xfrm>
                    <a:off x="-3310843" y="700986"/>
                    <a:ext cx="182598" cy="143759"/>
                    <a:chOff x="-3310843" y="700986"/>
                    <a:chExt cx="182598" cy="143759"/>
                  </a:xfrm>
                </p:grpSpPr>
                <p:cxnSp>
                  <p:nvCxnSpPr>
                    <p:cNvPr id="101" name="Rechte verbindingslijn 54">
                      <a:extLst>
                        <a:ext uri="{FF2B5EF4-FFF2-40B4-BE49-F238E27FC236}">
                          <a16:creationId xmlns:a16="http://schemas.microsoft.com/office/drawing/2014/main" id="{07B339AB-142B-461D-BDD6-AAC8A4C58BD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02" name="Rechte verbindingslijn 55">
                      <a:extLst>
                        <a:ext uri="{FF2B5EF4-FFF2-40B4-BE49-F238E27FC236}">
                          <a16:creationId xmlns:a16="http://schemas.microsoft.com/office/drawing/2014/main" id="{11D16F66-2F79-4F7F-9D31-0AC67155B854}"/>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03" name="Rechte verbindingslijn 56">
                      <a:extLst>
                        <a:ext uri="{FF2B5EF4-FFF2-40B4-BE49-F238E27FC236}">
                          <a16:creationId xmlns:a16="http://schemas.microsoft.com/office/drawing/2014/main" id="{2F607FF1-04DB-4514-A967-D0A552360C66}"/>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04" name="Rechte verbindingslijn 57">
                      <a:extLst>
                        <a:ext uri="{FF2B5EF4-FFF2-40B4-BE49-F238E27FC236}">
                          <a16:creationId xmlns:a16="http://schemas.microsoft.com/office/drawing/2014/main" id="{D0055C53-795E-47C2-B285-108DCDC49FBD}"/>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05" name="Rechte verbindingslijn 58">
                      <a:extLst>
                        <a:ext uri="{FF2B5EF4-FFF2-40B4-BE49-F238E27FC236}">
                          <a16:creationId xmlns:a16="http://schemas.microsoft.com/office/drawing/2014/main" id="{0374BBDA-28BF-4884-9222-5591231C5C87}"/>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98" name="Groep 51">
                    <a:extLst>
                      <a:ext uri="{FF2B5EF4-FFF2-40B4-BE49-F238E27FC236}">
                        <a16:creationId xmlns:a16="http://schemas.microsoft.com/office/drawing/2014/main" id="{8D667792-E814-4D2A-AB28-808153F37F6A}"/>
                      </a:ext>
                    </a:extLst>
                  </p:cNvPr>
                  <p:cNvGrpSpPr/>
                  <p:nvPr userDrawn="1"/>
                </p:nvGrpSpPr>
                <p:grpSpPr>
                  <a:xfrm flipH="1">
                    <a:off x="-3310774" y="735854"/>
                    <a:ext cx="88801" cy="72568"/>
                    <a:chOff x="-2091059" y="1395403"/>
                    <a:chExt cx="157316" cy="128558"/>
                  </a:xfrm>
                </p:grpSpPr>
                <p:sp>
                  <p:nvSpPr>
                    <p:cNvPr id="99" name="Rechthoek 52">
                      <a:extLst>
                        <a:ext uri="{FF2B5EF4-FFF2-40B4-BE49-F238E27FC236}">
                          <a16:creationId xmlns:a16="http://schemas.microsoft.com/office/drawing/2014/main" id="{6CD2EA56-2E55-460A-96B2-FDEE0FE126F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sp>
                  <p:nvSpPr>
                    <p:cNvPr id="100" name="Pijl: punthaak 53">
                      <a:extLst>
                        <a:ext uri="{FF2B5EF4-FFF2-40B4-BE49-F238E27FC236}">
                          <a16:creationId xmlns:a16="http://schemas.microsoft.com/office/drawing/2014/main" id="{04F9FECB-5EC6-4A59-AD4F-B1C2B327656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750" b="1" noProof="0">
                        <a:solidFill>
                          <a:schemeClr val="tx1"/>
                        </a:solidFill>
                      </a:endParaRPr>
                    </a:p>
                  </p:txBody>
                </p:sp>
              </p:grpSp>
            </p:grpSp>
          </p:grpSp>
          <p:sp>
            <p:nvSpPr>
              <p:cNvPr id="93" name="Rechthoek 46">
                <a:extLst>
                  <a:ext uri="{FF2B5EF4-FFF2-40B4-BE49-F238E27FC236}">
                    <a16:creationId xmlns:a16="http://schemas.microsoft.com/office/drawing/2014/main" id="{540C375F-8047-4AD1-A148-DF32A54F523B}"/>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685800" eaLnBrk="1" fontAlgn="auto" latinLnBrk="0" hangingPunct="1">
                  <a:lnSpc>
                    <a:spcPct val="90000"/>
                  </a:lnSpc>
                  <a:spcBef>
                    <a:spcPts val="450"/>
                  </a:spcBef>
                  <a:spcAft>
                    <a:spcPts val="450"/>
                  </a:spcAft>
                  <a:buClrTx/>
                  <a:buSzTx/>
                  <a:buFontTx/>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94" name="Rechthoek 47">
                <a:extLst>
                  <a:ext uri="{FF2B5EF4-FFF2-40B4-BE49-F238E27FC236}">
                    <a16:creationId xmlns:a16="http://schemas.microsoft.com/office/drawing/2014/main" id="{44F40AD2-4594-4B06-907F-DFEA2AAC07B1}"/>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685800" eaLnBrk="1" fontAlgn="auto" latinLnBrk="0" hangingPunct="1">
                  <a:lnSpc>
                    <a:spcPct val="90000"/>
                  </a:lnSpc>
                  <a:spcBef>
                    <a:spcPts val="450"/>
                  </a:spcBef>
                  <a:spcAft>
                    <a:spcPts val="450"/>
                  </a:spcAft>
                  <a:buClrTx/>
                  <a:buSzTx/>
                  <a:buFontTx/>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72" name="Rechte verbindingslijn 25">
              <a:extLst>
                <a:ext uri="{FF2B5EF4-FFF2-40B4-BE49-F238E27FC236}">
                  <a16:creationId xmlns:a16="http://schemas.microsoft.com/office/drawing/2014/main" id="{6FD99A5D-EDB1-45EB-8786-BA51304E8051}"/>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73" name="Rechthoek 26">
              <a:extLst>
                <a:ext uri="{FF2B5EF4-FFF2-40B4-BE49-F238E27FC236}">
                  <a16:creationId xmlns:a16="http://schemas.microsoft.com/office/drawing/2014/main" id="{983F8E41-FA08-4F2F-8002-6CB6D11B8F21}"/>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214313" marR="0" lvl="0" indent="-214313" algn="l" defTabSz="539354" rtl="0" eaLnBrk="1" fontAlgn="auto" latinLnBrk="0" hangingPunct="1">
                <a:lnSpc>
                  <a:spcPct val="80000"/>
                </a:lnSpc>
                <a:spcBef>
                  <a:spcPts val="300"/>
                </a:spcBef>
                <a:spcAft>
                  <a:spcPts val="300"/>
                </a:spcAft>
                <a:buClr>
                  <a:schemeClr val="accent1"/>
                </a:buClr>
                <a:buSzPct val="120000"/>
                <a:buFont typeface="Arial" panose="020B0604020202020204" pitchFamily="34" charset="0"/>
                <a:buChar char="•"/>
                <a:tabLst/>
                <a:defRPr/>
              </a:pPr>
              <a:r>
                <a:rPr lang="en-US" sz="2100" kern="1200" noProof="0" dirty="0">
                  <a:solidFill>
                    <a:schemeClr val="tx1">
                      <a:lumMod val="65000"/>
                      <a:lumOff val="35000"/>
                    </a:schemeClr>
                  </a:solidFill>
                  <a:latin typeface="+mn-lt"/>
                  <a:ea typeface="+mn-ea"/>
                  <a:cs typeface="+mn-cs"/>
                </a:rPr>
                <a:t>Bullet</a:t>
              </a:r>
            </a:p>
          </p:txBody>
        </p:sp>
        <p:sp>
          <p:nvSpPr>
            <p:cNvPr id="74" name="Ovaal 27">
              <a:extLst>
                <a:ext uri="{FF2B5EF4-FFF2-40B4-BE49-F238E27FC236}">
                  <a16:creationId xmlns:a16="http://schemas.microsoft.com/office/drawing/2014/main" id="{2CFA70F0-BD7B-4649-A94D-3A9BAC320AD1}"/>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5" name="Rechthoek 28">
              <a:extLst>
                <a:ext uri="{FF2B5EF4-FFF2-40B4-BE49-F238E27FC236}">
                  <a16:creationId xmlns:a16="http://schemas.microsoft.com/office/drawing/2014/main" id="{3A6EC9A7-57DE-4A00-B73D-2CB87A57EA51}"/>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432000" marR="0" lvl="0" indent="-216000" algn="l" defTabSz="539354" rtl="0" eaLnBrk="1" fontAlgn="auto" latinLnBrk="0" hangingPunct="1">
                <a:lnSpc>
                  <a:spcPct val="100000"/>
                </a:lnSpc>
                <a:spcBef>
                  <a:spcPts val="0"/>
                </a:spcBef>
                <a:spcAft>
                  <a:spcPts val="0"/>
                </a:spcAft>
                <a:buClr>
                  <a:schemeClr val="tx1">
                    <a:lumMod val="65000"/>
                    <a:lumOff val="35000"/>
                  </a:schemeClr>
                </a:buClr>
                <a:buSzPct val="120000"/>
                <a:buFont typeface="Arial" panose="020B0604020202020204" pitchFamily="34" charset="0"/>
                <a:buChar char="•"/>
                <a:tabLst/>
                <a:defRPr/>
              </a:pPr>
              <a:r>
                <a:rPr lang="en-US" sz="1800" kern="1200" noProof="0" dirty="0">
                  <a:solidFill>
                    <a:schemeClr val="tx1">
                      <a:lumMod val="65000"/>
                      <a:lumOff val="35000"/>
                    </a:schemeClr>
                  </a:solidFill>
                  <a:latin typeface="+mn-lt"/>
                  <a:ea typeface="+mn-ea"/>
                  <a:cs typeface="+mn-cs"/>
                </a:rPr>
                <a:t>Sub #1</a:t>
              </a:r>
            </a:p>
          </p:txBody>
        </p:sp>
        <p:sp>
          <p:nvSpPr>
            <p:cNvPr id="76" name="Ovaal 29">
              <a:extLst>
                <a:ext uri="{FF2B5EF4-FFF2-40B4-BE49-F238E27FC236}">
                  <a16:creationId xmlns:a16="http://schemas.microsoft.com/office/drawing/2014/main" id="{2D47B0E8-CA8D-4D08-8237-683BEFC54C20}"/>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77" name="Rechthoek 30">
              <a:extLst>
                <a:ext uri="{FF2B5EF4-FFF2-40B4-BE49-F238E27FC236}">
                  <a16:creationId xmlns:a16="http://schemas.microsoft.com/office/drawing/2014/main" id="{43191F7D-1D8C-4FB3-A669-03EDE63A62D0}"/>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648000" marR="0" lvl="0" indent="-216000" algn="l" defTabSz="539354" rtl="0" eaLnBrk="1" fontAlgn="auto" latinLnBrk="0" hangingPunct="1">
                <a:lnSpc>
                  <a:spcPct val="100000"/>
                </a:lnSpc>
                <a:spcBef>
                  <a:spcPts val="0"/>
                </a:spcBef>
                <a:spcAft>
                  <a:spcPts val="0"/>
                </a:spcAft>
                <a:buClr>
                  <a:schemeClr val="tx1">
                    <a:lumMod val="65000"/>
                    <a:lumOff val="35000"/>
                  </a:schemeClr>
                </a:buClr>
                <a:buSzPct val="120000"/>
                <a:buFont typeface="Arial" panose="020B0604020202020204" pitchFamily="34" charset="0"/>
                <a:buChar char="•"/>
                <a:tabLst/>
                <a:defRPr/>
              </a:pPr>
              <a:r>
                <a:rPr lang="en-US" sz="1500" kern="1200" noProof="0" dirty="0">
                  <a:solidFill>
                    <a:schemeClr val="tx1">
                      <a:lumMod val="65000"/>
                      <a:lumOff val="35000"/>
                    </a:schemeClr>
                  </a:solidFill>
                  <a:latin typeface="+mn-lt"/>
                  <a:ea typeface="+mn-ea"/>
                  <a:cs typeface="+mn-cs"/>
                </a:rPr>
                <a:t>Sub #2</a:t>
              </a:r>
            </a:p>
          </p:txBody>
        </p:sp>
        <p:sp>
          <p:nvSpPr>
            <p:cNvPr id="78" name="Ovaal 31">
              <a:extLst>
                <a:ext uri="{FF2B5EF4-FFF2-40B4-BE49-F238E27FC236}">
                  <a16:creationId xmlns:a16="http://schemas.microsoft.com/office/drawing/2014/main" id="{2E6C836B-6246-4FE6-9164-1D81D2768ECA}"/>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79" name="Rechthoek 32">
              <a:extLst>
                <a:ext uri="{FF2B5EF4-FFF2-40B4-BE49-F238E27FC236}">
                  <a16:creationId xmlns:a16="http://schemas.microsoft.com/office/drawing/2014/main" id="{884001EF-8147-4E3D-A8D9-136A4062F6A6}"/>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864000" marR="0" lvl="0" indent="-216000" algn="l" defTabSz="539354" rtl="0" eaLnBrk="1" fontAlgn="auto" latinLnBrk="0" hangingPunct="1">
                <a:lnSpc>
                  <a:spcPct val="100000"/>
                </a:lnSpc>
                <a:spcBef>
                  <a:spcPts val="0"/>
                </a:spcBef>
                <a:spcAft>
                  <a:spcPts val="0"/>
                </a:spcAft>
                <a:buClr>
                  <a:schemeClr val="tx1">
                    <a:lumMod val="65000"/>
                    <a:lumOff val="35000"/>
                  </a:schemeClr>
                </a:buClr>
                <a:buSzPct val="120000"/>
                <a:buFont typeface="Arial" panose="020B0604020202020204" pitchFamily="34" charset="0"/>
                <a:buChar char="•"/>
                <a:tabLst/>
                <a:defRPr/>
              </a:pPr>
              <a:r>
                <a:rPr lang="en-US" sz="1500" kern="1200" noProof="0" dirty="0">
                  <a:solidFill>
                    <a:schemeClr val="tx1">
                      <a:lumMod val="65000"/>
                      <a:lumOff val="35000"/>
                    </a:schemeClr>
                  </a:solidFill>
                  <a:latin typeface="+mn-lt"/>
                  <a:ea typeface="+mn-ea"/>
                  <a:cs typeface="+mn-cs"/>
                </a:rPr>
                <a:t>Sub #3</a:t>
              </a:r>
            </a:p>
          </p:txBody>
        </p:sp>
        <p:sp>
          <p:nvSpPr>
            <p:cNvPr id="80" name="Ovaal 33">
              <a:extLst>
                <a:ext uri="{FF2B5EF4-FFF2-40B4-BE49-F238E27FC236}">
                  <a16:creationId xmlns:a16="http://schemas.microsoft.com/office/drawing/2014/main" id="{A95BD300-3E90-4687-87B8-BAEAB6F4C7F5}"/>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825"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81" name="Rechthoek 34">
              <a:extLst>
                <a:ext uri="{FF2B5EF4-FFF2-40B4-BE49-F238E27FC236}">
                  <a16:creationId xmlns:a16="http://schemas.microsoft.com/office/drawing/2014/main" id="{7948EB7B-5AC3-4F18-BC0E-04A4F62D4E43}"/>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080000" marR="0" lvl="0" indent="-216000" algn="l" defTabSz="539354" rtl="0" eaLnBrk="1" fontAlgn="auto" latinLnBrk="0" hangingPunct="1">
                <a:lnSpc>
                  <a:spcPct val="100000"/>
                </a:lnSpc>
                <a:spcBef>
                  <a:spcPts val="0"/>
                </a:spcBef>
                <a:spcAft>
                  <a:spcPts val="0"/>
                </a:spcAft>
                <a:buClr>
                  <a:schemeClr val="tx1">
                    <a:lumMod val="65000"/>
                    <a:lumOff val="35000"/>
                  </a:schemeClr>
                </a:buClr>
                <a:buSzPct val="120000"/>
                <a:buFont typeface="Arial" panose="020B0604020202020204" pitchFamily="34" charset="0"/>
                <a:buChar char="•"/>
                <a:tabLst/>
                <a:defRPr/>
              </a:pPr>
              <a:r>
                <a:rPr lang="en-US" sz="1500" kern="1200" noProof="0" dirty="0">
                  <a:solidFill>
                    <a:schemeClr val="tx1">
                      <a:lumMod val="65000"/>
                      <a:lumOff val="35000"/>
                    </a:schemeClr>
                  </a:solidFill>
                  <a:latin typeface="+mn-lt"/>
                  <a:ea typeface="+mn-ea"/>
                  <a:cs typeface="+mn-cs"/>
                </a:rPr>
                <a:t>Sub #4</a:t>
              </a:r>
            </a:p>
          </p:txBody>
        </p:sp>
        <p:sp>
          <p:nvSpPr>
            <p:cNvPr id="82" name="Rechthoek 35">
              <a:extLst>
                <a:ext uri="{FF2B5EF4-FFF2-40B4-BE49-F238E27FC236}">
                  <a16:creationId xmlns:a16="http://schemas.microsoft.com/office/drawing/2014/main" id="{B202B01B-69C0-4095-A295-809BBBC944DE}"/>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685800" eaLnBrk="1" fontAlgn="auto" latinLnBrk="0" hangingPunct="1">
                <a:lnSpc>
                  <a:spcPct val="90000"/>
                </a:lnSpc>
                <a:spcBef>
                  <a:spcPts val="450"/>
                </a:spcBef>
                <a:spcAft>
                  <a:spcPts val="450"/>
                </a:spcAft>
                <a:buClrTx/>
                <a:buSzTx/>
                <a:buFontTx/>
                <a:buNone/>
                <a:tabLst/>
                <a:defRPr/>
              </a:pP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825"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825"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grpSp>
    </p:spTree>
    <p:extLst>
      <p:ext uri="{BB962C8B-B14F-4D97-AF65-F5344CB8AC3E}">
        <p14:creationId xmlns:p14="http://schemas.microsoft.com/office/powerpoint/2010/main" val="278359984"/>
      </p:ext>
    </p:extLst>
  </p:cSld>
  <p:clrMapOvr>
    <a:masterClrMapping/>
  </p:clrMapOvr>
  <p:hf sldNum="0" hdr="0" ftr="0" dt="0"/>
  <p:extLst>
    <p:ext uri="{DCECCB84-F9BA-43D5-87BE-67443E8EF086}">
      <p15:sldGuideLst xmlns:p15="http://schemas.microsoft.com/office/powerpoint/2012/main">
        <p15:guide id="1" pos="3840">
          <p15:clr>
            <a:srgbClr val="FBAE40"/>
          </p15:clr>
        </p15:guide>
        <p15:guide id="2" orient="horz" pos="78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Graphic 9">
            <a:extLst>
              <a:ext uri="{FF2B5EF4-FFF2-40B4-BE49-F238E27FC236}">
                <a16:creationId xmlns:a16="http://schemas.microsoft.com/office/drawing/2014/main" id="{AC6CFEF6-A0DB-467C-BFDF-AEA2972F6B54}"/>
              </a:ext>
            </a:extLst>
          </p:cNvPr>
          <p:cNvSpPr/>
          <p:nvPr/>
        </p:nvSpPr>
        <p:spPr>
          <a:xfrm>
            <a:off x="-2381" y="4734331"/>
            <a:ext cx="9148763" cy="412766"/>
          </a:xfrm>
          <a:custGeom>
            <a:avLst/>
            <a:gdLst>
              <a:gd name="connsiteX0" fmla="*/ 825246 w 9144000"/>
              <a:gd name="connsiteY0" fmla="*/ 0 h 404812"/>
              <a:gd name="connsiteX1" fmla="*/ 638794 w 9144000"/>
              <a:gd name="connsiteY1" fmla="*/ 186452 h 404812"/>
              <a:gd name="connsiteX2" fmla="*/ 452342 w 9144000"/>
              <a:gd name="connsiteY2" fmla="*/ 0 h 404812"/>
              <a:gd name="connsiteX3" fmla="*/ 0 w 9144000"/>
              <a:gd name="connsiteY3" fmla="*/ 0 h 404812"/>
              <a:gd name="connsiteX4" fmla="*/ 0 w 9144000"/>
              <a:gd name="connsiteY4" fmla="*/ 409004 h 404812"/>
              <a:gd name="connsiteX5" fmla="*/ 9144000 w 9144000"/>
              <a:gd name="connsiteY5" fmla="*/ 409004 h 404812"/>
              <a:gd name="connsiteX6" fmla="*/ 9144000 w 9144000"/>
              <a:gd name="connsiteY6" fmla="*/ 0 h 404812"/>
              <a:gd name="connsiteX7" fmla="*/ 825246 w 9144000"/>
              <a:gd name="connsiteY7" fmla="*/ 0 h 404812"/>
              <a:gd name="connsiteX0" fmla="*/ 1069721 w 9388475"/>
              <a:gd name="connsiteY0" fmla="*/ 0 h 409004"/>
              <a:gd name="connsiteX1" fmla="*/ 883269 w 9388475"/>
              <a:gd name="connsiteY1" fmla="*/ 186452 h 409004"/>
              <a:gd name="connsiteX2" fmla="*/ 696817 w 9388475"/>
              <a:gd name="connsiteY2" fmla="*/ 0 h 409004"/>
              <a:gd name="connsiteX3" fmla="*/ 0 w 9388475"/>
              <a:gd name="connsiteY3" fmla="*/ 3175 h 409004"/>
              <a:gd name="connsiteX4" fmla="*/ 244475 w 9388475"/>
              <a:gd name="connsiteY4" fmla="*/ 409004 h 409004"/>
              <a:gd name="connsiteX5" fmla="*/ 9388475 w 9388475"/>
              <a:gd name="connsiteY5" fmla="*/ 409004 h 409004"/>
              <a:gd name="connsiteX6" fmla="*/ 9388475 w 9388475"/>
              <a:gd name="connsiteY6" fmla="*/ 0 h 409004"/>
              <a:gd name="connsiteX7" fmla="*/ 1069721 w 9388475"/>
              <a:gd name="connsiteY7" fmla="*/ 0 h 409004"/>
              <a:gd name="connsiteX0" fmla="*/ 1069721 w 9388475"/>
              <a:gd name="connsiteY0" fmla="*/ 0 h 529654"/>
              <a:gd name="connsiteX1" fmla="*/ 883269 w 9388475"/>
              <a:gd name="connsiteY1" fmla="*/ 186452 h 529654"/>
              <a:gd name="connsiteX2" fmla="*/ 696817 w 9388475"/>
              <a:gd name="connsiteY2" fmla="*/ 0 h 529654"/>
              <a:gd name="connsiteX3" fmla="*/ 0 w 9388475"/>
              <a:gd name="connsiteY3" fmla="*/ 3175 h 529654"/>
              <a:gd name="connsiteX4" fmla="*/ 9525 w 9388475"/>
              <a:gd name="connsiteY4" fmla="*/ 529654 h 529654"/>
              <a:gd name="connsiteX5" fmla="*/ 9388475 w 9388475"/>
              <a:gd name="connsiteY5" fmla="*/ 409004 h 529654"/>
              <a:gd name="connsiteX6" fmla="*/ 9388475 w 9388475"/>
              <a:gd name="connsiteY6" fmla="*/ 0 h 529654"/>
              <a:gd name="connsiteX7" fmla="*/ 1069721 w 9388475"/>
              <a:gd name="connsiteY7" fmla="*/ 0 h 529654"/>
              <a:gd name="connsiteX0" fmla="*/ 1063371 w 9382125"/>
              <a:gd name="connsiteY0" fmla="*/ 0 h 529654"/>
              <a:gd name="connsiteX1" fmla="*/ 876919 w 9382125"/>
              <a:gd name="connsiteY1" fmla="*/ 186452 h 529654"/>
              <a:gd name="connsiteX2" fmla="*/ 690467 w 9382125"/>
              <a:gd name="connsiteY2" fmla="*/ 0 h 529654"/>
              <a:gd name="connsiteX3" fmla="*/ 0 w 9382125"/>
              <a:gd name="connsiteY3" fmla="*/ 3175 h 529654"/>
              <a:gd name="connsiteX4" fmla="*/ 3175 w 9382125"/>
              <a:gd name="connsiteY4" fmla="*/ 529654 h 529654"/>
              <a:gd name="connsiteX5" fmla="*/ 9382125 w 9382125"/>
              <a:gd name="connsiteY5" fmla="*/ 409004 h 529654"/>
              <a:gd name="connsiteX6" fmla="*/ 9382125 w 9382125"/>
              <a:gd name="connsiteY6" fmla="*/ 0 h 529654"/>
              <a:gd name="connsiteX7" fmla="*/ 1063371 w 9382125"/>
              <a:gd name="connsiteY7" fmla="*/ 0 h 529654"/>
              <a:gd name="connsiteX0" fmla="*/ 1063371 w 12176125"/>
              <a:gd name="connsiteY0" fmla="*/ 0 h 529654"/>
              <a:gd name="connsiteX1" fmla="*/ 876919 w 12176125"/>
              <a:gd name="connsiteY1" fmla="*/ 186452 h 529654"/>
              <a:gd name="connsiteX2" fmla="*/ 690467 w 12176125"/>
              <a:gd name="connsiteY2" fmla="*/ 0 h 529654"/>
              <a:gd name="connsiteX3" fmla="*/ 0 w 12176125"/>
              <a:gd name="connsiteY3" fmla="*/ 3175 h 529654"/>
              <a:gd name="connsiteX4" fmla="*/ 3175 w 12176125"/>
              <a:gd name="connsiteY4" fmla="*/ 529654 h 529654"/>
              <a:gd name="connsiteX5" fmla="*/ 12176125 w 12176125"/>
              <a:gd name="connsiteY5" fmla="*/ 526479 h 529654"/>
              <a:gd name="connsiteX6" fmla="*/ 9382125 w 12176125"/>
              <a:gd name="connsiteY6" fmla="*/ 0 h 529654"/>
              <a:gd name="connsiteX7" fmla="*/ 1063371 w 12176125"/>
              <a:gd name="connsiteY7" fmla="*/ 0 h 529654"/>
              <a:gd name="connsiteX0" fmla="*/ 1063371 w 12188825"/>
              <a:gd name="connsiteY0" fmla="*/ 0 h 529654"/>
              <a:gd name="connsiteX1" fmla="*/ 876919 w 12188825"/>
              <a:gd name="connsiteY1" fmla="*/ 186452 h 529654"/>
              <a:gd name="connsiteX2" fmla="*/ 690467 w 12188825"/>
              <a:gd name="connsiteY2" fmla="*/ 0 h 529654"/>
              <a:gd name="connsiteX3" fmla="*/ 0 w 12188825"/>
              <a:gd name="connsiteY3" fmla="*/ 3175 h 529654"/>
              <a:gd name="connsiteX4" fmla="*/ 3175 w 12188825"/>
              <a:gd name="connsiteY4" fmla="*/ 529654 h 529654"/>
              <a:gd name="connsiteX5" fmla="*/ 12176125 w 12188825"/>
              <a:gd name="connsiteY5" fmla="*/ 526479 h 529654"/>
              <a:gd name="connsiteX6" fmla="*/ 12188825 w 12188825"/>
              <a:gd name="connsiteY6" fmla="*/ 3175 h 529654"/>
              <a:gd name="connsiteX7" fmla="*/ 1063371 w 12188825"/>
              <a:gd name="connsiteY7" fmla="*/ 0 h 529654"/>
              <a:gd name="connsiteX0" fmla="*/ 1063371 w 12195175"/>
              <a:gd name="connsiteY0" fmla="*/ 0 h 532829"/>
              <a:gd name="connsiteX1" fmla="*/ 876919 w 12195175"/>
              <a:gd name="connsiteY1" fmla="*/ 186452 h 532829"/>
              <a:gd name="connsiteX2" fmla="*/ 690467 w 12195175"/>
              <a:gd name="connsiteY2" fmla="*/ 0 h 532829"/>
              <a:gd name="connsiteX3" fmla="*/ 0 w 12195175"/>
              <a:gd name="connsiteY3" fmla="*/ 3175 h 532829"/>
              <a:gd name="connsiteX4" fmla="*/ 3175 w 12195175"/>
              <a:gd name="connsiteY4" fmla="*/ 529654 h 532829"/>
              <a:gd name="connsiteX5" fmla="*/ 12195175 w 12195175"/>
              <a:gd name="connsiteY5" fmla="*/ 532829 h 532829"/>
              <a:gd name="connsiteX6" fmla="*/ 12188825 w 12195175"/>
              <a:gd name="connsiteY6" fmla="*/ 3175 h 532829"/>
              <a:gd name="connsiteX7" fmla="*/ 1063371 w 12195175"/>
              <a:gd name="connsiteY7" fmla="*/ 0 h 532829"/>
              <a:gd name="connsiteX0" fmla="*/ 1063371 w 12192000"/>
              <a:gd name="connsiteY0" fmla="*/ 0 h 529654"/>
              <a:gd name="connsiteX1" fmla="*/ 876919 w 12192000"/>
              <a:gd name="connsiteY1" fmla="*/ 186452 h 529654"/>
              <a:gd name="connsiteX2" fmla="*/ 690467 w 12192000"/>
              <a:gd name="connsiteY2" fmla="*/ 0 h 529654"/>
              <a:gd name="connsiteX3" fmla="*/ 0 w 12192000"/>
              <a:gd name="connsiteY3" fmla="*/ 3175 h 529654"/>
              <a:gd name="connsiteX4" fmla="*/ 3175 w 12192000"/>
              <a:gd name="connsiteY4" fmla="*/ 529654 h 529654"/>
              <a:gd name="connsiteX5" fmla="*/ 12192000 w 12192000"/>
              <a:gd name="connsiteY5" fmla="*/ 529654 h 529654"/>
              <a:gd name="connsiteX6" fmla="*/ 12188825 w 12192000"/>
              <a:gd name="connsiteY6" fmla="*/ 3175 h 529654"/>
              <a:gd name="connsiteX7" fmla="*/ 1063371 w 12192000"/>
              <a:gd name="connsiteY7" fmla="*/ 0 h 529654"/>
              <a:gd name="connsiteX0" fmla="*/ 1063371 w 12192000"/>
              <a:gd name="connsiteY0" fmla="*/ 56052 h 585706"/>
              <a:gd name="connsiteX1" fmla="*/ 876919 w 12192000"/>
              <a:gd name="connsiteY1" fmla="*/ 242504 h 585706"/>
              <a:gd name="connsiteX2" fmla="*/ 690467 w 12192000"/>
              <a:gd name="connsiteY2" fmla="*/ 56052 h 585706"/>
              <a:gd name="connsiteX3" fmla="*/ 0 w 12192000"/>
              <a:gd name="connsiteY3" fmla="*/ 59227 h 585706"/>
              <a:gd name="connsiteX4" fmla="*/ 3175 w 12192000"/>
              <a:gd name="connsiteY4" fmla="*/ 585706 h 585706"/>
              <a:gd name="connsiteX5" fmla="*/ 12192000 w 12192000"/>
              <a:gd name="connsiteY5" fmla="*/ 585706 h 585706"/>
              <a:gd name="connsiteX6" fmla="*/ 12188825 w 12192000"/>
              <a:gd name="connsiteY6" fmla="*/ 59227 h 585706"/>
              <a:gd name="connsiteX7" fmla="*/ 4977607 w 12192000"/>
              <a:gd name="connsiteY7" fmla="*/ 0 h 585706"/>
              <a:gd name="connsiteX8" fmla="*/ 1063371 w 12192000"/>
              <a:gd name="connsiteY8" fmla="*/ 56052 h 585706"/>
              <a:gd name="connsiteX0" fmla="*/ 1063371 w 12192000"/>
              <a:gd name="connsiteY0" fmla="*/ 56052 h 585706"/>
              <a:gd name="connsiteX1" fmla="*/ 876919 w 12192000"/>
              <a:gd name="connsiteY1" fmla="*/ 242504 h 585706"/>
              <a:gd name="connsiteX2" fmla="*/ 690467 w 12192000"/>
              <a:gd name="connsiteY2" fmla="*/ 56052 h 585706"/>
              <a:gd name="connsiteX3" fmla="*/ 0 w 12192000"/>
              <a:gd name="connsiteY3" fmla="*/ 56846 h 585706"/>
              <a:gd name="connsiteX4" fmla="*/ 3175 w 12192000"/>
              <a:gd name="connsiteY4" fmla="*/ 585706 h 585706"/>
              <a:gd name="connsiteX5" fmla="*/ 12192000 w 12192000"/>
              <a:gd name="connsiteY5" fmla="*/ 585706 h 585706"/>
              <a:gd name="connsiteX6" fmla="*/ 12188825 w 12192000"/>
              <a:gd name="connsiteY6" fmla="*/ 59227 h 585706"/>
              <a:gd name="connsiteX7" fmla="*/ 4977607 w 12192000"/>
              <a:gd name="connsiteY7" fmla="*/ 0 h 585706"/>
              <a:gd name="connsiteX8" fmla="*/ 1063371 w 12192000"/>
              <a:gd name="connsiteY8" fmla="*/ 56052 h 585706"/>
              <a:gd name="connsiteX0" fmla="*/ 1060990 w 12189619"/>
              <a:gd name="connsiteY0" fmla="*/ 56052 h 585706"/>
              <a:gd name="connsiteX1" fmla="*/ 874538 w 12189619"/>
              <a:gd name="connsiteY1" fmla="*/ 242504 h 585706"/>
              <a:gd name="connsiteX2" fmla="*/ 688086 w 12189619"/>
              <a:gd name="connsiteY2" fmla="*/ 56052 h 585706"/>
              <a:gd name="connsiteX3" fmla="*/ 0 w 12189619"/>
              <a:gd name="connsiteY3" fmla="*/ 56846 h 585706"/>
              <a:gd name="connsiteX4" fmla="*/ 794 w 12189619"/>
              <a:gd name="connsiteY4" fmla="*/ 585706 h 585706"/>
              <a:gd name="connsiteX5" fmla="*/ 12189619 w 12189619"/>
              <a:gd name="connsiteY5" fmla="*/ 585706 h 585706"/>
              <a:gd name="connsiteX6" fmla="*/ 12186444 w 12189619"/>
              <a:gd name="connsiteY6" fmla="*/ 59227 h 585706"/>
              <a:gd name="connsiteX7" fmla="*/ 4975226 w 12189619"/>
              <a:gd name="connsiteY7" fmla="*/ 0 h 585706"/>
              <a:gd name="connsiteX8" fmla="*/ 1060990 w 12189619"/>
              <a:gd name="connsiteY8" fmla="*/ 56052 h 585706"/>
              <a:gd name="connsiteX0" fmla="*/ 1062769 w 12191398"/>
              <a:gd name="connsiteY0" fmla="*/ 56052 h 590468"/>
              <a:gd name="connsiteX1" fmla="*/ 876317 w 12191398"/>
              <a:gd name="connsiteY1" fmla="*/ 242504 h 590468"/>
              <a:gd name="connsiteX2" fmla="*/ 689865 w 12191398"/>
              <a:gd name="connsiteY2" fmla="*/ 56052 h 590468"/>
              <a:gd name="connsiteX3" fmla="*/ 1779 w 12191398"/>
              <a:gd name="connsiteY3" fmla="*/ 56846 h 590468"/>
              <a:gd name="connsiteX4" fmla="*/ 192 w 12191398"/>
              <a:gd name="connsiteY4" fmla="*/ 590468 h 590468"/>
              <a:gd name="connsiteX5" fmla="*/ 12191398 w 12191398"/>
              <a:gd name="connsiteY5" fmla="*/ 585706 h 590468"/>
              <a:gd name="connsiteX6" fmla="*/ 12188223 w 12191398"/>
              <a:gd name="connsiteY6" fmla="*/ 59227 h 590468"/>
              <a:gd name="connsiteX7" fmla="*/ 4977005 w 12191398"/>
              <a:gd name="connsiteY7" fmla="*/ 0 h 590468"/>
              <a:gd name="connsiteX8" fmla="*/ 1062769 w 12191398"/>
              <a:gd name="connsiteY8" fmla="*/ 56052 h 590468"/>
              <a:gd name="connsiteX0" fmla="*/ 1062769 w 12191398"/>
              <a:gd name="connsiteY0" fmla="*/ 56052 h 590468"/>
              <a:gd name="connsiteX1" fmla="*/ 876317 w 12191398"/>
              <a:gd name="connsiteY1" fmla="*/ 242504 h 590468"/>
              <a:gd name="connsiteX2" fmla="*/ 689865 w 12191398"/>
              <a:gd name="connsiteY2" fmla="*/ 56052 h 590468"/>
              <a:gd name="connsiteX3" fmla="*/ 1779 w 12191398"/>
              <a:gd name="connsiteY3" fmla="*/ 56846 h 590468"/>
              <a:gd name="connsiteX4" fmla="*/ 192 w 12191398"/>
              <a:gd name="connsiteY4" fmla="*/ 590468 h 590468"/>
              <a:gd name="connsiteX5" fmla="*/ 12191398 w 12191398"/>
              <a:gd name="connsiteY5" fmla="*/ 585706 h 590468"/>
              <a:gd name="connsiteX6" fmla="*/ 12188223 w 12191398"/>
              <a:gd name="connsiteY6" fmla="*/ 59227 h 590468"/>
              <a:gd name="connsiteX7" fmla="*/ 4977005 w 12191398"/>
              <a:gd name="connsiteY7" fmla="*/ 0 h 590468"/>
              <a:gd name="connsiteX8" fmla="*/ 1062769 w 12191398"/>
              <a:gd name="connsiteY8" fmla="*/ 56052 h 590468"/>
              <a:gd name="connsiteX0" fmla="*/ 1060990 w 12189619"/>
              <a:gd name="connsiteY0" fmla="*/ 56052 h 590468"/>
              <a:gd name="connsiteX1" fmla="*/ 874538 w 12189619"/>
              <a:gd name="connsiteY1" fmla="*/ 242504 h 590468"/>
              <a:gd name="connsiteX2" fmla="*/ 688086 w 12189619"/>
              <a:gd name="connsiteY2" fmla="*/ 56052 h 590468"/>
              <a:gd name="connsiteX3" fmla="*/ 0 w 12189619"/>
              <a:gd name="connsiteY3" fmla="*/ 56846 h 590468"/>
              <a:gd name="connsiteX4" fmla="*/ 794 w 12189619"/>
              <a:gd name="connsiteY4" fmla="*/ 590468 h 590468"/>
              <a:gd name="connsiteX5" fmla="*/ 12189619 w 12189619"/>
              <a:gd name="connsiteY5" fmla="*/ 585706 h 590468"/>
              <a:gd name="connsiteX6" fmla="*/ 12186444 w 12189619"/>
              <a:gd name="connsiteY6" fmla="*/ 59227 h 590468"/>
              <a:gd name="connsiteX7" fmla="*/ 4975226 w 12189619"/>
              <a:gd name="connsiteY7" fmla="*/ 0 h 590468"/>
              <a:gd name="connsiteX8" fmla="*/ 1060990 w 12189619"/>
              <a:gd name="connsiteY8" fmla="*/ 56052 h 590468"/>
              <a:gd name="connsiteX0" fmla="*/ 1060990 w 12189619"/>
              <a:gd name="connsiteY0" fmla="*/ 0 h 534416"/>
              <a:gd name="connsiteX1" fmla="*/ 874538 w 12189619"/>
              <a:gd name="connsiteY1" fmla="*/ 186452 h 534416"/>
              <a:gd name="connsiteX2" fmla="*/ 688086 w 12189619"/>
              <a:gd name="connsiteY2" fmla="*/ 0 h 534416"/>
              <a:gd name="connsiteX3" fmla="*/ 0 w 12189619"/>
              <a:gd name="connsiteY3" fmla="*/ 794 h 534416"/>
              <a:gd name="connsiteX4" fmla="*/ 794 w 12189619"/>
              <a:gd name="connsiteY4" fmla="*/ 534416 h 534416"/>
              <a:gd name="connsiteX5" fmla="*/ 12189619 w 12189619"/>
              <a:gd name="connsiteY5" fmla="*/ 529654 h 534416"/>
              <a:gd name="connsiteX6" fmla="*/ 12186444 w 12189619"/>
              <a:gd name="connsiteY6" fmla="*/ 3175 h 534416"/>
              <a:gd name="connsiteX7" fmla="*/ 4975227 w 12189619"/>
              <a:gd name="connsiteY7" fmla="*/ 14287 h 534416"/>
              <a:gd name="connsiteX8" fmla="*/ 1060990 w 12189619"/>
              <a:gd name="connsiteY8" fmla="*/ 0 h 534416"/>
              <a:gd name="connsiteX0" fmla="*/ 1060990 w 12189619"/>
              <a:gd name="connsiteY0" fmla="*/ 0 h 534416"/>
              <a:gd name="connsiteX1" fmla="*/ 874538 w 12189619"/>
              <a:gd name="connsiteY1" fmla="*/ 186452 h 534416"/>
              <a:gd name="connsiteX2" fmla="*/ 688086 w 12189619"/>
              <a:gd name="connsiteY2" fmla="*/ 0 h 534416"/>
              <a:gd name="connsiteX3" fmla="*/ 0 w 12189619"/>
              <a:gd name="connsiteY3" fmla="*/ 794 h 534416"/>
              <a:gd name="connsiteX4" fmla="*/ 794 w 12189619"/>
              <a:gd name="connsiteY4" fmla="*/ 534416 h 534416"/>
              <a:gd name="connsiteX5" fmla="*/ 12189619 w 12189619"/>
              <a:gd name="connsiteY5" fmla="*/ 529654 h 534416"/>
              <a:gd name="connsiteX6" fmla="*/ 12186444 w 12189619"/>
              <a:gd name="connsiteY6" fmla="*/ 3175 h 534416"/>
              <a:gd name="connsiteX7" fmla="*/ 4975228 w 12189619"/>
              <a:gd name="connsiteY7" fmla="*/ 2564 h 534416"/>
              <a:gd name="connsiteX8" fmla="*/ 1060990 w 12189619"/>
              <a:gd name="connsiteY8" fmla="*/ 0 h 534416"/>
              <a:gd name="connsiteX0" fmla="*/ 1060990 w 12189619"/>
              <a:gd name="connsiteY0" fmla="*/ 0 h 534416"/>
              <a:gd name="connsiteX1" fmla="*/ 874538 w 12189619"/>
              <a:gd name="connsiteY1" fmla="*/ 186452 h 534416"/>
              <a:gd name="connsiteX2" fmla="*/ 688086 w 12189619"/>
              <a:gd name="connsiteY2" fmla="*/ 0 h 534416"/>
              <a:gd name="connsiteX3" fmla="*/ 0 w 12189619"/>
              <a:gd name="connsiteY3" fmla="*/ 794 h 534416"/>
              <a:gd name="connsiteX4" fmla="*/ 794 w 12189619"/>
              <a:gd name="connsiteY4" fmla="*/ 534416 h 534416"/>
              <a:gd name="connsiteX5" fmla="*/ 12189619 w 12189619"/>
              <a:gd name="connsiteY5" fmla="*/ 529654 h 534416"/>
              <a:gd name="connsiteX6" fmla="*/ 12186444 w 12189619"/>
              <a:gd name="connsiteY6" fmla="*/ 3175 h 534416"/>
              <a:gd name="connsiteX7" fmla="*/ 1060990 w 12189619"/>
              <a:gd name="connsiteY7" fmla="*/ 0 h 534416"/>
              <a:gd name="connsiteX0" fmla="*/ 1060990 w 12189619"/>
              <a:gd name="connsiteY0" fmla="*/ 0 h 542354"/>
              <a:gd name="connsiteX1" fmla="*/ 874538 w 12189619"/>
              <a:gd name="connsiteY1" fmla="*/ 186452 h 542354"/>
              <a:gd name="connsiteX2" fmla="*/ 688086 w 12189619"/>
              <a:gd name="connsiteY2" fmla="*/ 0 h 542354"/>
              <a:gd name="connsiteX3" fmla="*/ 0 w 12189619"/>
              <a:gd name="connsiteY3" fmla="*/ 794 h 542354"/>
              <a:gd name="connsiteX4" fmla="*/ 794 w 12189619"/>
              <a:gd name="connsiteY4" fmla="*/ 534416 h 542354"/>
              <a:gd name="connsiteX5" fmla="*/ 12189619 w 12189619"/>
              <a:gd name="connsiteY5" fmla="*/ 542354 h 542354"/>
              <a:gd name="connsiteX6" fmla="*/ 12186444 w 12189619"/>
              <a:gd name="connsiteY6" fmla="*/ 3175 h 542354"/>
              <a:gd name="connsiteX7" fmla="*/ 1060990 w 12189619"/>
              <a:gd name="connsiteY7" fmla="*/ 0 h 542354"/>
              <a:gd name="connsiteX0" fmla="*/ 1060990 w 12189619"/>
              <a:gd name="connsiteY0" fmla="*/ 0 h 542354"/>
              <a:gd name="connsiteX1" fmla="*/ 874538 w 12189619"/>
              <a:gd name="connsiteY1" fmla="*/ 186452 h 542354"/>
              <a:gd name="connsiteX2" fmla="*/ 688086 w 12189619"/>
              <a:gd name="connsiteY2" fmla="*/ 0 h 542354"/>
              <a:gd name="connsiteX3" fmla="*/ 0 w 12189619"/>
              <a:gd name="connsiteY3" fmla="*/ 794 h 542354"/>
              <a:gd name="connsiteX4" fmla="*/ 794 w 12189619"/>
              <a:gd name="connsiteY4" fmla="*/ 540793 h 542354"/>
              <a:gd name="connsiteX5" fmla="*/ 12189619 w 12189619"/>
              <a:gd name="connsiteY5" fmla="*/ 542354 h 542354"/>
              <a:gd name="connsiteX6" fmla="*/ 12186444 w 12189619"/>
              <a:gd name="connsiteY6" fmla="*/ 3175 h 542354"/>
              <a:gd name="connsiteX7" fmla="*/ 1060990 w 12189619"/>
              <a:gd name="connsiteY7" fmla="*/ 0 h 542354"/>
              <a:gd name="connsiteX0" fmla="*/ 1060990 w 12189619"/>
              <a:gd name="connsiteY0" fmla="*/ 0 h 542354"/>
              <a:gd name="connsiteX1" fmla="*/ 874538 w 12189619"/>
              <a:gd name="connsiteY1" fmla="*/ 186452 h 542354"/>
              <a:gd name="connsiteX2" fmla="*/ 688086 w 12189619"/>
              <a:gd name="connsiteY2" fmla="*/ 0 h 542354"/>
              <a:gd name="connsiteX3" fmla="*/ 0 w 12189619"/>
              <a:gd name="connsiteY3" fmla="*/ 794 h 542354"/>
              <a:gd name="connsiteX4" fmla="*/ 794 w 12189619"/>
              <a:gd name="connsiteY4" fmla="*/ 540793 h 542354"/>
              <a:gd name="connsiteX5" fmla="*/ 12189619 w 12189619"/>
              <a:gd name="connsiteY5" fmla="*/ 542354 h 542354"/>
              <a:gd name="connsiteX6" fmla="*/ 12186444 w 12189619"/>
              <a:gd name="connsiteY6" fmla="*/ 3175 h 542354"/>
              <a:gd name="connsiteX7" fmla="*/ 1060990 w 12189619"/>
              <a:gd name="connsiteY7" fmla="*/ 0 h 542354"/>
              <a:gd name="connsiteX0" fmla="*/ 1060359 w 12188988"/>
              <a:gd name="connsiteY0" fmla="*/ 8772 h 551126"/>
              <a:gd name="connsiteX1" fmla="*/ 873907 w 12188988"/>
              <a:gd name="connsiteY1" fmla="*/ 195224 h 551126"/>
              <a:gd name="connsiteX2" fmla="*/ 687455 w 12188988"/>
              <a:gd name="connsiteY2" fmla="*/ 8772 h 551126"/>
              <a:gd name="connsiteX3" fmla="*/ 2543 w 12188988"/>
              <a:gd name="connsiteY3" fmla="*/ 0 h 551126"/>
              <a:gd name="connsiteX4" fmla="*/ 163 w 12188988"/>
              <a:gd name="connsiteY4" fmla="*/ 549565 h 551126"/>
              <a:gd name="connsiteX5" fmla="*/ 12188988 w 12188988"/>
              <a:gd name="connsiteY5" fmla="*/ 551126 h 551126"/>
              <a:gd name="connsiteX6" fmla="*/ 12185813 w 12188988"/>
              <a:gd name="connsiteY6" fmla="*/ 11947 h 551126"/>
              <a:gd name="connsiteX7" fmla="*/ 1060359 w 12188988"/>
              <a:gd name="connsiteY7" fmla="*/ 8772 h 551126"/>
              <a:gd name="connsiteX0" fmla="*/ 1064165 w 12192794"/>
              <a:gd name="connsiteY0" fmla="*/ 5583 h 547937"/>
              <a:gd name="connsiteX1" fmla="*/ 877713 w 12192794"/>
              <a:gd name="connsiteY1" fmla="*/ 192035 h 547937"/>
              <a:gd name="connsiteX2" fmla="*/ 691261 w 12192794"/>
              <a:gd name="connsiteY2" fmla="*/ 5583 h 547937"/>
              <a:gd name="connsiteX3" fmla="*/ 0 w 12192794"/>
              <a:gd name="connsiteY3" fmla="*/ 0 h 547937"/>
              <a:gd name="connsiteX4" fmla="*/ 3969 w 12192794"/>
              <a:gd name="connsiteY4" fmla="*/ 546376 h 547937"/>
              <a:gd name="connsiteX5" fmla="*/ 12192794 w 12192794"/>
              <a:gd name="connsiteY5" fmla="*/ 547937 h 547937"/>
              <a:gd name="connsiteX6" fmla="*/ 12189619 w 12192794"/>
              <a:gd name="connsiteY6" fmla="*/ 8758 h 547937"/>
              <a:gd name="connsiteX7" fmla="*/ 1064165 w 12192794"/>
              <a:gd name="connsiteY7" fmla="*/ 5583 h 547937"/>
              <a:gd name="connsiteX0" fmla="*/ 1064165 w 12192794"/>
              <a:gd name="connsiteY0" fmla="*/ 5583 h 547937"/>
              <a:gd name="connsiteX1" fmla="*/ 877713 w 12192794"/>
              <a:gd name="connsiteY1" fmla="*/ 192035 h 547937"/>
              <a:gd name="connsiteX2" fmla="*/ 691261 w 12192794"/>
              <a:gd name="connsiteY2" fmla="*/ 5583 h 547937"/>
              <a:gd name="connsiteX3" fmla="*/ 0 w 12192794"/>
              <a:gd name="connsiteY3" fmla="*/ 0 h 547937"/>
              <a:gd name="connsiteX4" fmla="*/ 3969 w 12192794"/>
              <a:gd name="connsiteY4" fmla="*/ 546376 h 547937"/>
              <a:gd name="connsiteX5" fmla="*/ 12192794 w 12192794"/>
              <a:gd name="connsiteY5" fmla="*/ 547937 h 547937"/>
              <a:gd name="connsiteX6" fmla="*/ 12189619 w 12192794"/>
              <a:gd name="connsiteY6" fmla="*/ 8758 h 547937"/>
              <a:gd name="connsiteX7" fmla="*/ 1064165 w 12192794"/>
              <a:gd name="connsiteY7" fmla="*/ 5583 h 547937"/>
              <a:gd name="connsiteX0" fmla="*/ 1064165 w 12192794"/>
              <a:gd name="connsiteY0" fmla="*/ 5583 h 547937"/>
              <a:gd name="connsiteX1" fmla="*/ 877713 w 12192794"/>
              <a:gd name="connsiteY1" fmla="*/ 192035 h 547937"/>
              <a:gd name="connsiteX2" fmla="*/ 691261 w 12192794"/>
              <a:gd name="connsiteY2" fmla="*/ 5583 h 547937"/>
              <a:gd name="connsiteX3" fmla="*/ 0 w 12192794"/>
              <a:gd name="connsiteY3" fmla="*/ 0 h 547937"/>
              <a:gd name="connsiteX4" fmla="*/ 795 w 12192794"/>
              <a:gd name="connsiteY4" fmla="*/ 546376 h 547937"/>
              <a:gd name="connsiteX5" fmla="*/ 12192794 w 12192794"/>
              <a:gd name="connsiteY5" fmla="*/ 547937 h 547937"/>
              <a:gd name="connsiteX6" fmla="*/ 12189619 w 12192794"/>
              <a:gd name="connsiteY6" fmla="*/ 8758 h 547937"/>
              <a:gd name="connsiteX7" fmla="*/ 1064165 w 12192794"/>
              <a:gd name="connsiteY7" fmla="*/ 5583 h 547937"/>
              <a:gd name="connsiteX0" fmla="*/ 1064165 w 12192794"/>
              <a:gd name="connsiteY0" fmla="*/ 5583 h 552754"/>
              <a:gd name="connsiteX1" fmla="*/ 877713 w 12192794"/>
              <a:gd name="connsiteY1" fmla="*/ 192035 h 552754"/>
              <a:gd name="connsiteX2" fmla="*/ 691261 w 12192794"/>
              <a:gd name="connsiteY2" fmla="*/ 5583 h 552754"/>
              <a:gd name="connsiteX3" fmla="*/ 0 w 12192794"/>
              <a:gd name="connsiteY3" fmla="*/ 0 h 552754"/>
              <a:gd name="connsiteX4" fmla="*/ 3969 w 12192794"/>
              <a:gd name="connsiteY4" fmla="*/ 552754 h 552754"/>
              <a:gd name="connsiteX5" fmla="*/ 12192794 w 12192794"/>
              <a:gd name="connsiteY5" fmla="*/ 547937 h 552754"/>
              <a:gd name="connsiteX6" fmla="*/ 12189619 w 12192794"/>
              <a:gd name="connsiteY6" fmla="*/ 8758 h 552754"/>
              <a:gd name="connsiteX7" fmla="*/ 1064165 w 12192794"/>
              <a:gd name="connsiteY7" fmla="*/ 5583 h 552754"/>
              <a:gd name="connsiteX0" fmla="*/ 1064165 w 12193404"/>
              <a:gd name="connsiteY0" fmla="*/ 5583 h 552754"/>
              <a:gd name="connsiteX1" fmla="*/ 877713 w 12193404"/>
              <a:gd name="connsiteY1" fmla="*/ 192035 h 552754"/>
              <a:gd name="connsiteX2" fmla="*/ 691261 w 12193404"/>
              <a:gd name="connsiteY2" fmla="*/ 5583 h 552754"/>
              <a:gd name="connsiteX3" fmla="*/ 0 w 12193404"/>
              <a:gd name="connsiteY3" fmla="*/ 0 h 552754"/>
              <a:gd name="connsiteX4" fmla="*/ 3969 w 12193404"/>
              <a:gd name="connsiteY4" fmla="*/ 552754 h 552754"/>
              <a:gd name="connsiteX5" fmla="*/ 12192794 w 12193404"/>
              <a:gd name="connsiteY5" fmla="*/ 547937 h 552754"/>
              <a:gd name="connsiteX6" fmla="*/ 12192793 w 12193404"/>
              <a:gd name="connsiteY6" fmla="*/ 8758 h 552754"/>
              <a:gd name="connsiteX7" fmla="*/ 1064165 w 12193404"/>
              <a:gd name="connsiteY7" fmla="*/ 5583 h 552754"/>
              <a:gd name="connsiteX0" fmla="*/ 1064165 w 12195968"/>
              <a:gd name="connsiteY0" fmla="*/ 5583 h 552754"/>
              <a:gd name="connsiteX1" fmla="*/ 877713 w 12195968"/>
              <a:gd name="connsiteY1" fmla="*/ 192035 h 552754"/>
              <a:gd name="connsiteX2" fmla="*/ 691261 w 12195968"/>
              <a:gd name="connsiteY2" fmla="*/ 5583 h 552754"/>
              <a:gd name="connsiteX3" fmla="*/ 0 w 12195968"/>
              <a:gd name="connsiteY3" fmla="*/ 0 h 552754"/>
              <a:gd name="connsiteX4" fmla="*/ 3969 w 12195968"/>
              <a:gd name="connsiteY4" fmla="*/ 552754 h 552754"/>
              <a:gd name="connsiteX5" fmla="*/ 12195968 w 12195968"/>
              <a:gd name="connsiteY5" fmla="*/ 547937 h 552754"/>
              <a:gd name="connsiteX6" fmla="*/ 12192793 w 12195968"/>
              <a:gd name="connsiteY6" fmla="*/ 8758 h 552754"/>
              <a:gd name="connsiteX7" fmla="*/ 1064165 w 12195968"/>
              <a:gd name="connsiteY7" fmla="*/ 5583 h 552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5968" h="552754">
                <a:moveTo>
                  <a:pt x="1064165" y="5583"/>
                </a:moveTo>
                <a:cubicBezTo>
                  <a:pt x="961200" y="5583"/>
                  <a:pt x="877713" y="89070"/>
                  <a:pt x="877713" y="192035"/>
                </a:cubicBezTo>
                <a:cubicBezTo>
                  <a:pt x="877713" y="89070"/>
                  <a:pt x="794227" y="5583"/>
                  <a:pt x="691261" y="5583"/>
                </a:cubicBezTo>
                <a:lnTo>
                  <a:pt x="0" y="0"/>
                </a:lnTo>
                <a:cubicBezTo>
                  <a:pt x="1058" y="175493"/>
                  <a:pt x="2911" y="377261"/>
                  <a:pt x="3969" y="552754"/>
                </a:cubicBezTo>
                <a:lnTo>
                  <a:pt x="12195968" y="547937"/>
                </a:lnTo>
                <a:cubicBezTo>
                  <a:pt x="12193851" y="371386"/>
                  <a:pt x="12194910" y="185309"/>
                  <a:pt x="12192793" y="8758"/>
                </a:cubicBezTo>
                <a:lnTo>
                  <a:pt x="1064165" y="5583"/>
                </a:lnTo>
                <a:close/>
              </a:path>
            </a:pathLst>
          </a:custGeom>
          <a:solidFill>
            <a:srgbClr val="F1F1F1"/>
          </a:solidFill>
          <a:ln w="4763" cap="flat">
            <a:noFill/>
            <a:prstDash val="solid"/>
            <a:miter/>
          </a:ln>
        </p:spPr>
        <p:txBody>
          <a:bodyPr rtlCol="0" anchor="ctr"/>
          <a:lstStyle/>
          <a:p>
            <a:endParaRPr lang="en-GB" sz="1050" dirty="0"/>
          </a:p>
        </p:txBody>
      </p:sp>
      <p:sp>
        <p:nvSpPr>
          <p:cNvPr id="2" name="Title Placeholder 1">
            <a:extLst>
              <a:ext uri="{FF2B5EF4-FFF2-40B4-BE49-F238E27FC236}">
                <a16:creationId xmlns:a16="http://schemas.microsoft.com/office/drawing/2014/main" id="{5825C898-42AE-478B-9489-DEBEAA83434D}"/>
              </a:ext>
            </a:extLst>
          </p:cNvPr>
          <p:cNvSpPr>
            <a:spLocks noGrp="1"/>
          </p:cNvSpPr>
          <p:nvPr>
            <p:ph type="title"/>
          </p:nvPr>
        </p:nvSpPr>
        <p:spPr>
          <a:xfrm>
            <a:off x="656035" y="276226"/>
            <a:ext cx="8074819" cy="783431"/>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4BB4E8E0-39B3-4C87-ABC2-AF65A010A033}"/>
              </a:ext>
            </a:extLst>
          </p:cNvPr>
          <p:cNvSpPr>
            <a:spLocks noGrp="1"/>
          </p:cNvSpPr>
          <p:nvPr>
            <p:ph type="body" idx="1"/>
          </p:nvPr>
        </p:nvSpPr>
        <p:spPr>
          <a:xfrm>
            <a:off x="656035" y="1248965"/>
            <a:ext cx="8074819" cy="3401616"/>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a:extLst>
              <a:ext uri="{FF2B5EF4-FFF2-40B4-BE49-F238E27FC236}">
                <a16:creationId xmlns:a16="http://schemas.microsoft.com/office/drawing/2014/main" id="{91068D6A-1A2D-4F5E-B166-E9AFD3AB7011}"/>
              </a:ext>
            </a:extLst>
          </p:cNvPr>
          <p:cNvSpPr>
            <a:spLocks noGrp="1"/>
          </p:cNvSpPr>
          <p:nvPr>
            <p:ph type="dt" sz="half" idx="2"/>
          </p:nvPr>
        </p:nvSpPr>
        <p:spPr>
          <a:xfrm>
            <a:off x="4706541" y="4839816"/>
            <a:ext cx="1922858" cy="162000"/>
          </a:xfrm>
          <a:prstGeom prst="rect">
            <a:avLst/>
          </a:prstGeom>
        </p:spPr>
        <p:txBody>
          <a:bodyPr vert="horz" lIns="0" tIns="0" rIns="0" bIns="0" rtlCol="0" anchor="b" anchorCtr="0">
            <a:noAutofit/>
          </a:bodyPr>
          <a:lstStyle>
            <a:lvl1pPr algn="l">
              <a:defRPr sz="750">
                <a:solidFill>
                  <a:schemeClr val="bg1">
                    <a:lumMod val="65000"/>
                  </a:schemeClr>
                </a:solidFill>
              </a:defRPr>
            </a:lvl1pPr>
          </a:lstStyle>
          <a:p>
            <a:endParaRPr lang="en-GB" dirty="0"/>
          </a:p>
        </p:txBody>
      </p:sp>
      <p:sp>
        <p:nvSpPr>
          <p:cNvPr id="5" name="Footer Placeholder 4">
            <a:extLst>
              <a:ext uri="{FF2B5EF4-FFF2-40B4-BE49-F238E27FC236}">
                <a16:creationId xmlns:a16="http://schemas.microsoft.com/office/drawing/2014/main" id="{223BD60E-C19D-495B-A6B1-4BCAF9550266}"/>
              </a:ext>
            </a:extLst>
          </p:cNvPr>
          <p:cNvSpPr>
            <a:spLocks noGrp="1"/>
          </p:cNvSpPr>
          <p:nvPr>
            <p:ph type="ftr" sz="quarter" idx="3"/>
          </p:nvPr>
        </p:nvSpPr>
        <p:spPr>
          <a:xfrm>
            <a:off x="656035" y="4839816"/>
            <a:ext cx="3915965" cy="162000"/>
          </a:xfrm>
          <a:prstGeom prst="rect">
            <a:avLst/>
          </a:prstGeom>
        </p:spPr>
        <p:txBody>
          <a:bodyPr vert="horz" lIns="0" tIns="0" rIns="0" bIns="0" rtlCol="0" anchor="b" anchorCtr="0">
            <a:noAutofit/>
          </a:bodyPr>
          <a:lstStyle>
            <a:lvl1pPr algn="l">
              <a:defRPr sz="750">
                <a:solidFill>
                  <a:schemeClr val="bg1">
                    <a:lumMod val="65000"/>
                  </a:schemeClr>
                </a:solidFill>
              </a:defRPr>
            </a:lvl1pPr>
          </a:lstStyle>
          <a:p>
            <a:r>
              <a:rPr lang="en-GB" dirty="0"/>
              <a:t>Footer</a:t>
            </a:r>
          </a:p>
        </p:txBody>
      </p:sp>
      <p:sp>
        <p:nvSpPr>
          <p:cNvPr id="6" name="Slide Number Placeholder 5">
            <a:extLst>
              <a:ext uri="{FF2B5EF4-FFF2-40B4-BE49-F238E27FC236}">
                <a16:creationId xmlns:a16="http://schemas.microsoft.com/office/drawing/2014/main" id="{9FF7E3E0-36A7-42E9-B35D-35EAE99942C8}"/>
              </a:ext>
            </a:extLst>
          </p:cNvPr>
          <p:cNvSpPr>
            <a:spLocks noGrp="1"/>
          </p:cNvSpPr>
          <p:nvPr>
            <p:ph type="sldNum" sz="quarter" idx="4"/>
          </p:nvPr>
        </p:nvSpPr>
        <p:spPr>
          <a:xfrm>
            <a:off x="0" y="4839816"/>
            <a:ext cx="656034" cy="162000"/>
          </a:xfrm>
          <a:prstGeom prst="rect">
            <a:avLst/>
          </a:prstGeom>
        </p:spPr>
        <p:txBody>
          <a:bodyPr vert="horz" lIns="0" tIns="0" rIns="0" bIns="0" rtlCol="0" anchor="b" anchorCtr="0">
            <a:noAutofit/>
          </a:bodyPr>
          <a:lstStyle>
            <a:lvl1pPr algn="ctr">
              <a:defRPr sz="750">
                <a:solidFill>
                  <a:schemeClr val="bg1">
                    <a:lumMod val="6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05350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hf sldNum="0" hdr="0" ftr="0" dt="0"/>
  <p:txStyles>
    <p:titleStyle>
      <a:lvl1pPr algn="l" defTabSz="685800" rtl="0" eaLnBrk="1" latinLnBrk="0" hangingPunct="1">
        <a:lnSpc>
          <a:spcPct val="90000"/>
        </a:lnSpc>
        <a:spcBef>
          <a:spcPct val="0"/>
        </a:spcBef>
        <a:buNone/>
        <a:defRPr sz="2700" b="0" kern="1200">
          <a:solidFill>
            <a:schemeClr val="tx2"/>
          </a:solidFill>
          <a:latin typeface="+mj-lt"/>
          <a:ea typeface="+mj-ea"/>
          <a:cs typeface="+mj-cs"/>
        </a:defRPr>
      </a:lvl1pPr>
    </p:titleStyle>
    <p:bodyStyle>
      <a:lvl1pPr marL="216000" indent="-216000" algn="l" defTabSz="685800" rtl="0" eaLnBrk="1" latinLnBrk="0" hangingPunct="1">
        <a:lnSpc>
          <a:spcPct val="140000"/>
        </a:lnSpc>
        <a:spcBef>
          <a:spcPts val="1350"/>
        </a:spcBef>
        <a:spcAft>
          <a:spcPts val="0"/>
        </a:spcAft>
        <a:buClr>
          <a:srgbClr val="7AB51D"/>
        </a:buClr>
        <a:buFont typeface="Arial" panose="020B0604020202020204" pitchFamily="34" charset="0"/>
        <a:buChar char="•"/>
        <a:defRPr sz="2100" kern="1200">
          <a:solidFill>
            <a:schemeClr val="tx1">
              <a:lumMod val="65000"/>
              <a:lumOff val="35000"/>
            </a:schemeClr>
          </a:solidFill>
          <a:latin typeface="+mn-lt"/>
          <a:ea typeface="+mn-ea"/>
          <a:cs typeface="+mn-cs"/>
        </a:defRPr>
      </a:lvl1pPr>
      <a:lvl2pPr marL="432000" indent="-216000" algn="l" defTabSz="685800" rtl="0" eaLnBrk="1" latinLnBrk="0" hangingPunct="1">
        <a:lnSpc>
          <a:spcPct val="14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2pPr>
      <a:lvl3pPr marL="648000" indent="-216000" algn="l" defTabSz="685800" rtl="0" eaLnBrk="1" latinLnBrk="0" hangingPunct="1">
        <a:lnSpc>
          <a:spcPct val="140000"/>
        </a:lnSpc>
        <a:spcBef>
          <a:spcPts val="0"/>
        </a:spcBef>
        <a:buFont typeface="Arial" panose="020B0604020202020204" pitchFamily="34" charset="0"/>
        <a:buChar char="•"/>
        <a:defRPr sz="1500" kern="1200">
          <a:solidFill>
            <a:schemeClr val="tx1">
              <a:lumMod val="65000"/>
              <a:lumOff val="35000"/>
            </a:schemeClr>
          </a:solidFill>
          <a:latin typeface="+mn-lt"/>
          <a:ea typeface="+mn-ea"/>
          <a:cs typeface="+mn-cs"/>
        </a:defRPr>
      </a:lvl3pPr>
      <a:lvl4pPr marL="864000" indent="-216000" algn="l" defTabSz="685800" rtl="0" eaLnBrk="1" latinLnBrk="0" hangingPunct="1">
        <a:lnSpc>
          <a:spcPct val="140000"/>
        </a:lnSpc>
        <a:spcBef>
          <a:spcPts val="0"/>
        </a:spcBef>
        <a:buFont typeface="Arial" panose="020B0604020202020204" pitchFamily="34" charset="0"/>
        <a:buChar char="•"/>
        <a:defRPr sz="1500" kern="1200">
          <a:solidFill>
            <a:schemeClr val="tx1">
              <a:lumMod val="65000"/>
              <a:lumOff val="35000"/>
            </a:schemeClr>
          </a:solidFill>
          <a:latin typeface="+mn-lt"/>
          <a:ea typeface="+mn-ea"/>
          <a:cs typeface="+mn-cs"/>
        </a:defRPr>
      </a:lvl4pPr>
      <a:lvl5pPr marL="1080000" indent="-216000" algn="l" defTabSz="685800" rtl="0" eaLnBrk="1" latinLnBrk="0" hangingPunct="1">
        <a:lnSpc>
          <a:spcPct val="140000"/>
        </a:lnSpc>
        <a:spcBef>
          <a:spcPts val="0"/>
        </a:spcBef>
        <a:buFont typeface="Arial" panose="020B0604020202020204" pitchFamily="34" charset="0"/>
        <a:buChar char="•"/>
        <a:defRPr sz="1500" kern="1200">
          <a:solidFill>
            <a:schemeClr val="tx1">
              <a:lumMod val="65000"/>
              <a:lumOff val="35000"/>
            </a:schemeClr>
          </a:solidFill>
          <a:latin typeface="+mn-lt"/>
          <a:ea typeface="+mn-ea"/>
          <a:cs typeface="+mn-cs"/>
        </a:defRPr>
      </a:lvl5pPr>
      <a:lvl6pPr marL="0" indent="0" algn="l" defTabSz="685800" rtl="0" eaLnBrk="1" latinLnBrk="0" hangingPunct="1">
        <a:lnSpc>
          <a:spcPct val="150000"/>
        </a:lnSpc>
        <a:spcBef>
          <a:spcPts val="0"/>
        </a:spcBef>
        <a:buFont typeface="Arial" panose="020B0604020202020204" pitchFamily="34" charset="0"/>
        <a:buNone/>
        <a:defRPr sz="1350" kern="1200">
          <a:solidFill>
            <a:schemeClr val="tx1">
              <a:lumMod val="65000"/>
              <a:lumOff val="35000"/>
            </a:schemeClr>
          </a:solidFill>
          <a:latin typeface="+mn-lt"/>
          <a:ea typeface="+mn-ea"/>
          <a:cs typeface="+mn-cs"/>
        </a:defRPr>
      </a:lvl6pPr>
      <a:lvl7pPr marL="0" indent="0" algn="l" defTabSz="685800" rtl="0" eaLnBrk="1" latinLnBrk="0" hangingPunct="1">
        <a:lnSpc>
          <a:spcPct val="150000"/>
        </a:lnSpc>
        <a:spcBef>
          <a:spcPts val="0"/>
        </a:spcBef>
        <a:buFont typeface="Arial" panose="020B0604020202020204" pitchFamily="34" charset="0"/>
        <a:buNone/>
        <a:defRPr sz="1350" kern="1200">
          <a:solidFill>
            <a:schemeClr val="tx1">
              <a:lumMod val="65000"/>
              <a:lumOff val="35000"/>
            </a:schemeClr>
          </a:solidFill>
          <a:latin typeface="+mn-lt"/>
          <a:ea typeface="+mn-ea"/>
          <a:cs typeface="+mn-cs"/>
        </a:defRPr>
      </a:lvl7pPr>
      <a:lvl8pPr marL="0" indent="0" algn="l" defTabSz="685800" rtl="0" eaLnBrk="1" latinLnBrk="0" hangingPunct="1">
        <a:lnSpc>
          <a:spcPct val="150000"/>
        </a:lnSpc>
        <a:spcBef>
          <a:spcPts val="0"/>
        </a:spcBef>
        <a:buFont typeface="Arial" panose="020B0604020202020204" pitchFamily="34" charset="0"/>
        <a:buNone/>
        <a:defRPr sz="1350" kern="1200">
          <a:solidFill>
            <a:schemeClr val="tx1">
              <a:lumMod val="65000"/>
              <a:lumOff val="35000"/>
            </a:schemeClr>
          </a:solidFill>
          <a:latin typeface="+mn-lt"/>
          <a:ea typeface="+mn-ea"/>
          <a:cs typeface="+mn-cs"/>
        </a:defRPr>
      </a:lvl8pPr>
      <a:lvl9pPr marL="0" indent="0" algn="l" defTabSz="685800" rtl="0" eaLnBrk="1" latinLnBrk="0" hangingPunct="1">
        <a:lnSpc>
          <a:spcPct val="150000"/>
        </a:lnSpc>
        <a:spcBef>
          <a:spcPts val="0"/>
        </a:spcBef>
        <a:buFont typeface="Arial" panose="020B0604020202020204" pitchFamily="34" charset="0"/>
        <a:buNone/>
        <a:defRPr sz="1350" kern="1200">
          <a:solidFill>
            <a:schemeClr val="tx1">
              <a:lumMod val="65000"/>
              <a:lumOff val="35000"/>
            </a:schemeClr>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3906">
          <p15:clr>
            <a:srgbClr val="F26B43"/>
          </p15:clr>
        </p15:guide>
        <p15:guide id="3" pos="551">
          <p15:clr>
            <a:srgbClr val="F26B43"/>
          </p15:clr>
        </p15:guide>
        <p15:guide id="5" orient="horz" pos="232">
          <p15:clr>
            <a:srgbClr val="F26B43"/>
          </p15:clr>
        </p15:guide>
        <p15:guide id="6" orient="horz" pos="1049">
          <p15:clr>
            <a:srgbClr val="F26B43"/>
          </p15:clr>
        </p15:guide>
        <p15:guide id="7" pos="3953">
          <p15:clr>
            <a:srgbClr val="F26B43"/>
          </p15:clr>
        </p15:guide>
        <p15:guide id="8" orient="horz" pos="4201">
          <p15:clr>
            <a:srgbClr val="F26B43"/>
          </p15:clr>
        </p15:guide>
        <p15:guide id="9" orient="horz" pos="890">
          <p15:clr>
            <a:srgbClr val="F26B43"/>
          </p15:clr>
        </p15:guide>
        <p15:guide id="10" pos="73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eg"/><Relationship Id="rId1" Type="http://schemas.openxmlformats.org/officeDocument/2006/relationships/slideLayout" Target="../slideLayouts/slideLayout18.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hyperlink" Target="https://www.manning.com/books/unit-testing" TargetMode="External"/><Relationship Id="rId2" Type="http://schemas.openxmlformats.org/officeDocument/2006/relationships/notesSlide" Target="../notesSlides/notesSlide15.xml"/><Relationship Id="rId1" Type="http://schemas.openxmlformats.org/officeDocument/2006/relationships/slideLayout" Target="../slideLayouts/slideLayout19.xml"/><Relationship Id="rId5" Type="http://schemas.openxmlformats.org/officeDocument/2006/relationships/hyperlink" Target="https://cleancoders.com/series/clean-code/advanced-tdd" TargetMode="External"/><Relationship Id="rId4" Type="http://schemas.openxmlformats.org/officeDocument/2006/relationships/hyperlink" Target="https://www.manning.com/books/the-art-of-unit-testing-second-edi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F0881-146A-40FA-8835-01DB96BAAB88}"/>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E72A70BD-C41E-4599-82BF-F0DAC675FEE9}"/>
              </a:ext>
            </a:extLst>
          </p:cNvPr>
          <p:cNvSpPr>
            <a:spLocks noGrp="1"/>
          </p:cNvSpPr>
          <p:nvPr>
            <p:ph type="subTitle" idx="1"/>
          </p:nvPr>
        </p:nvSpPr>
        <p:spPr/>
        <p:txBody>
          <a:bodyPr/>
          <a:lstStyle/>
          <a:p>
            <a:endParaRPr lang="en-US"/>
          </a:p>
        </p:txBody>
      </p:sp>
      <p:pic>
        <p:nvPicPr>
          <p:cNvPr id="1026" name="Picture 2">
            <a:extLst>
              <a:ext uri="{FF2B5EF4-FFF2-40B4-BE49-F238E27FC236}">
                <a16:creationId xmlns:a16="http://schemas.microsoft.com/office/drawing/2014/main" id="{1399D2CB-F39C-46FA-B614-2BAAA3B90F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7" name="Tijdelijke aanduiding voor tekst 13">
            <a:extLst>
              <a:ext uri="{FF2B5EF4-FFF2-40B4-BE49-F238E27FC236}">
                <a16:creationId xmlns:a16="http://schemas.microsoft.com/office/drawing/2014/main" id="{F272A410-0111-47BF-90F2-1994FFDC05BB}"/>
              </a:ext>
            </a:extLst>
          </p:cNvPr>
          <p:cNvSpPr>
            <a:spLocks noGrp="1"/>
          </p:cNvSpPr>
          <p:nvPr/>
        </p:nvSpPr>
        <p:spPr>
          <a:xfrm>
            <a:off x="-1" y="4085319"/>
            <a:ext cx="9144001" cy="1052796"/>
          </a:xfrm>
          <a:custGeom>
            <a:avLst/>
            <a:gdLst>
              <a:gd name="connsiteX0" fmla="*/ 0 w 12194382"/>
              <a:gd name="connsiteY0" fmla="*/ 0 h 1443037"/>
              <a:gd name="connsiteX1" fmla="*/ 1237298 w 12194382"/>
              <a:gd name="connsiteY1" fmla="*/ 0 h 1443037"/>
              <a:gd name="connsiteX2" fmla="*/ 1406128 w 12194382"/>
              <a:gd name="connsiteY2" fmla="*/ 208931 h 1443037"/>
              <a:gd name="connsiteX3" fmla="*/ 1574959 w 12194382"/>
              <a:gd name="connsiteY3" fmla="*/ 0 h 1443037"/>
              <a:gd name="connsiteX4" fmla="*/ 12194382 w 12194382"/>
              <a:gd name="connsiteY4" fmla="*/ 2381 h 1443037"/>
              <a:gd name="connsiteX5" fmla="*/ 12192005 w 12194382"/>
              <a:gd name="connsiteY5" fmla="*/ 1443037 h 1443037"/>
              <a:gd name="connsiteX6" fmla="*/ 3777124 w 12194382"/>
              <a:gd name="connsiteY6" fmla="*/ 1443037 h 1443037"/>
              <a:gd name="connsiteX7" fmla="*/ 0 w 12194382"/>
              <a:gd name="connsiteY7" fmla="*/ 1441562 h 1443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4382" h="1443037">
                <a:moveTo>
                  <a:pt x="0" y="0"/>
                </a:moveTo>
                <a:lnTo>
                  <a:pt x="1237298" y="0"/>
                </a:lnTo>
                <a:cubicBezTo>
                  <a:pt x="1333786" y="20622"/>
                  <a:pt x="1406128" y="106299"/>
                  <a:pt x="1406128" y="208931"/>
                </a:cubicBezTo>
                <a:cubicBezTo>
                  <a:pt x="1406128" y="106299"/>
                  <a:pt x="1478518" y="20622"/>
                  <a:pt x="1574959" y="0"/>
                </a:cubicBezTo>
                <a:lnTo>
                  <a:pt x="12194382" y="2381"/>
                </a:lnTo>
                <a:lnTo>
                  <a:pt x="12192005" y="1443037"/>
                </a:lnTo>
                <a:lnTo>
                  <a:pt x="3777124" y="1443037"/>
                </a:lnTo>
                <a:lnTo>
                  <a:pt x="0" y="1441562"/>
                </a:lnTo>
                <a:close/>
              </a:path>
            </a:pathLst>
          </a:custGeom>
          <a:solidFill>
            <a:schemeClr val="tx2"/>
          </a:solidFill>
          <a:ln>
            <a:noFill/>
          </a:ln>
        </p:spPr>
        <p:txBody>
          <a:bodyPr vert="horz" wrap="square" lIns="0" tIns="0" rIns="0" bIns="0" rtlCol="0" anchor="t" anchorCtr="0">
            <a:noAutofit/>
          </a:bodyPr>
          <a:lstStyle>
            <a:lvl1pPr marL="0" indent="0" algn="l" defTabSz="914400" rtl="0" eaLnBrk="1" latinLnBrk="0" hangingPunct="1">
              <a:lnSpc>
                <a:spcPct val="140000"/>
              </a:lnSpc>
              <a:spcBef>
                <a:spcPts val="1800"/>
              </a:spcBef>
              <a:spcAft>
                <a:spcPts val="0"/>
              </a:spcAft>
              <a:buClr>
                <a:srgbClr val="7AB51D"/>
              </a:buClr>
              <a:buFont typeface="Arial" panose="020B0604020202020204" pitchFamily="34" charset="0"/>
              <a:buNone/>
              <a:defRPr sz="100" kern="1200">
                <a:solidFill>
                  <a:schemeClr val="tx2"/>
                </a:solidFill>
                <a:latin typeface="+mn-lt"/>
                <a:ea typeface="+mn-ea"/>
                <a:cs typeface="+mn-cs"/>
              </a:defRPr>
            </a:lvl1pPr>
            <a:lvl2pPr marL="576000" indent="-288000" algn="l" defTabSz="914400" rtl="0" eaLnBrk="1" latinLnBrk="0" hangingPunct="1">
              <a:lnSpc>
                <a:spcPct val="140000"/>
              </a:lnSpc>
              <a:spcBef>
                <a:spcPts val="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864000" indent="-288000" algn="l" defTabSz="914400" rtl="0" eaLnBrk="1" latinLnBrk="0" hangingPunct="1">
              <a:lnSpc>
                <a:spcPct val="14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152000" indent="-288000" algn="l" defTabSz="914400" rtl="0" eaLnBrk="1" latinLnBrk="0" hangingPunct="1">
              <a:lnSpc>
                <a:spcPct val="14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4pPr>
            <a:lvl5pPr marL="1440000" indent="-288000" algn="l" defTabSz="914400" rtl="0" eaLnBrk="1" latinLnBrk="0" hangingPunct="1">
              <a:lnSpc>
                <a:spcPct val="14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5pPr>
            <a:lvl6pPr marL="0" indent="0" algn="l" defTabSz="914400" rtl="0" eaLnBrk="1" latinLnBrk="0" hangingPunct="1">
              <a:lnSpc>
                <a:spcPct val="150000"/>
              </a:lnSpc>
              <a:spcBef>
                <a:spcPts val="0"/>
              </a:spcBef>
              <a:buFont typeface="Arial" panose="020B0604020202020204" pitchFamily="34" charset="0"/>
              <a:buNone/>
              <a:defRPr sz="1800" kern="1200">
                <a:solidFill>
                  <a:schemeClr val="tx1">
                    <a:lumMod val="65000"/>
                    <a:lumOff val="35000"/>
                  </a:schemeClr>
                </a:solidFill>
                <a:latin typeface="+mn-lt"/>
                <a:ea typeface="+mn-ea"/>
                <a:cs typeface="+mn-cs"/>
              </a:defRPr>
            </a:lvl6pPr>
            <a:lvl7pPr marL="0" indent="0" algn="l" defTabSz="914400" rtl="0" eaLnBrk="1" latinLnBrk="0" hangingPunct="1">
              <a:lnSpc>
                <a:spcPct val="150000"/>
              </a:lnSpc>
              <a:spcBef>
                <a:spcPts val="0"/>
              </a:spcBef>
              <a:buFont typeface="Arial" panose="020B0604020202020204" pitchFamily="34" charset="0"/>
              <a:buNone/>
              <a:defRPr sz="1800" kern="1200">
                <a:solidFill>
                  <a:schemeClr val="tx1">
                    <a:lumMod val="65000"/>
                    <a:lumOff val="35000"/>
                  </a:schemeClr>
                </a:solidFill>
                <a:latin typeface="+mn-lt"/>
                <a:ea typeface="+mn-ea"/>
                <a:cs typeface="+mn-cs"/>
              </a:defRPr>
            </a:lvl7pPr>
            <a:lvl8pPr marL="0" indent="0" algn="l" defTabSz="914400" rtl="0" eaLnBrk="1" latinLnBrk="0" hangingPunct="1">
              <a:lnSpc>
                <a:spcPct val="150000"/>
              </a:lnSpc>
              <a:spcBef>
                <a:spcPts val="0"/>
              </a:spcBef>
              <a:buFont typeface="Arial" panose="020B0604020202020204" pitchFamily="34" charset="0"/>
              <a:buNone/>
              <a:defRPr sz="1800" kern="1200">
                <a:solidFill>
                  <a:schemeClr val="tx1">
                    <a:lumMod val="65000"/>
                    <a:lumOff val="35000"/>
                  </a:schemeClr>
                </a:solidFill>
                <a:latin typeface="+mn-lt"/>
                <a:ea typeface="+mn-ea"/>
                <a:cs typeface="+mn-cs"/>
              </a:defRPr>
            </a:lvl8pPr>
            <a:lvl9pPr marL="0" indent="0" algn="l" defTabSz="914400" rtl="0" eaLnBrk="1" latinLnBrk="0" hangingPunct="1">
              <a:lnSpc>
                <a:spcPct val="150000"/>
              </a:lnSpc>
              <a:spcBef>
                <a:spcPts val="0"/>
              </a:spcBef>
              <a:buFont typeface="Arial" panose="020B0604020202020204" pitchFamily="34" charset="0"/>
              <a:buNone/>
              <a:defRPr sz="1800" kern="1200">
                <a:solidFill>
                  <a:schemeClr val="tx1">
                    <a:lumMod val="65000"/>
                    <a:lumOff val="35000"/>
                  </a:schemeClr>
                </a:solidFill>
                <a:latin typeface="+mn-lt"/>
                <a:ea typeface="+mn-ea"/>
                <a:cs typeface="+mn-cs"/>
              </a:defRPr>
            </a:lvl9pPr>
          </a:lstStyle>
          <a:p>
            <a:r>
              <a:rPr lang="nl-NL" dirty="0"/>
              <a:t>16 </a:t>
            </a:r>
            <a:r>
              <a:rPr lang="nl-NL" dirty="0" err="1"/>
              <a:t>July</a:t>
            </a:r>
            <a:r>
              <a:rPr lang="nl-NL" dirty="0"/>
              <a:t> 2020 16 </a:t>
            </a:r>
            <a:r>
              <a:rPr lang="nl-NL" dirty="0" err="1"/>
              <a:t>July</a:t>
            </a:r>
            <a:r>
              <a:rPr lang="nl-NL" dirty="0"/>
              <a:t> 2020</a:t>
            </a:r>
          </a:p>
          <a:p>
            <a:endParaRPr lang="nl-NL" dirty="0"/>
          </a:p>
        </p:txBody>
      </p:sp>
      <p:sp>
        <p:nvSpPr>
          <p:cNvPr id="9" name="Tijdelijke aanduiding voor tekst 15">
            <a:extLst>
              <a:ext uri="{FF2B5EF4-FFF2-40B4-BE49-F238E27FC236}">
                <a16:creationId xmlns:a16="http://schemas.microsoft.com/office/drawing/2014/main" id="{100F6C5C-4311-4453-BD75-EBB4C56EADDE}"/>
              </a:ext>
            </a:extLst>
          </p:cNvPr>
          <p:cNvSpPr>
            <a:spLocks noGrp="1"/>
          </p:cNvSpPr>
          <p:nvPr/>
        </p:nvSpPr>
        <p:spPr>
          <a:xfrm>
            <a:off x="7263369" y="4087723"/>
            <a:ext cx="1832400" cy="529200"/>
          </a:xfrm>
          <a:prstGeom prst="rect">
            <a:avLst/>
          </a:prstGeom>
          <a:blipFill>
            <a:blip r:embed="rId3">
              <a:extLst>
                <a:ext uri="{96DAC541-7B7A-43D3-8B79-37D633B846F1}">
                  <asvg:svgBlip xmlns:asvg="http://schemas.microsoft.com/office/drawing/2016/SVG/main" r:embed="rId4"/>
                </a:ext>
              </a:extLst>
            </a:blip>
            <a:stretch>
              <a:fillRect/>
            </a:stretch>
          </a:blipFill>
        </p:spPr>
        <p:txBody>
          <a:bodyPr vert="horz" lIns="0" tIns="0" rIns="0" bIns="0" rtlCol="0" anchor="t" anchorCtr="0">
            <a:noAutofit/>
          </a:bodyPr>
          <a:lstStyle>
            <a:lvl1pPr marL="0" indent="0" algn="l" defTabSz="914400" rtl="0" eaLnBrk="1" latinLnBrk="0" hangingPunct="1">
              <a:lnSpc>
                <a:spcPct val="140000"/>
              </a:lnSpc>
              <a:spcBef>
                <a:spcPts val="1800"/>
              </a:spcBef>
              <a:spcAft>
                <a:spcPts val="0"/>
              </a:spcAft>
              <a:buClr>
                <a:srgbClr val="7AB51D"/>
              </a:buClr>
              <a:buFont typeface="Arial" panose="020B0604020202020204" pitchFamily="34" charset="0"/>
              <a:buNone/>
              <a:defRPr sz="100" kern="1200">
                <a:solidFill>
                  <a:schemeClr val="tx2"/>
                </a:solidFill>
                <a:latin typeface="+mn-lt"/>
                <a:ea typeface="+mn-ea"/>
                <a:cs typeface="+mn-cs"/>
              </a:defRPr>
            </a:lvl1pPr>
            <a:lvl2pPr marL="576000" indent="-288000" algn="l" defTabSz="914400" rtl="0" eaLnBrk="1" latinLnBrk="0" hangingPunct="1">
              <a:lnSpc>
                <a:spcPct val="140000"/>
              </a:lnSpc>
              <a:spcBef>
                <a:spcPts val="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864000" indent="-288000" algn="l" defTabSz="914400" rtl="0" eaLnBrk="1" latinLnBrk="0" hangingPunct="1">
              <a:lnSpc>
                <a:spcPct val="14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152000" indent="-288000" algn="l" defTabSz="914400" rtl="0" eaLnBrk="1" latinLnBrk="0" hangingPunct="1">
              <a:lnSpc>
                <a:spcPct val="14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4pPr>
            <a:lvl5pPr marL="1440000" indent="-288000" algn="l" defTabSz="914400" rtl="0" eaLnBrk="1" latinLnBrk="0" hangingPunct="1">
              <a:lnSpc>
                <a:spcPct val="14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5pPr>
            <a:lvl6pPr marL="0" indent="0" algn="l" defTabSz="914400" rtl="0" eaLnBrk="1" latinLnBrk="0" hangingPunct="1">
              <a:lnSpc>
                <a:spcPct val="150000"/>
              </a:lnSpc>
              <a:spcBef>
                <a:spcPts val="0"/>
              </a:spcBef>
              <a:buFont typeface="Arial" panose="020B0604020202020204" pitchFamily="34" charset="0"/>
              <a:buNone/>
              <a:defRPr sz="1800" kern="1200">
                <a:solidFill>
                  <a:schemeClr val="tx1">
                    <a:lumMod val="65000"/>
                    <a:lumOff val="35000"/>
                  </a:schemeClr>
                </a:solidFill>
                <a:latin typeface="+mn-lt"/>
                <a:ea typeface="+mn-ea"/>
                <a:cs typeface="+mn-cs"/>
              </a:defRPr>
            </a:lvl6pPr>
            <a:lvl7pPr marL="0" indent="0" algn="l" defTabSz="914400" rtl="0" eaLnBrk="1" latinLnBrk="0" hangingPunct="1">
              <a:lnSpc>
                <a:spcPct val="150000"/>
              </a:lnSpc>
              <a:spcBef>
                <a:spcPts val="0"/>
              </a:spcBef>
              <a:buFont typeface="Arial" panose="020B0604020202020204" pitchFamily="34" charset="0"/>
              <a:buNone/>
              <a:defRPr sz="1800" kern="1200">
                <a:solidFill>
                  <a:schemeClr val="tx1">
                    <a:lumMod val="65000"/>
                    <a:lumOff val="35000"/>
                  </a:schemeClr>
                </a:solidFill>
                <a:latin typeface="+mn-lt"/>
                <a:ea typeface="+mn-ea"/>
                <a:cs typeface="+mn-cs"/>
              </a:defRPr>
            </a:lvl7pPr>
            <a:lvl8pPr marL="0" indent="0" algn="l" defTabSz="914400" rtl="0" eaLnBrk="1" latinLnBrk="0" hangingPunct="1">
              <a:lnSpc>
                <a:spcPct val="150000"/>
              </a:lnSpc>
              <a:spcBef>
                <a:spcPts val="0"/>
              </a:spcBef>
              <a:buFont typeface="Arial" panose="020B0604020202020204" pitchFamily="34" charset="0"/>
              <a:buNone/>
              <a:defRPr sz="1800" kern="1200">
                <a:solidFill>
                  <a:schemeClr val="tx1">
                    <a:lumMod val="65000"/>
                    <a:lumOff val="35000"/>
                  </a:schemeClr>
                </a:solidFill>
                <a:latin typeface="+mn-lt"/>
                <a:ea typeface="+mn-ea"/>
                <a:cs typeface="+mn-cs"/>
              </a:defRPr>
            </a:lvl8pPr>
            <a:lvl9pPr marL="0" indent="0" algn="l" defTabSz="914400" rtl="0" eaLnBrk="1" latinLnBrk="0" hangingPunct="1">
              <a:lnSpc>
                <a:spcPct val="150000"/>
              </a:lnSpc>
              <a:spcBef>
                <a:spcPts val="0"/>
              </a:spcBef>
              <a:buFont typeface="Arial" panose="020B0604020202020204" pitchFamily="34" charset="0"/>
              <a:buNone/>
              <a:defRPr sz="1800" kern="1200">
                <a:solidFill>
                  <a:schemeClr val="tx1">
                    <a:lumMod val="65000"/>
                    <a:lumOff val="35000"/>
                  </a:schemeClr>
                </a:solidFill>
                <a:latin typeface="+mn-lt"/>
                <a:ea typeface="+mn-ea"/>
                <a:cs typeface="+mn-cs"/>
              </a:defRPr>
            </a:lvl9pPr>
          </a:lstStyle>
          <a:p>
            <a:endParaRPr lang="nl-NL"/>
          </a:p>
        </p:txBody>
      </p:sp>
      <p:sp>
        <p:nvSpPr>
          <p:cNvPr id="4" name="Rectangle 3">
            <a:extLst>
              <a:ext uri="{FF2B5EF4-FFF2-40B4-BE49-F238E27FC236}">
                <a16:creationId xmlns:a16="http://schemas.microsoft.com/office/drawing/2014/main" id="{2AA6FB7A-5A2B-44FC-B6C2-97E450A75CB2}"/>
              </a:ext>
            </a:extLst>
          </p:cNvPr>
          <p:cNvSpPr/>
          <p:nvPr/>
        </p:nvSpPr>
        <p:spPr>
          <a:xfrm>
            <a:off x="8159435" y="4881890"/>
            <a:ext cx="984565" cy="261610"/>
          </a:xfrm>
          <a:prstGeom prst="rect">
            <a:avLst/>
          </a:prstGeom>
        </p:spPr>
        <p:txBody>
          <a:bodyPr wrap="none">
            <a:spAutoFit/>
          </a:bodyPr>
          <a:lstStyle/>
          <a:p>
            <a:r>
              <a:rPr lang="nl-NL" sz="1100" dirty="0">
                <a:solidFill>
                  <a:schemeClr val="bg1"/>
                </a:solidFill>
              </a:rPr>
              <a:t>27 </a:t>
            </a:r>
            <a:r>
              <a:rPr lang="nl-NL" sz="1100" dirty="0" err="1">
                <a:solidFill>
                  <a:schemeClr val="bg1"/>
                </a:solidFill>
              </a:rPr>
              <a:t>July</a:t>
            </a:r>
            <a:r>
              <a:rPr lang="nl-NL" sz="1100" dirty="0">
                <a:solidFill>
                  <a:schemeClr val="bg1"/>
                </a:solidFill>
              </a:rPr>
              <a:t> 2020</a:t>
            </a:r>
          </a:p>
        </p:txBody>
      </p:sp>
      <p:sp>
        <p:nvSpPr>
          <p:cNvPr id="5" name="Rectangle 4">
            <a:extLst>
              <a:ext uri="{FF2B5EF4-FFF2-40B4-BE49-F238E27FC236}">
                <a16:creationId xmlns:a16="http://schemas.microsoft.com/office/drawing/2014/main" id="{BC76E6D8-DEA8-44AB-AFE1-4E83B4F36785}"/>
              </a:ext>
            </a:extLst>
          </p:cNvPr>
          <p:cNvSpPr/>
          <p:nvPr/>
        </p:nvSpPr>
        <p:spPr>
          <a:xfrm>
            <a:off x="144794" y="4242385"/>
            <a:ext cx="2528663" cy="369332"/>
          </a:xfrm>
          <a:prstGeom prst="rect">
            <a:avLst/>
          </a:prstGeom>
        </p:spPr>
        <p:txBody>
          <a:bodyPr wrap="square">
            <a:spAutoFit/>
          </a:bodyPr>
          <a:lstStyle/>
          <a:p>
            <a:r>
              <a:rPr lang="nl-NL" dirty="0">
                <a:solidFill>
                  <a:schemeClr val="bg1"/>
                </a:solidFill>
              </a:rPr>
              <a:t>Developer </a:t>
            </a:r>
            <a:r>
              <a:rPr lang="nl-NL" dirty="0" err="1">
                <a:solidFill>
                  <a:schemeClr val="bg1"/>
                </a:solidFill>
              </a:rPr>
              <a:t>testing</a:t>
            </a:r>
            <a:endParaRPr lang="nl-NL" dirty="0">
              <a:solidFill>
                <a:schemeClr val="bg1"/>
              </a:solidFill>
            </a:endParaRPr>
          </a:p>
        </p:txBody>
      </p:sp>
      <p:sp>
        <p:nvSpPr>
          <p:cNvPr id="12" name="Rectangle 11">
            <a:extLst>
              <a:ext uri="{FF2B5EF4-FFF2-40B4-BE49-F238E27FC236}">
                <a16:creationId xmlns:a16="http://schemas.microsoft.com/office/drawing/2014/main" id="{B6BF1C61-BF09-4626-93C3-AF07BDE5F5EE}"/>
              </a:ext>
            </a:extLst>
          </p:cNvPr>
          <p:cNvSpPr/>
          <p:nvPr/>
        </p:nvSpPr>
        <p:spPr>
          <a:xfrm>
            <a:off x="3380065" y="4235559"/>
            <a:ext cx="2528663" cy="646331"/>
          </a:xfrm>
          <a:prstGeom prst="rect">
            <a:avLst/>
          </a:prstGeom>
        </p:spPr>
        <p:txBody>
          <a:bodyPr wrap="square">
            <a:spAutoFit/>
          </a:bodyPr>
          <a:lstStyle/>
          <a:p>
            <a:r>
              <a:rPr lang="nl-NL" dirty="0">
                <a:solidFill>
                  <a:schemeClr val="bg1"/>
                </a:solidFill>
              </a:rPr>
              <a:t>Stefan Agache</a:t>
            </a:r>
          </a:p>
          <a:p>
            <a:r>
              <a:rPr lang="nl-NL" dirty="0">
                <a:solidFill>
                  <a:schemeClr val="bg1"/>
                </a:solidFill>
              </a:rPr>
              <a:t>Nicoleta Scrimint</a:t>
            </a:r>
          </a:p>
        </p:txBody>
      </p:sp>
    </p:spTree>
    <p:extLst>
      <p:ext uri="{BB962C8B-B14F-4D97-AF65-F5344CB8AC3E}">
        <p14:creationId xmlns:p14="http://schemas.microsoft.com/office/powerpoint/2010/main" val="2858612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to test</a:t>
            </a:r>
            <a:endParaRPr/>
          </a:p>
        </p:txBody>
      </p:sp>
      <p:sp>
        <p:nvSpPr>
          <p:cNvPr id="114" name="Google Shape;114;p22"/>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Clr>
                <a:schemeClr val="dk1"/>
              </a:buClr>
              <a:buSzPts val="1100"/>
              <a:buFont typeface="Arial"/>
              <a:buNone/>
            </a:pPr>
            <a:r>
              <a:rPr lang="en" sz="1100" dirty="0"/>
              <a:t>According to Vladimir Khorikov, Unit Testing Principles, Practices, and Patterns.</a:t>
            </a:r>
            <a:endParaRPr sz="1100" dirty="0"/>
          </a:p>
        </p:txBody>
      </p:sp>
      <p:pic>
        <p:nvPicPr>
          <p:cNvPr id="115" name="Google Shape;115;p22"/>
          <p:cNvPicPr preferRelativeResize="0"/>
          <p:nvPr/>
        </p:nvPicPr>
        <p:blipFill>
          <a:blip r:embed="rId3">
            <a:alphaModFix/>
          </a:blip>
          <a:stretch>
            <a:fillRect/>
          </a:stretch>
        </p:blipFill>
        <p:spPr>
          <a:xfrm>
            <a:off x="2352400" y="785763"/>
            <a:ext cx="5425200" cy="3783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Integration tests</a:t>
            </a:r>
            <a:endParaRPr dirty="0"/>
          </a:p>
        </p:txBody>
      </p:sp>
      <p:sp>
        <p:nvSpPr>
          <p:cNvPr id="121" name="Google Shape;121;p23"/>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“Integration tests almost always verify how your system works in integration with out-of-process dependencies: the database, the message bus”</a:t>
            </a:r>
            <a:endParaRPr dirty="0"/>
          </a:p>
          <a:p>
            <a:pPr marL="457200" lvl="0" indent="-342900" algn="l" rtl="0">
              <a:spcBef>
                <a:spcPts val="0"/>
              </a:spcBef>
              <a:spcAft>
                <a:spcPts val="0"/>
              </a:spcAft>
              <a:buSzPts val="1800"/>
              <a:buChar char="●"/>
            </a:pPr>
            <a:r>
              <a:rPr lang="en" dirty="0"/>
              <a:t>“Use integration tests to cover one happy path, as well as any edge cases that can’t be covered by unit tests.”</a:t>
            </a:r>
          </a:p>
          <a:p>
            <a:pPr marL="457200" lvl="0" indent="-342900" algn="l" rtl="0">
              <a:spcBef>
                <a:spcPts val="0"/>
              </a:spcBef>
              <a:spcAft>
                <a:spcPts val="0"/>
              </a:spcAft>
              <a:buSzPts val="1800"/>
              <a:buChar char="●"/>
            </a:pPr>
            <a:endParaRPr dirty="0"/>
          </a:p>
          <a:p>
            <a:pPr marL="0" lvl="0" indent="0" algn="l" rtl="0">
              <a:spcBef>
                <a:spcPts val="1600"/>
              </a:spcBef>
              <a:spcAft>
                <a:spcPts val="1600"/>
              </a:spcAft>
              <a:buClr>
                <a:schemeClr val="dk1"/>
              </a:buClr>
              <a:buSzPts val="1100"/>
              <a:buFont typeface="Arial"/>
              <a:buNone/>
            </a:pPr>
            <a:r>
              <a:rPr lang="en" sz="1100" dirty="0"/>
              <a:t>According to Vladimir Khorikov, Unit Testing Principles, Practices, and Patterns.</a:t>
            </a:r>
            <a:endParaRPr sz="11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4F4F5-0E1D-4F11-A7AF-D67E847BE79A}"/>
              </a:ext>
            </a:extLst>
          </p:cNvPr>
          <p:cNvSpPr>
            <a:spLocks noGrp="1"/>
          </p:cNvSpPr>
          <p:nvPr>
            <p:ph type="title"/>
          </p:nvPr>
        </p:nvSpPr>
        <p:spPr/>
        <p:txBody>
          <a:bodyPr/>
          <a:lstStyle/>
          <a:p>
            <a:r>
              <a:rPr lang="en-US" dirty="0"/>
              <a:t>Integration tests</a:t>
            </a:r>
          </a:p>
        </p:txBody>
      </p:sp>
      <p:sp>
        <p:nvSpPr>
          <p:cNvPr id="3" name="Text Placeholder 2">
            <a:extLst>
              <a:ext uri="{FF2B5EF4-FFF2-40B4-BE49-F238E27FC236}">
                <a16:creationId xmlns:a16="http://schemas.microsoft.com/office/drawing/2014/main" id="{5B7503A8-417D-40BD-90FD-0498592B512D}"/>
              </a:ext>
            </a:extLst>
          </p:cNvPr>
          <p:cNvSpPr>
            <a:spLocks noGrp="1"/>
          </p:cNvSpPr>
          <p:nvPr>
            <p:ph type="body" idx="1"/>
          </p:nvPr>
        </p:nvSpPr>
        <p:spPr/>
        <p:txBody>
          <a:bodyPr/>
          <a:lstStyle/>
          <a:p>
            <a:pPr lvl="0"/>
            <a:r>
              <a:rPr lang="en-US" dirty="0"/>
              <a:t>“Use real instances of managed dependencies; replace unmanaged dependencies with mocks.”</a:t>
            </a:r>
          </a:p>
          <a:p>
            <a:pPr lvl="0"/>
            <a:r>
              <a:rPr lang="en-US" dirty="0"/>
              <a:t>“Integration tests host the application within the same process and substitute unmanaged dependencies with mocks”</a:t>
            </a:r>
          </a:p>
          <a:p>
            <a:pPr lvl="0"/>
            <a:endParaRPr lang="en-US" dirty="0"/>
          </a:p>
          <a:p>
            <a:pPr lvl="0"/>
            <a:endParaRPr lang="en-US" dirty="0"/>
          </a:p>
          <a:p>
            <a:pPr marL="114300" indent="0">
              <a:buNone/>
            </a:pPr>
            <a:r>
              <a:rPr lang="en-US" sz="1100" dirty="0"/>
              <a:t>According to Vladimir </a:t>
            </a:r>
            <a:r>
              <a:rPr lang="en-US" sz="1100" dirty="0" err="1"/>
              <a:t>Khorikov</a:t>
            </a:r>
            <a:r>
              <a:rPr lang="en-US" sz="1100" dirty="0"/>
              <a:t>, Unit Testing Principles, Practices, and Patterns.</a:t>
            </a:r>
          </a:p>
          <a:p>
            <a:endParaRPr lang="en-US" dirty="0"/>
          </a:p>
        </p:txBody>
      </p:sp>
    </p:spTree>
    <p:extLst>
      <p:ext uri="{BB962C8B-B14F-4D97-AF65-F5344CB8AC3E}">
        <p14:creationId xmlns:p14="http://schemas.microsoft.com/office/powerpoint/2010/main" val="2757093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Mocks</a:t>
            </a:r>
            <a:endParaRPr/>
          </a:p>
        </p:txBody>
      </p:sp>
      <p:sp>
        <p:nvSpPr>
          <p:cNvPr id="127" name="Google Shape;127;p24"/>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Stubs and mocks</a:t>
            </a:r>
            <a:endParaRPr dirty="0"/>
          </a:p>
          <a:p>
            <a:pPr marL="457200" lvl="0" indent="-342900" algn="l" rtl="0">
              <a:spcBef>
                <a:spcPts val="0"/>
              </a:spcBef>
              <a:spcAft>
                <a:spcPts val="0"/>
              </a:spcAft>
              <a:buSzPts val="1800"/>
              <a:buChar char="●"/>
            </a:pPr>
            <a:r>
              <a:rPr lang="en" dirty="0"/>
              <a:t>“Use mocks for out of process dependencies that you do not own, in order to ensure backwards compatibility”</a:t>
            </a:r>
            <a:endParaRPr dirty="0"/>
          </a:p>
          <a:p>
            <a:pPr marL="457200" lvl="0" indent="-342900" algn="l" rtl="0">
              <a:spcBef>
                <a:spcPts val="0"/>
              </a:spcBef>
              <a:spcAft>
                <a:spcPts val="0"/>
              </a:spcAft>
              <a:buSzPts val="1800"/>
              <a:buChar char="●"/>
            </a:pPr>
            <a:r>
              <a:rPr lang="en" dirty="0"/>
              <a:t>“Asserting interactions with stubs is a common anti-pattern that leads to fragile tests.”</a:t>
            </a:r>
          </a:p>
          <a:p>
            <a:pPr marL="457200" lvl="0" indent="-342900" algn="l" rtl="0">
              <a:spcBef>
                <a:spcPts val="0"/>
              </a:spcBef>
              <a:spcAft>
                <a:spcPts val="0"/>
              </a:spcAft>
              <a:buSzPts val="1800"/>
              <a:buChar char="●"/>
            </a:pPr>
            <a:endParaRPr dirty="0"/>
          </a:p>
          <a:p>
            <a:pPr marL="0" lvl="0" indent="0" algn="l" rtl="0">
              <a:spcBef>
                <a:spcPts val="1600"/>
              </a:spcBef>
              <a:spcAft>
                <a:spcPts val="1600"/>
              </a:spcAft>
              <a:buClr>
                <a:schemeClr val="dk1"/>
              </a:buClr>
              <a:buSzPts val="1100"/>
              <a:buFont typeface="Arial"/>
              <a:buNone/>
            </a:pPr>
            <a:r>
              <a:rPr lang="en" sz="1100" dirty="0"/>
              <a:t>According to Vladimir Khorikov, Unit Testing Principles, Practices, and Patterns.</a:t>
            </a:r>
            <a:endParaRPr sz="11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 unit tests</a:t>
            </a:r>
            <a:endParaRPr/>
          </a:p>
        </p:txBody>
      </p:sp>
      <p:sp>
        <p:nvSpPr>
          <p:cNvPr id="133" name="Google Shape;133;p2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66054-BE0B-40F2-865C-67846CC776DB}"/>
              </a:ext>
            </a:extLst>
          </p:cNvPr>
          <p:cNvSpPr>
            <a:spLocks noGrp="1"/>
          </p:cNvSpPr>
          <p:nvPr>
            <p:ph type="title"/>
          </p:nvPr>
        </p:nvSpPr>
        <p:spPr/>
        <p:txBody>
          <a:bodyPr/>
          <a:lstStyle/>
          <a:p>
            <a:r>
              <a:rPr lang="en-US" dirty="0"/>
              <a:t>Questions unit testing</a:t>
            </a:r>
          </a:p>
        </p:txBody>
      </p:sp>
      <p:sp>
        <p:nvSpPr>
          <p:cNvPr id="3" name="Text Placeholder 2">
            <a:extLst>
              <a:ext uri="{FF2B5EF4-FFF2-40B4-BE49-F238E27FC236}">
                <a16:creationId xmlns:a16="http://schemas.microsoft.com/office/drawing/2014/main" id="{71A60120-A3B5-4630-BBE6-1122AD80479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257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 integration tests</a:t>
            </a:r>
            <a:endParaRPr/>
          </a:p>
        </p:txBody>
      </p:sp>
      <p:sp>
        <p:nvSpPr>
          <p:cNvPr id="139" name="Google Shape;139;p2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 code coverage</a:t>
            </a:r>
            <a:endParaRPr/>
          </a:p>
        </p:txBody>
      </p:sp>
      <p:sp>
        <p:nvSpPr>
          <p:cNvPr id="145" name="Google Shape;145;p2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DCB7F-C362-492A-8E92-D7801FA1DB7F}"/>
              </a:ext>
            </a:extLst>
          </p:cNvPr>
          <p:cNvSpPr>
            <a:spLocks noGrp="1"/>
          </p:cNvSpPr>
          <p:nvPr>
            <p:ph type="title"/>
          </p:nvPr>
        </p:nvSpPr>
        <p:spPr/>
        <p:txBody>
          <a:bodyPr/>
          <a:lstStyle/>
          <a:p>
            <a:r>
              <a:rPr lang="en-US" dirty="0"/>
              <a:t>QA</a:t>
            </a:r>
          </a:p>
        </p:txBody>
      </p:sp>
      <p:sp>
        <p:nvSpPr>
          <p:cNvPr id="3" name="Text Placeholder 2">
            <a:extLst>
              <a:ext uri="{FF2B5EF4-FFF2-40B4-BE49-F238E27FC236}">
                <a16:creationId xmlns:a16="http://schemas.microsoft.com/office/drawing/2014/main" id="{92EE02E5-55D3-4B1E-806D-6FFFA5FE885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6793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Bibliography</a:t>
            </a:r>
            <a:endParaRPr/>
          </a:p>
        </p:txBody>
      </p:sp>
      <p:sp>
        <p:nvSpPr>
          <p:cNvPr id="151" name="Google Shape;151;p28"/>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Vladimir Khorikov - Unit testing - </a:t>
            </a:r>
            <a:r>
              <a:rPr lang="en" u="sng">
                <a:solidFill>
                  <a:schemeClr val="hlink"/>
                </a:solidFill>
                <a:hlinkClick r:id="rId3"/>
              </a:rPr>
              <a:t>https://www.manning.com/books/unit-testing</a:t>
            </a:r>
            <a:endParaRPr/>
          </a:p>
          <a:p>
            <a:pPr marL="457200" lvl="0" indent="-342900" algn="l" rtl="0">
              <a:spcBef>
                <a:spcPts val="0"/>
              </a:spcBef>
              <a:spcAft>
                <a:spcPts val="0"/>
              </a:spcAft>
              <a:buSzPts val="1800"/>
              <a:buChar char="●"/>
            </a:pPr>
            <a:r>
              <a:rPr lang="en"/>
              <a:t>Roy Osherove - The Art of Unit Testing - </a:t>
            </a:r>
            <a:r>
              <a:rPr lang="en" u="sng">
                <a:solidFill>
                  <a:schemeClr val="hlink"/>
                </a:solidFill>
                <a:hlinkClick r:id="rId4"/>
              </a:rPr>
              <a:t>https://www.manning.com/books/the-art-of-unit-testing-second-edition</a:t>
            </a:r>
            <a:endParaRPr/>
          </a:p>
          <a:p>
            <a:pPr marL="457200" lvl="0" indent="-342900" algn="l" rtl="0">
              <a:spcBef>
                <a:spcPts val="0"/>
              </a:spcBef>
              <a:spcAft>
                <a:spcPts val="0"/>
              </a:spcAft>
              <a:buSzPts val="1800"/>
              <a:buChar char="●"/>
            </a:pPr>
            <a:r>
              <a:rPr lang="en"/>
              <a:t>TDD - </a:t>
            </a:r>
            <a:r>
              <a:rPr lang="en" u="sng">
                <a:solidFill>
                  <a:schemeClr val="hlink"/>
                </a:solidFill>
                <a:hlinkClick r:id="rId5"/>
              </a:rPr>
              <a:t>https://cleancoders.com/series/clean-code/advanced-tdd</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Agenda</a:t>
            </a:r>
            <a:endParaRPr dirty="0"/>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Why do we need developer testing</a:t>
            </a:r>
            <a:endParaRPr dirty="0"/>
          </a:p>
          <a:p>
            <a:pPr lvl="0"/>
            <a:r>
              <a:rPr lang="en" dirty="0"/>
              <a:t>What developer tests are</a:t>
            </a:r>
            <a:endParaRPr dirty="0"/>
          </a:p>
          <a:p>
            <a:pPr marL="457200" lvl="0" indent="-342900" algn="l" rtl="0">
              <a:spcBef>
                <a:spcPts val="0"/>
              </a:spcBef>
              <a:spcAft>
                <a:spcPts val="0"/>
              </a:spcAft>
              <a:buSzPts val="1800"/>
              <a:buChar char="●"/>
            </a:pPr>
            <a:r>
              <a:rPr lang="en" dirty="0"/>
              <a:t>When developer tests could be done</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goal of unit testing</a:t>
            </a:r>
            <a:endParaRPr/>
          </a:p>
        </p:txBody>
      </p:sp>
      <p:sp>
        <p:nvSpPr>
          <p:cNvPr id="67" name="Google Shape;67;p15"/>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“The goal is to enable sustainable growth of the software project”</a:t>
            </a:r>
            <a:endParaRPr dirty="0"/>
          </a:p>
          <a:p>
            <a:pPr marL="457200" lvl="0" indent="-342900" algn="l" rtl="0">
              <a:spcBef>
                <a:spcPts val="0"/>
              </a:spcBef>
              <a:spcAft>
                <a:spcPts val="0"/>
              </a:spcAft>
              <a:buSzPts val="1800"/>
              <a:buChar char="●"/>
            </a:pPr>
            <a:r>
              <a:rPr lang="en" dirty="0"/>
              <a:t>“Unit testing practices lead to a better design”</a:t>
            </a:r>
            <a:endParaRPr dirty="0"/>
          </a:p>
          <a:p>
            <a:pPr marL="457200" lvl="0" indent="-342900" algn="l" rtl="0">
              <a:spcBef>
                <a:spcPts val="0"/>
              </a:spcBef>
              <a:spcAft>
                <a:spcPts val="0"/>
              </a:spcAft>
              <a:buSzPts val="1800"/>
              <a:buChar char="●"/>
            </a:pPr>
            <a:r>
              <a:rPr lang="en" dirty="0"/>
              <a:t>“Tests act as a safety net - a tool that provides insurance against a vast majority of bugs”</a:t>
            </a:r>
            <a:endParaRPr dirty="0"/>
          </a:p>
          <a:p>
            <a:pPr marL="457200" lvl="0" indent="-342900" algn="l" rtl="0">
              <a:spcBef>
                <a:spcPts val="0"/>
              </a:spcBef>
              <a:spcAft>
                <a:spcPts val="0"/>
              </a:spcAft>
              <a:buSzPts val="1800"/>
              <a:buChar char="●"/>
            </a:pPr>
            <a:r>
              <a:rPr lang="en" dirty="0"/>
              <a:t>“The quality of the test code matters as much as the production code”</a:t>
            </a:r>
            <a:endParaRPr dirty="0"/>
          </a:p>
          <a:p>
            <a:pPr marL="0" lvl="0" indent="0" algn="l" rtl="0">
              <a:spcBef>
                <a:spcPts val="1600"/>
              </a:spcBef>
              <a:spcAft>
                <a:spcPts val="0"/>
              </a:spcAft>
              <a:buNone/>
            </a:pPr>
            <a:r>
              <a:rPr lang="en" sz="1100" dirty="0"/>
              <a:t>According to Vladimir Khorikov, Unit Testing Principles, Practices, and Patterns.</a:t>
            </a:r>
            <a:endParaRPr sz="1100"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 unit test</a:t>
            </a:r>
            <a:endParaRPr/>
          </a:p>
        </p:txBody>
      </p:sp>
      <p:sp>
        <p:nvSpPr>
          <p:cNvPr id="73" name="Google Shape;73;p16"/>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“A unit test is an automated test that:</a:t>
            </a:r>
            <a:endParaRPr dirty="0"/>
          </a:p>
          <a:p>
            <a:pPr marL="914400" lvl="1" indent="-330200" algn="l" rtl="0">
              <a:spcBef>
                <a:spcPts val="0"/>
              </a:spcBef>
              <a:spcAft>
                <a:spcPts val="0"/>
              </a:spcAft>
              <a:buSzPts val="1600"/>
              <a:buChar char="○"/>
            </a:pPr>
            <a:r>
              <a:rPr lang="en" sz="1600" dirty="0"/>
              <a:t>Verifies a small piece of code (also known as a unit)</a:t>
            </a:r>
            <a:endParaRPr sz="1600" dirty="0"/>
          </a:p>
          <a:p>
            <a:pPr marL="914400" lvl="1" indent="-330200" algn="l" rtl="0">
              <a:spcBef>
                <a:spcPts val="0"/>
              </a:spcBef>
              <a:spcAft>
                <a:spcPts val="0"/>
              </a:spcAft>
              <a:buSzPts val="1600"/>
              <a:buChar char="○"/>
            </a:pPr>
            <a:r>
              <a:rPr lang="en" sz="1600" dirty="0"/>
              <a:t>Does it quickly</a:t>
            </a:r>
            <a:endParaRPr sz="1600" dirty="0"/>
          </a:p>
          <a:p>
            <a:pPr marL="914400" lvl="1" indent="-330200" algn="l" rtl="0">
              <a:spcBef>
                <a:spcPts val="0"/>
              </a:spcBef>
              <a:spcAft>
                <a:spcPts val="0"/>
              </a:spcAft>
              <a:buSzPts val="1600"/>
              <a:buChar char="○"/>
            </a:pPr>
            <a:r>
              <a:rPr lang="en" sz="1600" dirty="0"/>
              <a:t>And does it in an isolated manner”</a:t>
            </a:r>
            <a:endParaRPr dirty="0"/>
          </a:p>
          <a:p>
            <a:pPr marL="457200" lvl="0" indent="-342900" algn="l" rtl="0">
              <a:spcBef>
                <a:spcPts val="0"/>
              </a:spcBef>
              <a:spcAft>
                <a:spcPts val="0"/>
              </a:spcAft>
              <a:buSzPts val="1800"/>
              <a:buChar char="●"/>
            </a:pPr>
            <a:r>
              <a:rPr lang="en" dirty="0"/>
              <a:t>“Tests should verify units of behavior, not units of code”</a:t>
            </a:r>
            <a:endParaRPr dirty="0"/>
          </a:p>
          <a:p>
            <a:pPr marL="457200" lvl="0" indent="-342900" algn="l" rtl="0">
              <a:spcBef>
                <a:spcPts val="0"/>
              </a:spcBef>
              <a:spcAft>
                <a:spcPts val="0"/>
              </a:spcAft>
              <a:buSzPts val="1800"/>
              <a:buChar char="●"/>
            </a:pPr>
            <a:r>
              <a:rPr lang="en" dirty="0"/>
              <a:t>Isolation between unit tests - shared/external dependencies</a:t>
            </a:r>
            <a:endParaRPr dirty="0"/>
          </a:p>
          <a:p>
            <a:pPr marL="0" indent="0">
              <a:spcBef>
                <a:spcPts val="1600"/>
              </a:spcBef>
              <a:buNone/>
            </a:pPr>
            <a:endParaRPr lang="en-US" sz="1100" dirty="0"/>
          </a:p>
          <a:p>
            <a:pPr marL="0" indent="0">
              <a:spcBef>
                <a:spcPts val="1600"/>
              </a:spcBef>
              <a:buNone/>
            </a:pPr>
            <a:r>
              <a:rPr lang="en-US" sz="1100" dirty="0"/>
              <a:t>According to Vladimir </a:t>
            </a:r>
            <a:r>
              <a:rPr lang="en-US" sz="1100" dirty="0" err="1"/>
              <a:t>Khorikov</a:t>
            </a:r>
            <a:r>
              <a:rPr lang="en-US" sz="1100" dirty="0"/>
              <a:t>, Unit Testing Principles, Practices, and Patterns.</a:t>
            </a:r>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Dependencies types</a:t>
            </a:r>
            <a:endParaRPr/>
          </a:p>
        </p:txBody>
      </p:sp>
      <p:sp>
        <p:nvSpPr>
          <p:cNvPr id="79" name="Google Shape;79;p1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80" name="Google Shape;80;p17"/>
          <p:cNvPicPr preferRelativeResize="0"/>
          <p:nvPr/>
        </p:nvPicPr>
        <p:blipFill>
          <a:blip r:embed="rId3">
            <a:alphaModFix/>
          </a:blip>
          <a:stretch>
            <a:fillRect/>
          </a:stretch>
        </p:blipFill>
        <p:spPr>
          <a:xfrm>
            <a:off x="1478148" y="1152473"/>
            <a:ext cx="6340155" cy="3576700"/>
          </a:xfrm>
          <a:prstGeom prst="rect">
            <a:avLst/>
          </a:prstGeom>
          <a:noFill/>
          <a:ln>
            <a:noFill/>
          </a:ln>
        </p:spPr>
      </p:pic>
      <p:sp>
        <p:nvSpPr>
          <p:cNvPr id="81" name="Google Shape;81;p17"/>
          <p:cNvSpPr txBox="1"/>
          <p:nvPr/>
        </p:nvSpPr>
        <p:spPr>
          <a:xfrm>
            <a:off x="232075" y="4291557"/>
            <a:ext cx="8832300" cy="3000000"/>
          </a:xfrm>
          <a:prstGeom prst="rect">
            <a:avLst/>
          </a:prstGeom>
          <a:noFill/>
          <a:ln>
            <a:noFill/>
          </a:ln>
        </p:spPr>
        <p:txBody>
          <a:bodyPr spcFirstLastPara="1" wrap="square" lIns="91425" tIns="91425" rIns="91425" bIns="91425" anchor="t" anchorCtr="0">
            <a:noAutofit/>
          </a:bodyPr>
          <a:lstStyle/>
          <a:p>
            <a:pPr lvl="0">
              <a:spcBef>
                <a:spcPts val="1600"/>
              </a:spcBef>
            </a:pPr>
            <a:r>
              <a:rPr lang="en-US" sz="1100" dirty="0"/>
              <a:t>According to Vladimir </a:t>
            </a:r>
            <a:r>
              <a:rPr lang="en-US" sz="1100" dirty="0" err="1"/>
              <a:t>Khorikov</a:t>
            </a:r>
            <a:r>
              <a:rPr lang="en-US" sz="1100" dirty="0"/>
              <a:t>, Unit Testing Principles, Practices, and Patterns.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Attributes of a good unit test</a:t>
            </a:r>
            <a:endParaRPr/>
          </a:p>
        </p:txBody>
      </p:sp>
      <p:sp>
        <p:nvSpPr>
          <p:cNvPr id="87" name="Google Shape;87;p18"/>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“Protection against regressions”</a:t>
            </a:r>
            <a:endParaRPr dirty="0"/>
          </a:p>
          <a:p>
            <a:pPr marL="457200" lvl="0" indent="-342900" algn="l" rtl="0">
              <a:spcBef>
                <a:spcPts val="0"/>
              </a:spcBef>
              <a:spcAft>
                <a:spcPts val="0"/>
              </a:spcAft>
              <a:buSzPts val="1800"/>
              <a:buChar char="●"/>
            </a:pPr>
            <a:r>
              <a:rPr lang="en" dirty="0"/>
              <a:t>“Resistance to refactoring - false positives”</a:t>
            </a:r>
            <a:endParaRPr dirty="0"/>
          </a:p>
          <a:p>
            <a:pPr marL="457200" lvl="0" indent="-342900" algn="l" rtl="0">
              <a:spcBef>
                <a:spcPts val="0"/>
              </a:spcBef>
              <a:spcAft>
                <a:spcPts val="0"/>
              </a:spcAft>
              <a:buSzPts val="1800"/>
              <a:buChar char="●"/>
            </a:pPr>
            <a:r>
              <a:rPr lang="en" dirty="0"/>
              <a:t>“Fast feedback”</a:t>
            </a:r>
            <a:endParaRPr dirty="0"/>
          </a:p>
          <a:p>
            <a:pPr marL="457200" lvl="0" indent="-342900" algn="l" rtl="0">
              <a:spcBef>
                <a:spcPts val="0"/>
              </a:spcBef>
              <a:spcAft>
                <a:spcPts val="0"/>
              </a:spcAft>
              <a:buSzPts val="1800"/>
              <a:buChar char="●"/>
            </a:pPr>
            <a:r>
              <a:rPr lang="en" dirty="0"/>
              <a:t>“Maintainability”</a:t>
            </a:r>
            <a:endParaRPr dirty="0"/>
          </a:p>
          <a:p>
            <a:pPr marL="0" lvl="0" indent="0" algn="l" rtl="0">
              <a:spcBef>
                <a:spcPts val="1600"/>
              </a:spcBef>
              <a:spcAft>
                <a:spcPts val="0"/>
              </a:spcAft>
              <a:buNone/>
            </a:pPr>
            <a:endParaRPr dirty="0"/>
          </a:p>
          <a:p>
            <a:pPr marL="0" lvl="0" indent="0" algn="l" rtl="0">
              <a:spcBef>
                <a:spcPts val="1600"/>
              </a:spcBef>
              <a:spcAft>
                <a:spcPts val="1600"/>
              </a:spcAft>
              <a:buClr>
                <a:schemeClr val="dk1"/>
              </a:buClr>
              <a:buSzPts val="1100"/>
              <a:buFont typeface="Arial"/>
              <a:buNone/>
            </a:pPr>
            <a:r>
              <a:rPr lang="en" sz="1100" dirty="0"/>
              <a:t>According to Vladimir Khorikov, Unit Testing Principles, Practices, and Patterns.</a:t>
            </a:r>
            <a:endParaRPr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Attributes for a successful test suite</a:t>
            </a:r>
            <a:endParaRPr/>
          </a:p>
        </p:txBody>
      </p:sp>
      <p:sp>
        <p:nvSpPr>
          <p:cNvPr id="93" name="Google Shape;93;p19"/>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“It’s integrated into the development cycle.”</a:t>
            </a:r>
            <a:endParaRPr dirty="0"/>
          </a:p>
          <a:p>
            <a:pPr marL="457200" lvl="0" indent="-342900" algn="l" rtl="0">
              <a:spcBef>
                <a:spcPts val="0"/>
              </a:spcBef>
              <a:spcAft>
                <a:spcPts val="0"/>
              </a:spcAft>
              <a:buSzPts val="1800"/>
              <a:buChar char="●"/>
            </a:pPr>
            <a:r>
              <a:rPr lang="en" dirty="0"/>
              <a:t>“It targets only the most important parts of your code base.”</a:t>
            </a:r>
            <a:endParaRPr dirty="0"/>
          </a:p>
          <a:p>
            <a:pPr marL="914400" lvl="1" indent="-317500" algn="l" rtl="0">
              <a:spcBef>
                <a:spcPts val="0"/>
              </a:spcBef>
              <a:spcAft>
                <a:spcPts val="0"/>
              </a:spcAft>
              <a:buSzPts val="1400"/>
              <a:buChar char="○"/>
            </a:pPr>
            <a:r>
              <a:rPr lang="en" dirty="0"/>
              <a:t>“Code coverage as a good negative indicator”</a:t>
            </a:r>
            <a:endParaRPr dirty="0"/>
          </a:p>
          <a:p>
            <a:pPr marL="914400" lvl="1" indent="-317500" algn="l" rtl="0">
              <a:spcBef>
                <a:spcPts val="0"/>
              </a:spcBef>
              <a:spcAft>
                <a:spcPts val="0"/>
              </a:spcAft>
              <a:buSzPts val="1400"/>
              <a:buChar char="○"/>
            </a:pPr>
            <a:r>
              <a:rPr lang="en" dirty="0"/>
              <a:t>“In most applications, the most important part is the part that contains business logic—the domain model”</a:t>
            </a:r>
            <a:endParaRPr dirty="0"/>
          </a:p>
          <a:p>
            <a:pPr marL="457200" lvl="0" indent="-342900" algn="l" rtl="0">
              <a:spcBef>
                <a:spcPts val="0"/>
              </a:spcBef>
              <a:spcAft>
                <a:spcPts val="0"/>
              </a:spcAft>
              <a:buSzPts val="1800"/>
              <a:buChar char="●"/>
            </a:pPr>
            <a:r>
              <a:rPr lang="en" dirty="0"/>
              <a:t>“It provides maximum value with minimum maintenance costs</a:t>
            </a:r>
            <a:endParaRPr dirty="0"/>
          </a:p>
          <a:p>
            <a:pPr marL="914400" lvl="1" indent="-317500" algn="l" rtl="0">
              <a:lnSpc>
                <a:spcPct val="100000"/>
              </a:lnSpc>
              <a:spcBef>
                <a:spcPts val="0"/>
              </a:spcBef>
              <a:spcAft>
                <a:spcPts val="0"/>
              </a:spcAft>
              <a:buClr>
                <a:schemeClr val="dk1"/>
              </a:buClr>
              <a:buSzPts val="1400"/>
              <a:buChar char="○"/>
            </a:pPr>
            <a:r>
              <a:rPr lang="en" dirty="0">
                <a:solidFill>
                  <a:schemeClr val="dk1"/>
                </a:solidFill>
              </a:rPr>
              <a:t>“Recognizing a valuable test (and, by extension, a test of low value)”</a:t>
            </a:r>
            <a:endParaRPr dirty="0">
              <a:solidFill>
                <a:schemeClr val="dk1"/>
              </a:solidFill>
            </a:endParaRPr>
          </a:p>
          <a:p>
            <a:pPr marL="914400" lvl="1" indent="-317500" algn="l" rtl="0">
              <a:lnSpc>
                <a:spcPct val="100000"/>
              </a:lnSpc>
              <a:spcBef>
                <a:spcPts val="0"/>
              </a:spcBef>
              <a:spcAft>
                <a:spcPts val="0"/>
              </a:spcAft>
              <a:buClr>
                <a:schemeClr val="dk1"/>
              </a:buClr>
              <a:buSzPts val="1400"/>
              <a:buChar char="○"/>
            </a:pPr>
            <a:r>
              <a:rPr lang="en" dirty="0">
                <a:solidFill>
                  <a:schemeClr val="dk1"/>
                </a:solidFill>
              </a:rPr>
              <a:t>“Writing a valuable test”</a:t>
            </a:r>
            <a:endParaRPr dirty="0">
              <a:solidFill>
                <a:schemeClr val="dk1"/>
              </a:solidFill>
            </a:endParaRPr>
          </a:p>
          <a:p>
            <a:pPr marL="0" lvl="0" indent="0" algn="l" rtl="0">
              <a:spcBef>
                <a:spcPts val="0"/>
              </a:spcBef>
              <a:spcAft>
                <a:spcPts val="1600"/>
              </a:spcAft>
              <a:buClr>
                <a:schemeClr val="dk1"/>
              </a:buClr>
              <a:buSzPts val="1100"/>
              <a:buFont typeface="Arial"/>
              <a:buNone/>
            </a:pPr>
            <a:r>
              <a:rPr lang="en" sz="1100" dirty="0"/>
              <a:t>According to Vladimir Khorikov, Unit Testing Principles, Practices, and Patterns.</a:t>
            </a:r>
            <a:endParaRPr sz="1100" dirty="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100" name="Google Shape;100;p20"/>
          <p:cNvPicPr preferRelativeResize="0"/>
          <p:nvPr/>
        </p:nvPicPr>
        <p:blipFill>
          <a:blip r:embed="rId3">
            <a:alphaModFix/>
          </a:blip>
          <a:stretch>
            <a:fillRect/>
          </a:stretch>
        </p:blipFill>
        <p:spPr>
          <a:xfrm>
            <a:off x="2128613" y="647982"/>
            <a:ext cx="4886774" cy="3991025"/>
          </a:xfrm>
          <a:prstGeom prst="rect">
            <a:avLst/>
          </a:prstGeom>
          <a:noFill/>
          <a:ln>
            <a:noFill/>
          </a:ln>
        </p:spPr>
      </p:pic>
      <p:sp>
        <p:nvSpPr>
          <p:cNvPr id="98" name="Google Shape;98;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Tests piramid</a:t>
            </a:r>
            <a:endParaRPr dirty="0"/>
          </a:p>
        </p:txBody>
      </p:sp>
      <p:sp>
        <p:nvSpPr>
          <p:cNvPr id="99" name="Google Shape;99;p2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101" name="Google Shape;101;p20"/>
          <p:cNvPicPr preferRelativeResize="0"/>
          <p:nvPr/>
        </p:nvPicPr>
        <p:blipFill>
          <a:blip r:embed="rId4">
            <a:alphaModFix/>
          </a:blip>
          <a:stretch>
            <a:fillRect/>
          </a:stretch>
        </p:blipFill>
        <p:spPr>
          <a:xfrm>
            <a:off x="7075100" y="623570"/>
            <a:ext cx="1447100" cy="3326500"/>
          </a:xfrm>
          <a:prstGeom prst="rect">
            <a:avLst/>
          </a:prstGeom>
          <a:noFill/>
          <a:ln>
            <a:noFill/>
          </a:ln>
        </p:spPr>
      </p:pic>
      <p:sp>
        <p:nvSpPr>
          <p:cNvPr id="102" name="Google Shape;102;p20"/>
          <p:cNvSpPr txBox="1"/>
          <p:nvPr/>
        </p:nvSpPr>
        <p:spPr>
          <a:xfrm>
            <a:off x="209863" y="4495518"/>
            <a:ext cx="88323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100" dirty="0"/>
              <a:t>According to Vladimir Khorikov, Unit Testing Principles, Practices, and Patterns.</a:t>
            </a:r>
            <a:endParaRPr sz="11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to test</a:t>
            </a:r>
            <a:endParaRPr/>
          </a:p>
        </p:txBody>
      </p:sp>
      <p:sp>
        <p:nvSpPr>
          <p:cNvPr id="108" name="Google Shape;108;p21"/>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After writing production code</a:t>
            </a:r>
            <a:endParaRPr dirty="0"/>
          </a:p>
          <a:p>
            <a:pPr marL="457200" lvl="0" indent="-342900" algn="l" rtl="0">
              <a:spcBef>
                <a:spcPts val="0"/>
              </a:spcBef>
              <a:spcAft>
                <a:spcPts val="0"/>
              </a:spcAft>
              <a:buSzPts val="1800"/>
              <a:buChar char="-"/>
            </a:pPr>
            <a:r>
              <a:rPr lang="en" dirty="0"/>
              <a:t>Test driven development</a:t>
            </a:r>
            <a:endParaRPr dirty="0"/>
          </a:p>
        </p:txBody>
      </p:sp>
    </p:spTree>
  </p:cSld>
  <p:clrMapOvr>
    <a:masterClrMapping/>
  </p:clrMapOvr>
</p:sld>
</file>

<file path=ppt/theme/theme1.xml><?xml version="1.0" encoding="utf-8"?>
<a:theme xmlns:a="http://schemas.openxmlformats.org/drawingml/2006/main" name="Centric">
  <a:themeElements>
    <a:clrScheme name="Centric">
      <a:dk1>
        <a:sysClr val="windowText" lastClr="000000"/>
      </a:dk1>
      <a:lt1>
        <a:sysClr val="window" lastClr="FFFFFF"/>
      </a:lt1>
      <a:dk2>
        <a:srgbClr val="007734"/>
      </a:dk2>
      <a:lt2>
        <a:srgbClr val="FFFFFF"/>
      </a:lt2>
      <a:accent1>
        <a:srgbClr val="007734"/>
      </a:accent1>
      <a:accent2>
        <a:srgbClr val="005EA8"/>
      </a:accent2>
      <a:accent3>
        <a:srgbClr val="EE7F00"/>
      </a:accent3>
      <a:accent4>
        <a:srgbClr val="5EC5ED"/>
      </a:accent4>
      <a:accent5>
        <a:srgbClr val="E30045"/>
      </a:accent5>
      <a:accent6>
        <a:srgbClr val="80197F"/>
      </a:accent6>
      <a:hlink>
        <a:srgbClr val="7AB51D"/>
      </a:hlink>
      <a:folHlink>
        <a:srgbClr val="0090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Centric BLACK">
      <a:srgbClr val="000000"/>
    </a:custClr>
    <a:custClr name="Centric GREEN 01">
      <a:srgbClr val="007734"/>
    </a:custClr>
    <a:custClr name="Centric GREEN 02">
      <a:srgbClr val="009036"/>
    </a:custClr>
    <a:custClr name="Centric GREEN 03">
      <a:srgbClr val="7AB51D"/>
    </a:custClr>
    <a:custClr name="Centric BLUE 01">
      <a:srgbClr val="005EA8"/>
    </a:custClr>
    <a:custClr name="Centric ORANGE">
      <a:srgbClr val="EE7F00"/>
    </a:custClr>
    <a:custClr name="Centric BLUE 02">
      <a:srgbClr val="5EC5ED"/>
    </a:custClr>
    <a:custClr name="CENTRIC RED">
      <a:srgbClr val="E30045"/>
    </a:custClr>
    <a:custClr name="CENTRIC YELLOW">
      <a:srgbClr val="FFED00"/>
    </a:custClr>
    <a:custClr name="CENTRIC PURPLE">
      <a:srgbClr val="80197F"/>
    </a:custClr>
  </a:custClrLst>
  <a:extLst>
    <a:ext uri="{05A4C25C-085E-4340-85A3-A5531E510DB2}">
      <thm15:themeFamily xmlns:thm15="http://schemas.microsoft.com/office/thememl/2012/main" name="Centic - Template  -  Read-Only" id="{47AEC1AC-81FE-403C-A12A-AA54F7735803}" vid="{39BCE5CC-0B80-4DBD-9CA4-0E87583B467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Centic - Template</Template>
  <TotalTime>1472</TotalTime>
  <Words>2093</Words>
  <Application>Microsoft Office PowerPoint</Application>
  <PresentationFormat>On-screen Show (16:9)</PresentationFormat>
  <Paragraphs>136</Paragraphs>
  <Slides>19</Slides>
  <Notes>15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19</vt:i4>
      </vt:variant>
    </vt:vector>
  </HeadingPairs>
  <TitlesOfParts>
    <vt:vector size="21" baseType="lpstr">
      <vt:lpstr>Arial</vt:lpstr>
      <vt:lpstr>Centric</vt:lpstr>
      <vt:lpstr>PowerPoint Presentation</vt:lpstr>
      <vt:lpstr>Agenda</vt:lpstr>
      <vt:lpstr>The goal of unit testing</vt:lpstr>
      <vt:lpstr>What is a unit test</vt:lpstr>
      <vt:lpstr>Dependencies types</vt:lpstr>
      <vt:lpstr>Attributes of a good unit test</vt:lpstr>
      <vt:lpstr>Attributes for a successful test suite</vt:lpstr>
      <vt:lpstr>Tests piramid</vt:lpstr>
      <vt:lpstr>When to test</vt:lpstr>
      <vt:lpstr>What to test</vt:lpstr>
      <vt:lpstr>Integration tests</vt:lpstr>
      <vt:lpstr>Integration tests</vt:lpstr>
      <vt:lpstr>Mocks</vt:lpstr>
      <vt:lpstr>Demo unit tests</vt:lpstr>
      <vt:lpstr>Questions unit testing</vt:lpstr>
      <vt:lpstr>Demo integration tests</vt:lpstr>
      <vt:lpstr>Demo code coverage</vt:lpstr>
      <vt:lpstr>QA</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Developer testing</dc:title>
  <cp:lastModifiedBy>Spoiala, Marian</cp:lastModifiedBy>
  <cp:revision>7</cp:revision>
  <dcterms:modified xsi:type="dcterms:W3CDTF">2021-06-30T09:30:49Z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e5dff0f-8f2b-4675-8791-acbc2e5505d9_Enabled">
    <vt:lpwstr>true</vt:lpwstr>
  </property>
  <property fmtid="{D5CDD505-2E9C-101B-9397-08002B2CF9AE}" pid="3" name="MSIP_Label_ce5dff0f-8f2b-4675-8791-acbc2e5505d9_SetDate">
    <vt:lpwstr>2021-06-25T13:43:19Z</vt:lpwstr>
  </property>
  <property fmtid="{D5CDD505-2E9C-101B-9397-08002B2CF9AE}" pid="4" name="MSIP_Label_ce5dff0f-8f2b-4675-8791-acbc2e5505d9_Method">
    <vt:lpwstr>Privileged</vt:lpwstr>
  </property>
  <property fmtid="{D5CDD505-2E9C-101B-9397-08002B2CF9AE}" pid="5" name="MSIP_Label_ce5dff0f-8f2b-4675-8791-acbc2e5505d9_Name">
    <vt:lpwstr>ce5dff0f-8f2b-4675-8791-acbc2e5505d9</vt:lpwstr>
  </property>
  <property fmtid="{D5CDD505-2E9C-101B-9397-08002B2CF9AE}" pid="6" name="MSIP_Label_ce5dff0f-8f2b-4675-8791-acbc2e5505d9_SiteId">
    <vt:lpwstr>7e1792ae-4f1a-4ff7-b80b-57b69beb7168</vt:lpwstr>
  </property>
  <property fmtid="{D5CDD505-2E9C-101B-9397-08002B2CF9AE}" pid="7" name="MSIP_Label_ce5dff0f-8f2b-4675-8791-acbc2e5505d9_ActionId">
    <vt:lpwstr>a32db0c8-2861-4800-ae21-dc70529e2dc1</vt:lpwstr>
  </property>
  <property fmtid="{D5CDD505-2E9C-101B-9397-08002B2CF9AE}" pid="8" name="MSIP_Label_ce5dff0f-8f2b-4675-8791-acbc2e5505d9_ContentBits">
    <vt:lpwstr>0</vt:lpwstr>
  </property>
</Properties>
</file>