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1"/>
  </p:notesMasterIdLst>
  <p:handoutMasterIdLst>
    <p:handoutMasterId r:id="rId72"/>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391" r:id="rId21"/>
    <p:sldId id="392" r:id="rId22"/>
    <p:sldId id="394" r:id="rId23"/>
    <p:sldId id="395" r:id="rId24"/>
    <p:sldId id="396" r:id="rId25"/>
    <p:sldId id="397" r:id="rId26"/>
    <p:sldId id="439" r:id="rId27"/>
    <p:sldId id="398" r:id="rId28"/>
    <p:sldId id="401" r:id="rId29"/>
    <p:sldId id="399" r:id="rId30"/>
    <p:sldId id="400"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40" r:id="rId68"/>
    <p:sldId id="377" r:id="rId69"/>
    <p:sldId id="438" r:id="rId7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8319" autoAdjust="0"/>
  </p:normalViewPr>
  <p:slideViewPr>
    <p:cSldViewPr snapToGrid="0">
      <p:cViewPr varScale="1">
        <p:scale>
          <a:sx n="82" d="100"/>
          <a:sy n="82" d="100"/>
        </p:scale>
        <p:origin x="1506" y="96"/>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7/6/2021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343022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27</a:t>
            </a:fld>
            <a:endParaRPr lang="nl-NL"/>
          </a:p>
        </p:txBody>
      </p:sp>
    </p:spTree>
    <p:extLst>
      <p:ext uri="{BB962C8B-B14F-4D97-AF65-F5344CB8AC3E}">
        <p14:creationId xmlns:p14="http://schemas.microsoft.com/office/powerpoint/2010/main" val="3800680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2901283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2633186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2111727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171549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câteva modificări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1899940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13757650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501030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3038135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that doesn’t 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57</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58</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59</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60</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a:t>
            </a:r>
            <a:r>
              <a:rPr lang="ro-RO"/>
              <a:t>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61</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62</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63</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64</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65</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p>
          <a:p>
            <a:pPr marL="0" indent="0">
              <a:buNone/>
            </a:pPr>
            <a:r>
              <a:rPr lang="en-US" dirty="0"/>
              <a:t>*Este </a:t>
            </a:r>
            <a:r>
              <a:rPr lang="en-US" dirty="0" err="1"/>
              <a:t>oarecum</a:t>
            </a:r>
            <a:r>
              <a:rPr lang="en-US" dirty="0"/>
              <a:t> “general </a:t>
            </a:r>
            <a:r>
              <a:rPr lang="en-US" dirty="0" err="1"/>
              <a:t>acceptat</a:t>
            </a:r>
            <a:r>
              <a:rPr lang="en-US" dirty="0"/>
              <a:t>” ca, </a:t>
            </a:r>
            <a:r>
              <a:rPr lang="en-US" dirty="0" err="1"/>
              <a:t>costurile</a:t>
            </a:r>
            <a:r>
              <a:rPr lang="en-US" dirty="0"/>
              <a:t> de</a:t>
            </a:r>
            <a:r>
              <a:rPr lang="en-US" baseline="0" dirty="0"/>
              <a:t> </a:t>
            </a:r>
            <a:r>
              <a:rPr lang="en-US" baseline="0" dirty="0" err="1"/>
              <a:t>rezolvare</a:t>
            </a:r>
            <a:r>
              <a:rPr lang="en-US" baseline="0" dirty="0"/>
              <a:t> a </a:t>
            </a:r>
            <a:r>
              <a:rPr lang="en-US" baseline="0" dirty="0" err="1"/>
              <a:t>bugurilor</a:t>
            </a:r>
            <a:r>
              <a:rPr lang="en-US" baseline="0" dirty="0"/>
              <a:t> sunt </a:t>
            </a:r>
            <a:r>
              <a:rPr lang="en-US" baseline="0" dirty="0" err="1"/>
              <a:t>mult</a:t>
            </a:r>
            <a:r>
              <a:rPr lang="en-US" baseline="0" dirty="0"/>
              <a:t> </a:t>
            </a:r>
            <a:r>
              <a:rPr lang="en-US" baseline="0" dirty="0" err="1"/>
              <a:t>mai</a:t>
            </a:r>
            <a:r>
              <a:rPr lang="en-US" baseline="0" dirty="0"/>
              <a:t> </a:t>
            </a:r>
            <a:r>
              <a:rPr lang="en-US" baseline="0" dirty="0" err="1"/>
              <a:t>scazute</a:t>
            </a:r>
            <a:r>
              <a:rPr lang="en-US" baseline="0" dirty="0"/>
              <a:t> </a:t>
            </a:r>
            <a:r>
              <a:rPr lang="en-US" baseline="0" dirty="0" err="1"/>
              <a:t>daca</a:t>
            </a:r>
            <a:r>
              <a:rPr lang="en-US" baseline="0" dirty="0"/>
              <a:t> </a:t>
            </a:r>
            <a:r>
              <a:rPr lang="en-US" baseline="0" dirty="0" err="1"/>
              <a:t>acestea</a:t>
            </a:r>
            <a:r>
              <a:rPr lang="en-US" baseline="0" dirty="0"/>
              <a:t> sunt “</a:t>
            </a:r>
            <a:r>
              <a:rPr lang="en-US" baseline="0" dirty="0" err="1"/>
              <a:t>descoperite</a:t>
            </a:r>
            <a:r>
              <a:rPr lang="en-US" baseline="0" dirty="0"/>
              <a:t>” in </a:t>
            </a:r>
            <a:r>
              <a:rPr lang="en-US" baseline="0" dirty="0" err="1"/>
              <a:t>faza</a:t>
            </a:r>
            <a:r>
              <a:rPr lang="en-US" baseline="0" dirty="0"/>
              <a:t> </a:t>
            </a:r>
            <a:r>
              <a:rPr lang="en-US" baseline="0" dirty="0" err="1"/>
              <a:t>initiala</a:t>
            </a:r>
            <a:r>
              <a:rPr lang="en-US" baseline="0" dirty="0"/>
              <a:t> -&gt; in development</a:t>
            </a:r>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en-US" baseline="0" dirty="0" err="1"/>
              <a:t>aceasta</a:t>
            </a:r>
            <a:r>
              <a:rPr lang="en-US" baseline="0" dirty="0"/>
              <a:t> zona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 </a:t>
            </a:r>
            <a:r>
              <a:rPr lang="en-US" baseline="0" dirty="0" err="1"/>
              <a:t>costurile</a:t>
            </a:r>
            <a:r>
              <a:rPr lang="en-US" baseline="0" dirty="0"/>
              <a:t> </a:t>
            </a:r>
            <a:r>
              <a:rPr lang="en-US" baseline="0" dirty="0" err="1"/>
              <a:t>pentru</a:t>
            </a:r>
            <a:r>
              <a:rPr lang="en-US" baseline="0" dirty="0"/>
              <a:t> </a:t>
            </a:r>
            <a:r>
              <a:rPr lang="en-US" baseline="0" dirty="0" err="1"/>
              <a:t>rezolvarea</a:t>
            </a:r>
            <a:r>
              <a:rPr lang="en-US" baseline="0" dirty="0"/>
              <a:t> </a:t>
            </a:r>
            <a:r>
              <a:rPr lang="en-US" baseline="0" dirty="0" err="1"/>
              <a:t>lor</a:t>
            </a:r>
            <a:r>
              <a:rPr lang="en-US" baseline="0" dirty="0"/>
              <a:t> </a:t>
            </a:r>
            <a:r>
              <a:rPr lang="en-US" baseline="0" dirty="0" err="1"/>
              <a:t>va</a:t>
            </a:r>
            <a:r>
              <a:rPr lang="en-US" baseline="0" dirty="0"/>
              <a:t> fi </a:t>
            </a:r>
            <a:r>
              <a:rPr lang="en-US" baseline="0" dirty="0" err="1"/>
              <a:t>mult</a:t>
            </a:r>
            <a:r>
              <a:rPr lang="en-US" baseline="0" dirty="0"/>
              <a:t> </a:t>
            </a:r>
            <a:r>
              <a:rPr lang="en-US" baseline="0" dirty="0" err="1"/>
              <a:t>mai</a:t>
            </a:r>
            <a:r>
              <a:rPr lang="en-US" baseline="0" dirty="0"/>
              <a:t> mic</a:t>
            </a:r>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endParaRPr lang="en-US"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6,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6,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6,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6,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6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fontScale="925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Mocking</a:t>
            </a:r>
          </a:p>
          <a:p>
            <a:pPr>
              <a:lnSpc>
                <a:spcPct val="150000"/>
              </a:lnSpc>
            </a:pPr>
            <a:r>
              <a:rPr lang="en-US" dirty="0"/>
              <a:t>Unit Tests vs Integration Tests</a:t>
            </a:r>
          </a:p>
          <a:p>
            <a:pPr>
              <a:lnSpc>
                <a:spcPct val="150000"/>
              </a:lnSpc>
            </a:pPr>
            <a:r>
              <a:rPr lang="en-US" dirty="0"/>
              <a:t>Tips For Writing Great Unit Tests</a:t>
            </a:r>
          </a:p>
          <a:p>
            <a:pPr>
              <a:lnSpc>
                <a:spcPct val="150000"/>
              </a:lnSpc>
            </a:pPr>
            <a:r>
              <a:rPr lang="en-US" dirty="0"/>
              <a:t>TDD</a:t>
            </a:r>
            <a:endParaRPr lang="ro-RO" dirty="0"/>
          </a:p>
          <a:p>
            <a:pPr>
              <a:lnSpc>
                <a:spcPct val="150000"/>
              </a:lnSpc>
            </a:pPr>
            <a:r>
              <a:rPr lang="ro-RO" dirty="0"/>
              <a:t>Code Coverage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6637286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replacements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Types of mocking</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174527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435954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has to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Benefits</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277565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72416257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260086242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 - 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2434888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30778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959170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485780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6, 2021</a:t>
            </a:fld>
            <a:endParaRPr lang="nl-NL" dirty="0"/>
          </a:p>
        </p:txBody>
      </p:sp>
    </p:spTree>
    <p:extLst>
      <p:ext uri="{BB962C8B-B14F-4D97-AF65-F5344CB8AC3E}">
        <p14:creationId xmlns:p14="http://schemas.microsoft.com/office/powerpoint/2010/main" val="3959473404"/>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6,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6,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p:transition spd="slow">
    <p:push dir="u"/>
  </p:transition>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2.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customXml/itemProps3.xml><?xml version="1.0" encoding="utf-8"?>
<ds:datastoreItem xmlns:ds="http://schemas.openxmlformats.org/officeDocument/2006/customXml" ds:itemID="{AEA0F5FE-2AF9-4A86-BADA-F40F7EC772CD}">
  <ds:schemaRefs>
    <ds:schemaRef ds:uri="http://schemas.microsoft.com/sharepoint/events"/>
  </ds:schemaRefs>
</ds:datastoreItem>
</file>

<file path=customXml/itemProps4.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83</TotalTime>
  <Words>2671</Words>
  <Application>Microsoft Office PowerPoint</Application>
  <PresentationFormat>On-screen Show (4:3)</PresentationFormat>
  <Paragraphs>549</Paragraphs>
  <Slides>65</Slides>
  <Notes>64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Unit testing patterns</vt:lpstr>
      <vt:lpstr>Unit testing patterns</vt:lpstr>
      <vt:lpstr>Unit testing patterns</vt:lpstr>
      <vt:lpstr>Unit testing patterns</vt:lpstr>
      <vt:lpstr>Unit testing patterns</vt:lpstr>
      <vt:lpstr>Testing Frameworks </vt:lpstr>
      <vt:lpstr>DEMO - FizzBuzz </vt:lpstr>
      <vt:lpstr>Mocking</vt:lpstr>
      <vt:lpstr>Mocking</vt:lpstr>
      <vt:lpstr>Mocking</vt:lpstr>
      <vt:lpstr>Mocking</vt:lpstr>
      <vt:lpstr>Mocking</vt:lpstr>
      <vt:lpstr>Mocking</vt:lpstr>
      <vt:lpstr>Mocking</vt:lpstr>
      <vt:lpstr>Mocking</vt:lpstr>
      <vt:lpstr>Mocking</vt:lpstr>
      <vt:lpstr>Mocking</vt:lpstr>
      <vt:lpstr>Mocking</vt:lpstr>
      <vt:lpstr>Mocking</vt:lpstr>
      <vt:lpstr>Mocking -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Tips For Writing Great Unit Tests</vt:lpstr>
      <vt:lpstr>Tips For Writing Great Unit Tests</vt:lpstr>
      <vt:lpstr>Tips For Writing Great Unit Tests</vt:lpstr>
      <vt:lpstr>Tips For Writing Great Unit Tests</vt:lpstr>
      <vt:lpstr>Tips For Writing Great Unit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Code Coverage</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Spoiala, Marian</cp:lastModifiedBy>
  <cp:revision>681</cp:revision>
  <dcterms:created xsi:type="dcterms:W3CDTF">2013-07-23T12:22:34Z</dcterms:created>
  <dcterms:modified xsi:type="dcterms:W3CDTF">2021-07-06T14:02:43Z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2021-07-06T14:02:43Z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