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Marian Cosmin</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STIA, AN I</a:t>
            </a: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Ce este invatarea supervizata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Invatarea supervizata este denumita si clasificare sau invatare inductiva.</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Scopul ei este acela de a deduce o functie din datele de antrenament pe care le primeste.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Datele de antrenament sunt o multime de perechi, fiecare pereche fiind compusa dintr-un obiect de intrare (de obicei un vector) si valoarea de iesire dorita.</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5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DEZAVANTAJE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Variantele nelineare sunt costisitoare din punct de vedere computaţional (nu pot fi folosite pentru aplicaţii large-scale).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5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Rezultate obtinute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graphicFrame>
        <p:nvGraphicFramePr>
          <p:cNvPr id="59" name="Table 3"/>
          <p:cNvGraphicFramePr/>
          <p:nvPr/>
        </p:nvGraphicFramePr>
        <p:xfrm>
          <a:off x="822960" y="3096360"/>
          <a:ext cx="8752320" cy="2298240"/>
        </p:xfrm>
        <a:graphic>
          <a:graphicData uri="http://schemas.openxmlformats.org/drawingml/2006/table">
            <a:tbl>
              <a:tblPr/>
              <a:tblGrid>
                <a:gridCol w="971640"/>
                <a:gridCol w="971640"/>
                <a:gridCol w="971640"/>
                <a:gridCol w="971640"/>
                <a:gridCol w="971640"/>
                <a:gridCol w="971640"/>
                <a:gridCol w="971640"/>
                <a:gridCol w="971640"/>
                <a:gridCol w="979560"/>
              </a:tblGrid>
              <a:tr h="1148760">
                <a:tc>
                  <a:txBody>
                    <a:bodyPr lIns="90000" rIns="90000"/>
                    <a:p>
                      <a:r>
                        <a:rPr b="0" lang="en-US" sz="1800" spc="-1" strike="noStrike">
                          <a:solidFill>
                            <a:srgbClr val="000000"/>
                          </a:solidFill>
                          <a:uFill>
                            <a:solidFill>
                              <a:srgbClr val="ffffff"/>
                            </a:solidFill>
                          </a:uFill>
                          <a:latin typeface="Arial"/>
                        </a:rPr>
                        <a:t>Parametrii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C</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100.0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Kernel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Poly’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Degree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gamma</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probability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shrinking</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tol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solidFill>
                            <a:srgbClr val="000000"/>
                          </a:solidFill>
                          <a:uFill>
                            <a:solidFill>
                              <a:srgbClr val="ffffff"/>
                            </a:solidFill>
                          </a:uFill>
                          <a:latin typeface="Arial"/>
                        </a:rPr>
                        <a:t>cache_size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49840">
                <a:tc>
                  <a:txBody>
                    <a:bodyPr lIns="90000" rIns="90000"/>
                    <a:p>
                      <a:r>
                        <a:rPr b="0" lang="en-US" sz="1800" spc="-1" strike="noStrike">
                          <a:solidFill>
                            <a:srgbClr val="000000"/>
                          </a:solidFill>
                          <a:uFill>
                            <a:solidFill>
                              <a:srgbClr val="ffffff"/>
                            </a:solidFill>
                          </a:uFill>
                          <a:latin typeface="Arial"/>
                        </a:rPr>
                        <a:t>Acuratete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solidFill>
                            <a:srgbClr val="000000"/>
                          </a:solidFill>
                          <a:uFill>
                            <a:solidFill>
                              <a:srgbClr val="ffffff"/>
                            </a:solidFill>
                          </a:uFill>
                          <a:latin typeface="Arial"/>
                        </a:rPr>
                        <a:t>0.99670329670329672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3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SVM</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Masina cu vectori suport(Suport Vector MachineSVM) este o tehnica moderna de clasificare supervizata.</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PRINCIPIU</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Masinile cu suport vectorial construiesc un hiperplan sau o multime de hiperplane într-un spatiu cu mai multe dimensiuni sau cu un număr infinit de dimensiuni, care pot fi utilizate pentru clasificare, regresie sau alte sarcini. O bună separare este obtinută de hiperplanul care are cea mai mare distantă până la cea mai apropiată dată de antrenament reprezentată indiferent de clasa din care aceasta face parte (numită si marjă functională), având în vedere că în general cu cât este mai mare marja, cu atât este mai redusă eroarea de generalizare a clasificatorului.</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1737360" y="1808280"/>
            <a:ext cx="5303160" cy="52322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4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Forma unei instante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In exempul construit algoritmul care foloseste SVM are ca si input doua variabile: coordinates, colors.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Coordiantes este un vector care memoreaza structuri de tipul [x,y] in care x reprezinta valoarea coordonatei pe axa X iar y valoarea coordonatei de pe axa y la care se afla punctul din imagine.</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Colors este un vector care memoreaza culorile puctului de la coordonatele respective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45" name="CustomShape 2"/>
          <p:cNvSpPr/>
          <p:nvPr/>
        </p:nvSpPr>
        <p:spPr>
          <a:xfrm>
            <a:off x="504000" y="1769040"/>
            <a:ext cx="9071280" cy="280260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Parametrii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 : float, optional (default=1.0)</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influenteaza marginile hiperplanului</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Valoare scazuta = mareste distanta minima a hiperplanului</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Valoare ridicta =micsoreaza distanta minima a hiperplanului</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46" name="" descr=""/>
          <p:cNvPicPr/>
          <p:nvPr/>
        </p:nvPicPr>
        <p:blipFill>
          <a:blip r:embed="rId1"/>
          <a:stretch/>
        </p:blipFill>
        <p:spPr>
          <a:xfrm>
            <a:off x="2591640" y="4754880"/>
            <a:ext cx="4174560" cy="2207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4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Kernel : string, optional (default=’rbf’)</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specifica tipul de kernel care sa fie utilizat in algoritm. Poate avea una din valorile: ‘linear’, ‘poly’, ‘rbf’, ‘sigmoid’, ‘precomputed’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detetermina gradul de similaritate intre valorile de input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5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degree : int, optional (default=3)</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gradul pentru functia polinomiala din kernel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gamma : float, optional (default=’auto’)</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coeficientul din kernel pentru ‘rbf’, ‘poly’ and ‘sigmoid’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probability : boolean, optional (default=False)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calculeaza cat este de probabil ca predictia sa fie adevarata</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5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shrinking : boolean, optional (default=True)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euristici privind ingustarea hiperplanului pentru a accelera optimizarea</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tol : float, optional (default=1e-3)</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toleranta pentru criteriul de oprire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cache_size : float, optional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specifica dimensiunea memoriei cache pentru kernel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Support Vector Machines</a:t>
            </a:r>
            <a:endParaRPr b="0" lang="en-US" sz="1800" spc="-1" strike="noStrike">
              <a:solidFill>
                <a:srgbClr val="000000"/>
              </a:solidFill>
              <a:uFill>
                <a:solidFill>
                  <a:srgbClr val="ffffff"/>
                </a:solidFill>
              </a:uFill>
              <a:latin typeface="Arial"/>
            </a:endParaRPr>
          </a:p>
        </p:txBody>
      </p:sp>
      <p:sp>
        <p:nvSpPr>
          <p:cNvPr id="5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AVANTAJE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a:rPr>
              <a:t>Antrenare bazata pe o metodă de optimizare a funcțiilor pătratice care evită problemele ce apar la antrenarea de tip Backpropagation (blocarea in minime locale si supraantrenarea)</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a:rPr>
              <a:t>Asigură o bună capacitate de generalizare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Se bazează pe rezultate teoretice din domeniul analizei statistice a metodelor      de învățare (principalii contributori: Vapnik si Chervonenkis)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Arial"/>
              </a:rPr>
              <a:t>    </a:t>
            </a:r>
            <a:r>
              <a:rPr b="0" lang="en-US" sz="2000" spc="-1" strike="noStrike">
                <a:solidFill>
                  <a:srgbClr val="000000"/>
                </a:solidFill>
                <a:uFill>
                  <a:solidFill>
                    <a:srgbClr val="ffffff"/>
                  </a:solidFill>
                </a:uFill>
                <a:latin typeface="Arial"/>
                <a:ea typeface="Arial"/>
              </a:rPr>
              <a:t>Aplicații:  recunoaștere scris, identificarea vorbitorului, recunoaștere obiecte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2017-02-05T17:01:21Z</dcterms:created>
  <dc:creator/>
  <dc:description/>
  <dc:language>en-US</dc:language>
  <cp:lastModifiedBy/>
  <dcterms:modified xsi:type="dcterms:W3CDTF">2017-02-07T23:57:39Z</dcterms:modified>
  <cp:revision>2</cp:revision>
  <dc:subject/>
  <dc:title/>
</cp:coreProperties>
</file>