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8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0" r:id="rId20"/>
    <p:sldId id="281" r:id="rId21"/>
    <p:sldId id="282" r:id="rId22"/>
    <p:sldId id="283" r:id="rId23"/>
    <p:sldId id="285" r:id="rId24"/>
    <p:sldId id="286" r:id="rId25"/>
    <p:sldId id="284" r:id="rId26"/>
    <p:sldId id="277" r:id="rId27"/>
    <p:sldId id="278" r:id="rId28"/>
    <p:sldId id="287" r:id="rId29"/>
    <p:sldId id="288" r:id="rId30"/>
    <p:sldId id="289" r:id="rId31"/>
    <p:sldId id="290" r:id="rId32"/>
    <p:sldId id="259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B40"/>
    <a:srgbClr val="DBF801"/>
    <a:srgbClr val="FFFFFF"/>
    <a:srgbClr val="ED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1E434-266D-16AB-DC41-F2620088D8CB}" v="4313" dt="2024-01-04T21:53:56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Ceballos" userId="S::ivan.ceballos@bootcamp-upgrade.com::041a04da-91cb-4c55-a314-1dc3d23b7419" providerId="AD" clId="Web-{A301E434-266D-16AB-DC41-F2620088D8CB}"/>
    <pc:docChg chg="addSld delSld modSld sldOrd">
      <pc:chgData name="Ivan Ceballos" userId="S::ivan.ceballos@bootcamp-upgrade.com::041a04da-91cb-4c55-a314-1dc3d23b7419" providerId="AD" clId="Web-{A301E434-266D-16AB-DC41-F2620088D8CB}" dt="2024-01-04T21:53:56.529" v="3869"/>
      <pc:docMkLst>
        <pc:docMk/>
      </pc:docMkLst>
      <pc:sldChg chg="addSp delSp modSp addAnim">
        <pc:chgData name="Ivan Ceballos" userId="S::ivan.ceballos@bootcamp-upgrade.com::041a04da-91cb-4c55-a314-1dc3d23b7419" providerId="AD" clId="Web-{A301E434-266D-16AB-DC41-F2620088D8CB}" dt="2024-01-04T21:49:37.959" v="3858"/>
        <pc:sldMkLst>
          <pc:docMk/>
          <pc:sldMk cId="565346361" sldId="257"/>
        </pc:sldMkLst>
        <pc:spChg chg="mod">
          <ac:chgData name="Ivan Ceballos" userId="S::ivan.ceballos@bootcamp-upgrade.com::041a04da-91cb-4c55-a314-1dc3d23b7419" providerId="AD" clId="Web-{A301E434-266D-16AB-DC41-F2620088D8CB}" dt="2024-01-04T15:15:25.351" v="11" actId="20577"/>
          <ac:spMkLst>
            <pc:docMk/>
            <pc:sldMk cId="565346361" sldId="257"/>
            <ac:spMk id="2" creationId="{7E891CC0-4EEA-25D4-1FC3-90BDF68D667D}"/>
          </ac:spMkLst>
        </pc:spChg>
        <pc:spChg chg="add del">
          <ac:chgData name="Ivan Ceballos" userId="S::ivan.ceballos@bootcamp-upgrade.com::041a04da-91cb-4c55-a314-1dc3d23b7419" providerId="AD" clId="Web-{A301E434-266D-16AB-DC41-F2620088D8CB}" dt="2024-01-04T15:20:54.122" v="105"/>
          <ac:spMkLst>
            <pc:docMk/>
            <pc:sldMk cId="565346361" sldId="257"/>
            <ac:spMk id="5" creationId="{D53D8E21-30B5-6FAA-DDAB-231AB8C423C9}"/>
          </ac:spMkLst>
        </pc:spChg>
        <pc:spChg chg="del">
          <ac:chgData name="Ivan Ceballos" userId="S::ivan.ceballos@bootcamp-upgrade.com::041a04da-91cb-4c55-a314-1dc3d23b7419" providerId="AD" clId="Web-{A301E434-266D-16AB-DC41-F2620088D8CB}" dt="2024-01-04T15:20:58.466" v="106"/>
          <ac:spMkLst>
            <pc:docMk/>
            <pc:sldMk cId="565346361" sldId="257"/>
            <ac:spMk id="6" creationId="{29DE1784-EA7B-F30B-4A30-7519BEE4AE12}"/>
          </ac:spMkLst>
        </pc:spChg>
        <pc:spChg chg="add del mod">
          <ac:chgData name="Ivan Ceballos" userId="S::ivan.ceballos@bootcamp-upgrade.com::041a04da-91cb-4c55-a314-1dc3d23b7419" providerId="AD" clId="Web-{A301E434-266D-16AB-DC41-F2620088D8CB}" dt="2024-01-04T16:43:16.707" v="2294"/>
          <ac:spMkLst>
            <pc:docMk/>
            <pc:sldMk cId="565346361" sldId="257"/>
            <ac:spMk id="8" creationId="{21ED5886-8714-1788-4129-22FDAA27D3C8}"/>
          </ac:spMkLst>
        </pc:spChg>
        <pc:spChg chg="mod">
          <ac:chgData name="Ivan Ceballos" userId="S::ivan.ceballos@bootcamp-upgrade.com::041a04da-91cb-4c55-a314-1dc3d23b7419" providerId="AD" clId="Web-{A301E434-266D-16AB-DC41-F2620088D8CB}" dt="2024-01-04T16:40:48.167" v="2268" actId="20577"/>
          <ac:spMkLst>
            <pc:docMk/>
            <pc:sldMk cId="565346361" sldId="257"/>
            <ac:spMk id="20" creationId="{344C5E91-1EB5-FAEC-0D7A-BF8BBAF7BFF1}"/>
          </ac:spMkLst>
        </pc:spChg>
        <pc:picChg chg="add mod">
          <ac:chgData name="Ivan Ceballos" userId="S::ivan.ceballos@bootcamp-upgrade.com::041a04da-91cb-4c55-a314-1dc3d23b7419" providerId="AD" clId="Web-{A301E434-266D-16AB-DC41-F2620088D8CB}" dt="2024-01-04T16:40:57.761" v="2271" actId="1076"/>
          <ac:picMkLst>
            <pc:docMk/>
            <pc:sldMk cId="565346361" sldId="257"/>
            <ac:picMk id="3" creationId="{DA1C2206-0E2B-777C-3866-331B9FC3F3FD}"/>
          </ac:picMkLst>
        </pc:picChg>
        <pc:picChg chg="add del mod">
          <ac:chgData name="Ivan Ceballos" userId="S::ivan.ceballos@bootcamp-upgrade.com::041a04da-91cb-4c55-a314-1dc3d23b7419" providerId="AD" clId="Web-{A301E434-266D-16AB-DC41-F2620088D8CB}" dt="2024-01-04T16:41:09.433" v="2274"/>
          <ac:picMkLst>
            <pc:docMk/>
            <pc:sldMk cId="565346361" sldId="257"/>
            <ac:picMk id="7" creationId="{C2B45644-2A5D-E332-9817-1EDBA41EA57A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16:43:34.255" v="2298" actId="1076"/>
          <ac:picMkLst>
            <pc:docMk/>
            <pc:sldMk cId="565346361" sldId="257"/>
            <ac:picMk id="9" creationId="{68F48202-ECBD-08D5-600A-0AF1CBF43800}"/>
          </ac:picMkLst>
        </pc:picChg>
      </pc:sldChg>
      <pc:sldChg chg="modSp del">
        <pc:chgData name="Ivan Ceballos" userId="S::ivan.ceballos@bootcamp-upgrade.com::041a04da-91cb-4c55-a314-1dc3d23b7419" providerId="AD" clId="Web-{A301E434-266D-16AB-DC41-F2620088D8CB}" dt="2024-01-04T15:21:36.562" v="112"/>
        <pc:sldMkLst>
          <pc:docMk/>
          <pc:sldMk cId="1963166710" sldId="258"/>
        </pc:sldMkLst>
        <pc:spChg chg="mod">
          <ac:chgData name="Ivan Ceballos" userId="S::ivan.ceballos@bootcamp-upgrade.com::041a04da-91cb-4c55-a314-1dc3d23b7419" providerId="AD" clId="Web-{A301E434-266D-16AB-DC41-F2620088D8CB}" dt="2024-01-04T15:21:20.623" v="111" actId="1076"/>
          <ac:spMkLst>
            <pc:docMk/>
            <pc:sldMk cId="1963166710" sldId="258"/>
            <ac:spMk id="13" creationId="{18377540-6811-7701-8CAE-418E876E57FF}"/>
          </ac:spMkLst>
        </pc:spChg>
      </pc:sldChg>
      <pc:sldChg chg="delSp modSp">
        <pc:chgData name="Ivan Ceballos" userId="S::ivan.ceballos@bootcamp-upgrade.com::041a04da-91cb-4c55-a314-1dc3d23b7419" providerId="AD" clId="Web-{A301E434-266D-16AB-DC41-F2620088D8CB}" dt="2024-01-04T21:42:23.869" v="3579" actId="1076"/>
        <pc:sldMkLst>
          <pc:docMk/>
          <pc:sldMk cId="1332141897" sldId="259"/>
        </pc:sldMkLst>
        <pc:spChg chg="mod">
          <ac:chgData name="Ivan Ceballos" userId="S::ivan.ceballos@bootcamp-upgrade.com::041a04da-91cb-4c55-a314-1dc3d23b7419" providerId="AD" clId="Web-{A301E434-266D-16AB-DC41-F2620088D8CB}" dt="2024-01-04T21:42:23.869" v="3579" actId="1076"/>
          <ac:spMkLst>
            <pc:docMk/>
            <pc:sldMk cId="1332141897" sldId="259"/>
            <ac:spMk id="2" creationId="{7E891CC0-4EEA-25D4-1FC3-90BDF68D667D}"/>
          </ac:spMkLst>
        </pc:spChg>
        <pc:spChg chg="del">
          <ac:chgData name="Ivan Ceballos" userId="S::ivan.ceballos@bootcamp-upgrade.com::041a04da-91cb-4c55-a314-1dc3d23b7419" providerId="AD" clId="Web-{A301E434-266D-16AB-DC41-F2620088D8CB}" dt="2024-01-04T21:41:54.415" v="3570"/>
          <ac:spMkLst>
            <pc:docMk/>
            <pc:sldMk cId="1332141897" sldId="259"/>
            <ac:spMk id="4" creationId="{AA583699-52BA-DD72-3690-481C25D8A221}"/>
          </ac:spMkLst>
        </pc:spChg>
        <pc:spChg chg="del">
          <ac:chgData name="Ivan Ceballos" userId="S::ivan.ceballos@bootcamp-upgrade.com::041a04da-91cb-4c55-a314-1dc3d23b7419" providerId="AD" clId="Web-{A301E434-266D-16AB-DC41-F2620088D8CB}" dt="2024-01-04T15:20:28.745" v="103"/>
          <ac:spMkLst>
            <pc:docMk/>
            <pc:sldMk cId="1332141897" sldId="259"/>
            <ac:spMk id="6" creationId="{29DE1784-EA7B-F30B-4A30-7519BEE4AE12}"/>
          </ac:spMkLst>
        </pc:spChg>
        <pc:spChg chg="del">
          <ac:chgData name="Ivan Ceballos" userId="S::ivan.ceballos@bootcamp-upgrade.com::041a04da-91cb-4c55-a314-1dc3d23b7419" providerId="AD" clId="Web-{A301E434-266D-16AB-DC41-F2620088D8CB}" dt="2024-01-04T21:41:55.212" v="3571"/>
          <ac:spMkLst>
            <pc:docMk/>
            <pc:sldMk cId="1332141897" sldId="259"/>
            <ac:spMk id="20" creationId="{344C5E91-1EB5-FAEC-0D7A-BF8BBAF7BFF1}"/>
          </ac:spMkLst>
        </pc:spChg>
      </pc:sldChg>
      <pc:sldChg chg="addSp delSp modSp add del">
        <pc:chgData name="Ivan Ceballos" userId="S::ivan.ceballos@bootcamp-upgrade.com::041a04da-91cb-4c55-a314-1dc3d23b7419" providerId="AD" clId="Web-{A301E434-266D-16AB-DC41-F2620088D8CB}" dt="2024-01-04T21:49:02.490" v="3856" actId="1076"/>
        <pc:sldMkLst>
          <pc:docMk/>
          <pc:sldMk cId="2866206702" sldId="260"/>
        </pc:sldMkLst>
        <pc:spChg chg="mod">
          <ac:chgData name="Ivan Ceballos" userId="S::ivan.ceballos@bootcamp-upgrade.com::041a04da-91cb-4c55-a314-1dc3d23b7419" providerId="AD" clId="Web-{A301E434-266D-16AB-DC41-F2620088D8CB}" dt="2024-01-04T21:46:03.844" v="3604" actId="20577"/>
          <ac:spMkLst>
            <pc:docMk/>
            <pc:sldMk cId="2866206702" sldId="260"/>
            <ac:spMk id="2" creationId="{7E891CC0-4EEA-25D4-1FC3-90BDF68D667D}"/>
          </ac:spMkLst>
        </pc:spChg>
        <pc:spChg chg="mod">
          <ac:chgData name="Ivan Ceballos" userId="S::ivan.ceballos@bootcamp-upgrade.com::041a04da-91cb-4c55-a314-1dc3d23b7419" providerId="AD" clId="Web-{A301E434-266D-16AB-DC41-F2620088D8CB}" dt="2024-01-04T21:48:26.364" v="3844" actId="20577"/>
          <ac:spMkLst>
            <pc:docMk/>
            <pc:sldMk cId="2866206702" sldId="260"/>
            <ac:spMk id="10" creationId="{A943D2D2-2B64-C6D6-FB00-3BC818A4C2A7}"/>
          </ac:spMkLst>
        </pc:spChg>
        <pc:picChg chg="del">
          <ac:chgData name="Ivan Ceballos" userId="S::ivan.ceballos@bootcamp-upgrade.com::041a04da-91cb-4c55-a314-1dc3d23b7419" providerId="AD" clId="Web-{A301E434-266D-16AB-DC41-F2620088D8CB}" dt="2024-01-04T21:46:17.188" v="3623"/>
          <ac:picMkLst>
            <pc:docMk/>
            <pc:sldMk cId="2866206702" sldId="260"/>
            <ac:picMk id="3" creationId="{73EE28F2-826A-75F1-D5D1-C2ACAC856A93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21:48:50.552" v="3852" actId="1076"/>
          <ac:picMkLst>
            <pc:docMk/>
            <pc:sldMk cId="2866206702" sldId="260"/>
            <ac:picMk id="4" creationId="{3F43DAB9-A53A-E131-923D-18918BB32CCD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21:48:36.411" v="3849" actId="1076"/>
          <ac:picMkLst>
            <pc:docMk/>
            <pc:sldMk cId="2866206702" sldId="260"/>
            <ac:picMk id="5" creationId="{E019CA1B-1DCD-3F14-5437-F2711EE16B80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21:48:43.052" v="3851" actId="1076"/>
          <ac:picMkLst>
            <pc:docMk/>
            <pc:sldMk cId="2866206702" sldId="260"/>
            <ac:picMk id="6" creationId="{149FEF34-B422-592A-59A1-EDAE2710DAAF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21:48:57.630" v="3854" actId="1076"/>
          <ac:picMkLst>
            <pc:docMk/>
            <pc:sldMk cId="2866206702" sldId="260"/>
            <ac:picMk id="7" creationId="{0E14A4A7-A442-EB7B-2F01-2FFDEB0851FB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21:49:02.490" v="3856" actId="1076"/>
          <ac:picMkLst>
            <pc:docMk/>
            <pc:sldMk cId="2866206702" sldId="260"/>
            <ac:picMk id="8" creationId="{ABBA8B36-EA8E-D416-4663-2062642E94D6}"/>
          </ac:picMkLst>
        </pc:picChg>
        <pc:picChg chg="del">
          <ac:chgData name="Ivan Ceballos" userId="S::ivan.ceballos@bootcamp-upgrade.com::041a04da-91cb-4c55-a314-1dc3d23b7419" providerId="AD" clId="Web-{A301E434-266D-16AB-DC41-F2620088D8CB}" dt="2024-01-04T21:46:18.141" v="3624"/>
          <ac:picMkLst>
            <pc:docMk/>
            <pc:sldMk cId="2866206702" sldId="260"/>
            <ac:picMk id="13" creationId="{A7FCA7B8-A28B-791A-6D67-A016A00A2614}"/>
          </ac:picMkLst>
        </pc:picChg>
        <pc:picChg chg="add del">
          <ac:chgData name="Ivan Ceballos" userId="S::ivan.ceballos@bootcamp-upgrade.com::041a04da-91cb-4c55-a314-1dc3d23b7419" providerId="AD" clId="Web-{A301E434-266D-16AB-DC41-F2620088D8CB}" dt="2024-01-04T21:46:25.470" v="3629"/>
          <ac:picMkLst>
            <pc:docMk/>
            <pc:sldMk cId="2866206702" sldId="260"/>
            <ac:picMk id="16" creationId="{E80D3407-1ABF-E284-07B0-1C757B0F6A73}"/>
          </ac:picMkLst>
        </pc:picChg>
        <pc:picChg chg="add del mod">
          <ac:chgData name="Ivan Ceballos" userId="S::ivan.ceballos@bootcamp-upgrade.com::041a04da-91cb-4c55-a314-1dc3d23b7419" providerId="AD" clId="Web-{A301E434-266D-16AB-DC41-F2620088D8CB}" dt="2024-01-04T21:48:28.504" v="3845" actId="1076"/>
          <ac:picMkLst>
            <pc:docMk/>
            <pc:sldMk cId="2866206702" sldId="260"/>
            <ac:picMk id="17" creationId="{F4AB6952-E3E3-654A-8D35-C3B7956102F6}"/>
          </ac:picMkLst>
        </pc:picChg>
      </pc:sldChg>
      <pc:sldChg chg="modSp add del replId">
        <pc:chgData name="Ivan Ceballos" userId="S::ivan.ceballos@bootcamp-upgrade.com::041a04da-91cb-4c55-a314-1dc3d23b7419" providerId="AD" clId="Web-{A301E434-266D-16AB-DC41-F2620088D8CB}" dt="2024-01-04T15:20:18.119" v="99"/>
        <pc:sldMkLst>
          <pc:docMk/>
          <pc:sldMk cId="2946047546" sldId="261"/>
        </pc:sldMkLst>
        <pc:spChg chg="mod">
          <ac:chgData name="Ivan Ceballos" userId="S::ivan.ceballos@bootcamp-upgrade.com::041a04da-91cb-4c55-a314-1dc3d23b7419" providerId="AD" clId="Web-{A301E434-266D-16AB-DC41-F2620088D8CB}" dt="2024-01-04T15:20:18.073" v="98" actId="20577"/>
          <ac:spMkLst>
            <pc:docMk/>
            <pc:sldMk cId="2946047546" sldId="261"/>
            <ac:spMk id="2" creationId="{80E9E94B-7D1F-0F4B-D6F1-9B19EB2D02F9}"/>
          </ac:spMkLst>
        </pc:spChg>
      </pc:sldChg>
      <pc:sldChg chg="delSp modSp add replId addAnim delAnim">
        <pc:chgData name="Ivan Ceballos" userId="S::ivan.ceballos@bootcamp-upgrade.com::041a04da-91cb-4c55-a314-1dc3d23b7419" providerId="AD" clId="Web-{A301E434-266D-16AB-DC41-F2620088D8CB}" dt="2024-01-04T21:49:54.757" v="3862"/>
        <pc:sldMkLst>
          <pc:docMk/>
          <pc:sldMk cId="3219844474" sldId="261"/>
        </pc:sldMkLst>
        <pc:spChg chg="mod">
          <ac:chgData name="Ivan Ceballos" userId="S::ivan.ceballos@bootcamp-upgrade.com::041a04da-91cb-4c55-a314-1dc3d23b7419" providerId="AD" clId="Web-{A301E434-266D-16AB-DC41-F2620088D8CB}" dt="2024-01-04T15:21:39.999" v="119" actId="20577"/>
          <ac:spMkLst>
            <pc:docMk/>
            <pc:sldMk cId="3219844474" sldId="261"/>
            <ac:spMk id="2" creationId="{5366F730-CCD2-F6D2-0743-BAAB8D91E8C2}"/>
          </ac:spMkLst>
        </pc:spChg>
        <pc:spChg chg="del">
          <ac:chgData name="Ivan Ceballos" userId="S::ivan.ceballos@bootcamp-upgrade.com::041a04da-91cb-4c55-a314-1dc3d23b7419" providerId="AD" clId="Web-{A301E434-266D-16AB-DC41-F2620088D8CB}" dt="2024-01-04T15:21:44.531" v="121"/>
          <ac:spMkLst>
            <pc:docMk/>
            <pc:sldMk cId="3219844474" sldId="261"/>
            <ac:spMk id="6" creationId="{B1D4CA9D-F133-BD0E-26C2-9F68C9130450}"/>
          </ac:spMkLst>
        </pc:spChg>
        <pc:spChg chg="mod">
          <ac:chgData name="Ivan Ceballos" userId="S::ivan.ceballos@bootcamp-upgrade.com::041a04da-91cb-4c55-a314-1dc3d23b7419" providerId="AD" clId="Web-{A301E434-266D-16AB-DC41-F2620088D8CB}" dt="2024-01-04T15:48:51.225" v="1048" actId="20577"/>
          <ac:spMkLst>
            <pc:docMk/>
            <pc:sldMk cId="3219844474" sldId="261"/>
            <ac:spMk id="20" creationId="{1CEE46B3-9446-1DDD-D4FB-5E8EB2CE75B1}"/>
          </ac:spMkLst>
        </pc:spChg>
        <pc:picChg chg="del">
          <ac:chgData name="Ivan Ceballos" userId="S::ivan.ceballos@bootcamp-upgrade.com::041a04da-91cb-4c55-a314-1dc3d23b7419" providerId="AD" clId="Web-{A301E434-266D-16AB-DC41-F2620088D8CB}" dt="2024-01-04T15:21:42.718" v="120"/>
          <ac:picMkLst>
            <pc:docMk/>
            <pc:sldMk cId="3219844474" sldId="261"/>
            <ac:picMk id="3" creationId="{D2C106CF-64B8-D2CC-C97E-92F4EDB1EA29}"/>
          </ac:picMkLst>
        </pc:picChg>
      </pc:sldChg>
      <pc:sldChg chg="addSp delSp modSp add mod replId setBg addAnim">
        <pc:chgData name="Ivan Ceballos" userId="S::ivan.ceballos@bootcamp-upgrade.com::041a04da-91cb-4c55-a314-1dc3d23b7419" providerId="AD" clId="Web-{A301E434-266D-16AB-DC41-F2620088D8CB}" dt="2024-01-04T21:50:40.867" v="3867"/>
        <pc:sldMkLst>
          <pc:docMk/>
          <pc:sldMk cId="2905944472" sldId="262"/>
        </pc:sldMkLst>
        <pc:spChg chg="mod">
          <ac:chgData name="Ivan Ceballos" userId="S::ivan.ceballos@bootcamp-upgrade.com::041a04da-91cb-4c55-a314-1dc3d23b7419" providerId="AD" clId="Web-{A301E434-266D-16AB-DC41-F2620088D8CB}" dt="2024-01-04T15:30:46.377" v="583"/>
          <ac:spMkLst>
            <pc:docMk/>
            <pc:sldMk cId="2905944472" sldId="262"/>
            <ac:spMk id="2" creationId="{ADC1176B-DF42-577E-3067-798B80C1D5D4}"/>
          </ac:spMkLst>
        </pc:spChg>
        <pc:spChg chg="mod ord">
          <ac:chgData name="Ivan Ceballos" userId="S::ivan.ceballos@bootcamp-upgrade.com::041a04da-91cb-4c55-a314-1dc3d23b7419" providerId="AD" clId="Web-{A301E434-266D-16AB-DC41-F2620088D8CB}" dt="2024-01-04T15:48:46.584" v="1046" actId="20577"/>
          <ac:spMkLst>
            <pc:docMk/>
            <pc:sldMk cId="2905944472" sldId="262"/>
            <ac:spMk id="20" creationId="{9E79BDDC-F892-8049-C870-36A1600EFF16}"/>
          </ac:spMkLst>
        </pc:spChg>
        <pc:spChg chg="add del">
          <ac:chgData name="Ivan Ceballos" userId="S::ivan.ceballos@bootcamp-upgrade.com::041a04da-91cb-4c55-a314-1dc3d23b7419" providerId="AD" clId="Web-{A301E434-266D-16AB-DC41-F2620088D8CB}" dt="2024-01-04T15:30:35.970" v="579"/>
          <ac:spMkLst>
            <pc:docMk/>
            <pc:sldMk cId="2905944472" sldId="262"/>
            <ac:spMk id="25" creationId="{E02239D2-A05D-4A1C-9F06-FBA7FC730E1B}"/>
          </ac:spMkLst>
        </pc:spChg>
        <pc:spChg chg="add del">
          <ac:chgData name="Ivan Ceballos" userId="S::ivan.ceballos@bootcamp-upgrade.com::041a04da-91cb-4c55-a314-1dc3d23b7419" providerId="AD" clId="Web-{A301E434-266D-16AB-DC41-F2620088D8CB}" dt="2024-01-04T15:30:44.189" v="581"/>
          <ac:spMkLst>
            <pc:docMk/>
            <pc:sldMk cId="2905944472" sldId="262"/>
            <ac:spMk id="27" creationId="{D845573F-F83A-4A47-B94A-2E6465F1117D}"/>
          </ac:spMkLst>
        </pc:spChg>
        <pc:spChg chg="add del">
          <ac:chgData name="Ivan Ceballos" userId="S::ivan.ceballos@bootcamp-upgrade.com::041a04da-91cb-4c55-a314-1dc3d23b7419" providerId="AD" clId="Web-{A301E434-266D-16AB-DC41-F2620088D8CB}" dt="2024-01-04T15:30:44.189" v="581"/>
          <ac:spMkLst>
            <pc:docMk/>
            <pc:sldMk cId="2905944472" sldId="262"/>
            <ac:spMk id="28" creationId="{593B4D24-F4A8-4141-A20A-E0575D199633}"/>
          </ac:spMkLst>
        </pc:spChg>
        <pc:spChg chg="add del">
          <ac:chgData name="Ivan Ceballos" userId="S::ivan.ceballos@bootcamp-upgrade.com::041a04da-91cb-4c55-a314-1dc3d23b7419" providerId="AD" clId="Web-{A301E434-266D-16AB-DC41-F2620088D8CB}" dt="2024-01-04T15:30:44.189" v="581"/>
          <ac:spMkLst>
            <pc:docMk/>
            <pc:sldMk cId="2905944472" sldId="262"/>
            <ac:spMk id="29" creationId="{E3E9CA91-0E2B-49CD-A0F6-2EA79F02FA63}"/>
          </ac:spMkLst>
        </pc:spChg>
        <pc:spChg chg="add del">
          <ac:chgData name="Ivan Ceballos" userId="S::ivan.ceballos@bootcamp-upgrade.com::041a04da-91cb-4c55-a314-1dc3d23b7419" providerId="AD" clId="Web-{A301E434-266D-16AB-DC41-F2620088D8CB}" dt="2024-01-04T15:30:46.377" v="583"/>
          <ac:spMkLst>
            <pc:docMk/>
            <pc:sldMk cId="2905944472" sldId="262"/>
            <ac:spMk id="31" creationId="{572A6AC3-A5EB-4E50-B460-8B0A428F31B0}"/>
          </ac:spMkLst>
        </pc:spChg>
        <pc:picChg chg="add mod">
          <ac:chgData name="Ivan Ceballos" userId="S::ivan.ceballos@bootcamp-upgrade.com::041a04da-91cb-4c55-a314-1dc3d23b7419" providerId="AD" clId="Web-{A301E434-266D-16AB-DC41-F2620088D8CB}" dt="2024-01-04T21:50:37.055" v="3866" actId="1076"/>
          <ac:picMkLst>
            <pc:docMk/>
            <pc:sldMk cId="2905944472" sldId="262"/>
            <ac:picMk id="3" creationId="{B8E7A292-9A91-80C1-7A52-A844FCEEB94C}"/>
          </ac:picMkLst>
        </pc:picChg>
        <pc:picChg chg="add del mod">
          <ac:chgData name="Ivan Ceballos" userId="S::ivan.ceballos@bootcamp-upgrade.com::041a04da-91cb-4c55-a314-1dc3d23b7419" providerId="AD" clId="Web-{A301E434-266D-16AB-DC41-F2620088D8CB}" dt="2024-01-04T15:30:21.016" v="575"/>
          <ac:picMkLst>
            <pc:docMk/>
            <pc:sldMk cId="2905944472" sldId="262"/>
            <ac:picMk id="3" creationId="{EBB82FDA-4B78-9078-D7A0-E3C806956D1F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21:50:32.180" v="3865" actId="1076"/>
          <ac:picMkLst>
            <pc:docMk/>
            <pc:sldMk cId="2905944472" sldId="262"/>
            <ac:picMk id="4" creationId="{E04349D5-18F5-DEF0-D0E3-1600F04D43C8}"/>
          </ac:picMkLst>
        </pc:picChg>
        <pc:picChg chg="ord">
          <ac:chgData name="Ivan Ceballos" userId="S::ivan.ceballos@bootcamp-upgrade.com::041a04da-91cb-4c55-a314-1dc3d23b7419" providerId="AD" clId="Web-{A301E434-266D-16AB-DC41-F2620088D8CB}" dt="2024-01-04T15:30:46.377" v="583"/>
          <ac:picMkLst>
            <pc:docMk/>
            <pc:sldMk cId="2905944472" sldId="262"/>
            <ac:picMk id="14" creationId="{388D13DD-E1C7-F959-7A47-F66B797FAFE6}"/>
          </ac:picMkLst>
        </pc:picChg>
      </pc:sldChg>
      <pc:sldChg chg="addSp delSp modSp add replId">
        <pc:chgData name="Ivan Ceballos" userId="S::ivan.ceballos@bootcamp-upgrade.com::041a04da-91cb-4c55-a314-1dc3d23b7419" providerId="AD" clId="Web-{A301E434-266D-16AB-DC41-F2620088D8CB}" dt="2024-01-04T15:33:42.278" v="682" actId="1076"/>
        <pc:sldMkLst>
          <pc:docMk/>
          <pc:sldMk cId="3008803593" sldId="263"/>
        </pc:sldMkLst>
        <pc:spChg chg="mod">
          <ac:chgData name="Ivan Ceballos" userId="S::ivan.ceballos@bootcamp-upgrade.com::041a04da-91cb-4c55-a314-1dc3d23b7419" providerId="AD" clId="Web-{A301E434-266D-16AB-DC41-F2620088D8CB}" dt="2024-01-04T15:25:08.950" v="303" actId="20577"/>
          <ac:spMkLst>
            <pc:docMk/>
            <pc:sldMk cId="3008803593" sldId="263"/>
            <ac:spMk id="2" creationId="{5BB2DF9A-6DBE-F9DC-1209-D34AE64A4CFD}"/>
          </ac:spMkLst>
        </pc:spChg>
        <pc:spChg chg="mod">
          <ac:chgData name="Ivan Ceballos" userId="S::ivan.ceballos@bootcamp-upgrade.com::041a04da-91cb-4c55-a314-1dc3d23b7419" providerId="AD" clId="Web-{A301E434-266D-16AB-DC41-F2620088D8CB}" dt="2024-01-04T15:28:19.368" v="473" actId="20577"/>
          <ac:spMkLst>
            <pc:docMk/>
            <pc:sldMk cId="3008803593" sldId="263"/>
            <ac:spMk id="20" creationId="{7E1B0110-7A8B-C3FD-E966-8C8D952AB25E}"/>
          </ac:spMkLst>
        </pc:spChg>
        <pc:picChg chg="del">
          <ac:chgData name="Ivan Ceballos" userId="S::ivan.ceballos@bootcamp-upgrade.com::041a04da-91cb-4c55-a314-1dc3d23b7419" providerId="AD" clId="Web-{A301E434-266D-16AB-DC41-F2620088D8CB}" dt="2024-01-04T15:31:05.519" v="586"/>
          <ac:picMkLst>
            <pc:docMk/>
            <pc:sldMk cId="3008803593" sldId="263"/>
            <ac:picMk id="3" creationId="{3707DC18-B141-E7EC-7DB6-901D47DA04EA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15:33:42.278" v="682" actId="1076"/>
          <ac:picMkLst>
            <pc:docMk/>
            <pc:sldMk cId="3008803593" sldId="263"/>
            <ac:picMk id="4" creationId="{84C5832C-2F21-0A4B-0D59-046DF04E491D}"/>
          </ac:picMkLst>
        </pc:picChg>
      </pc:sldChg>
      <pc:sldChg chg="addSp delSp modSp add replId">
        <pc:chgData name="Ivan Ceballos" userId="S::ivan.ceballos@bootcamp-upgrade.com::041a04da-91cb-4c55-a314-1dc3d23b7419" providerId="AD" clId="Web-{A301E434-266D-16AB-DC41-F2620088D8CB}" dt="2024-01-04T15:33:55.701" v="685" actId="1076"/>
        <pc:sldMkLst>
          <pc:docMk/>
          <pc:sldMk cId="1655360926" sldId="264"/>
        </pc:sldMkLst>
        <pc:spChg chg="mod">
          <ac:chgData name="Ivan Ceballos" userId="S::ivan.ceballos@bootcamp-upgrade.com::041a04da-91cb-4c55-a314-1dc3d23b7419" providerId="AD" clId="Web-{A301E434-266D-16AB-DC41-F2620088D8CB}" dt="2024-01-04T15:28:48.448" v="476" actId="20577"/>
          <ac:spMkLst>
            <pc:docMk/>
            <pc:sldMk cId="1655360926" sldId="264"/>
            <ac:spMk id="2" creationId="{AC965972-B4E4-C6AD-FD23-127B780295BF}"/>
          </ac:spMkLst>
        </pc:spChg>
        <pc:spChg chg="mod">
          <ac:chgData name="Ivan Ceballos" userId="S::ivan.ceballos@bootcamp-upgrade.com::041a04da-91cb-4c55-a314-1dc3d23b7419" providerId="AD" clId="Web-{A301E434-266D-16AB-DC41-F2620088D8CB}" dt="2024-01-04T15:32:49.994" v="680" actId="20577"/>
          <ac:spMkLst>
            <pc:docMk/>
            <pc:sldMk cId="1655360926" sldId="264"/>
            <ac:spMk id="20" creationId="{9C4E8270-366D-718D-B201-00AC276F21E4}"/>
          </ac:spMkLst>
        </pc:spChg>
        <pc:picChg chg="del">
          <ac:chgData name="Ivan Ceballos" userId="S::ivan.ceballos@bootcamp-upgrade.com::041a04da-91cb-4c55-a314-1dc3d23b7419" providerId="AD" clId="Web-{A301E434-266D-16AB-DC41-F2620088D8CB}" dt="2024-01-04T15:31:15.769" v="589"/>
          <ac:picMkLst>
            <pc:docMk/>
            <pc:sldMk cId="1655360926" sldId="264"/>
            <ac:picMk id="3" creationId="{72921AE4-0C6A-DE51-14A2-3D53870AA05A}"/>
          </ac:picMkLst>
        </pc:picChg>
        <pc:picChg chg="add del mod">
          <ac:chgData name="Ivan Ceballos" userId="S::ivan.ceballos@bootcamp-upgrade.com::041a04da-91cb-4c55-a314-1dc3d23b7419" providerId="AD" clId="Web-{A301E434-266D-16AB-DC41-F2620088D8CB}" dt="2024-01-04T15:31:29.286" v="592"/>
          <ac:picMkLst>
            <pc:docMk/>
            <pc:sldMk cId="1655360926" sldId="264"/>
            <ac:picMk id="4" creationId="{FA28C8AC-FE74-F7F0-5C3A-D05BCDEE07FF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15:33:47.982" v="683" actId="1076"/>
          <ac:picMkLst>
            <pc:docMk/>
            <pc:sldMk cId="1655360926" sldId="264"/>
            <ac:picMk id="5" creationId="{8651F4F4-5A22-7153-AB13-E541F9B74485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15:33:55.701" v="685" actId="1076"/>
          <ac:picMkLst>
            <pc:docMk/>
            <pc:sldMk cId="1655360926" sldId="264"/>
            <ac:picMk id="6" creationId="{E9690812-05C0-A12D-A71F-EF3B7C4CD878}"/>
          </ac:picMkLst>
        </pc:picChg>
      </pc:sldChg>
      <pc:sldChg chg="addSp delSp modSp add del replId">
        <pc:chgData name="Ivan Ceballos" userId="S::ivan.ceballos@bootcamp-upgrade.com::041a04da-91cb-4c55-a314-1dc3d23b7419" providerId="AD" clId="Web-{A301E434-266D-16AB-DC41-F2620088D8CB}" dt="2024-01-04T15:52:30.301" v="1223"/>
        <pc:sldMkLst>
          <pc:docMk/>
          <pc:sldMk cId="94920434" sldId="265"/>
        </pc:sldMkLst>
        <pc:spChg chg="mod">
          <ac:chgData name="Ivan Ceballos" userId="S::ivan.ceballos@bootcamp-upgrade.com::041a04da-91cb-4c55-a314-1dc3d23b7419" providerId="AD" clId="Web-{A301E434-266D-16AB-DC41-F2620088D8CB}" dt="2024-01-04T15:36:07.225" v="706" actId="20577"/>
          <ac:spMkLst>
            <pc:docMk/>
            <pc:sldMk cId="94920434" sldId="265"/>
            <ac:spMk id="2" creationId="{0F39C804-64CD-A8FB-E1C6-321A3D59FC05}"/>
          </ac:spMkLst>
        </pc:spChg>
        <pc:spChg chg="mod">
          <ac:chgData name="Ivan Ceballos" userId="S::ivan.ceballos@bootcamp-upgrade.com::041a04da-91cb-4c55-a314-1dc3d23b7419" providerId="AD" clId="Web-{A301E434-266D-16AB-DC41-F2620088D8CB}" dt="2024-01-04T15:43:47.362" v="982" actId="20577"/>
          <ac:spMkLst>
            <pc:docMk/>
            <pc:sldMk cId="94920434" sldId="265"/>
            <ac:spMk id="20" creationId="{384A65C6-E3D4-7E71-F0A5-0714C6C0FFA1}"/>
          </ac:spMkLst>
        </pc:spChg>
        <pc:picChg chg="add del mod">
          <ac:chgData name="Ivan Ceballos" userId="S::ivan.ceballos@bootcamp-upgrade.com::041a04da-91cb-4c55-a314-1dc3d23b7419" providerId="AD" clId="Web-{A301E434-266D-16AB-DC41-F2620088D8CB}" dt="2024-01-04T15:41:45.605" v="866"/>
          <ac:picMkLst>
            <pc:docMk/>
            <pc:sldMk cId="94920434" sldId="265"/>
            <ac:picMk id="3" creationId="{80AAC0E9-8495-AF2E-5489-3CF559E0538D}"/>
          </ac:picMkLst>
        </pc:picChg>
        <pc:picChg chg="add del mod">
          <ac:chgData name="Ivan Ceballos" userId="S::ivan.ceballos@bootcamp-upgrade.com::041a04da-91cb-4c55-a314-1dc3d23b7419" providerId="AD" clId="Web-{A301E434-266D-16AB-DC41-F2620088D8CB}" dt="2024-01-04T15:43:06.954" v="879"/>
          <ac:picMkLst>
            <pc:docMk/>
            <pc:sldMk cId="94920434" sldId="265"/>
            <ac:picMk id="4" creationId="{2D25E66F-10C5-6EF8-7F4B-77523191B257}"/>
          </ac:picMkLst>
        </pc:picChg>
        <pc:picChg chg="del">
          <ac:chgData name="Ivan Ceballos" userId="S::ivan.ceballos@bootcamp-upgrade.com::041a04da-91cb-4c55-a314-1dc3d23b7419" providerId="AD" clId="Web-{A301E434-266D-16AB-DC41-F2620088D8CB}" dt="2024-01-04T15:37:50.481" v="860"/>
          <ac:picMkLst>
            <pc:docMk/>
            <pc:sldMk cId="94920434" sldId="265"/>
            <ac:picMk id="5" creationId="{29B38FEF-798B-7CEF-07BA-8A78CA295AA2}"/>
          </ac:picMkLst>
        </pc:picChg>
        <pc:picChg chg="add del mod">
          <ac:chgData name="Ivan Ceballos" userId="S::ivan.ceballos@bootcamp-upgrade.com::041a04da-91cb-4c55-a314-1dc3d23b7419" providerId="AD" clId="Web-{A301E434-266D-16AB-DC41-F2620088D8CB}" dt="2024-01-04T15:43:06.407" v="878"/>
          <ac:picMkLst>
            <pc:docMk/>
            <pc:sldMk cId="94920434" sldId="265"/>
            <ac:picMk id="6" creationId="{F207F525-0117-56F6-AD73-53383C31D8C4}"/>
          </ac:picMkLst>
        </pc:picChg>
      </pc:sldChg>
      <pc:sldChg chg="addSp delSp modSp add replId">
        <pc:chgData name="Ivan Ceballos" userId="S::ivan.ceballos@bootcamp-upgrade.com::041a04da-91cb-4c55-a314-1dc3d23b7419" providerId="AD" clId="Web-{A301E434-266D-16AB-DC41-F2620088D8CB}" dt="2024-01-04T15:42:51.187" v="877" actId="1076"/>
        <pc:sldMkLst>
          <pc:docMk/>
          <pc:sldMk cId="3802773269" sldId="266"/>
        </pc:sldMkLst>
        <pc:spChg chg="del">
          <ac:chgData name="Ivan Ceballos" userId="S::ivan.ceballos@bootcamp-upgrade.com::041a04da-91cb-4c55-a314-1dc3d23b7419" providerId="AD" clId="Web-{A301E434-266D-16AB-DC41-F2620088D8CB}" dt="2024-01-04T15:42:37.764" v="872"/>
          <ac:spMkLst>
            <pc:docMk/>
            <pc:sldMk cId="3802773269" sldId="266"/>
            <ac:spMk id="2" creationId="{5D62EA8C-426E-5FF7-E091-5886B1C68325}"/>
          </ac:spMkLst>
        </pc:spChg>
        <pc:spChg chg="add del mod">
          <ac:chgData name="Ivan Ceballos" userId="S::ivan.ceballos@bootcamp-upgrade.com::041a04da-91cb-4c55-a314-1dc3d23b7419" providerId="AD" clId="Web-{A301E434-266D-16AB-DC41-F2620088D8CB}" dt="2024-01-04T15:42:40.936" v="874"/>
          <ac:spMkLst>
            <pc:docMk/>
            <pc:sldMk cId="3802773269" sldId="266"/>
            <ac:spMk id="5" creationId="{38127B69-A373-764F-E14A-D18F4D1A886D}"/>
          </ac:spMkLst>
        </pc:spChg>
        <pc:spChg chg="del">
          <ac:chgData name="Ivan Ceballos" userId="S::ivan.ceballos@bootcamp-upgrade.com::041a04da-91cb-4c55-a314-1dc3d23b7419" providerId="AD" clId="Web-{A301E434-266D-16AB-DC41-F2620088D8CB}" dt="2024-01-04T15:42:39.311" v="873"/>
          <ac:spMkLst>
            <pc:docMk/>
            <pc:sldMk cId="3802773269" sldId="266"/>
            <ac:spMk id="20" creationId="{0905FE06-E306-6233-8A18-B74A0128F067}"/>
          </ac:spMkLst>
        </pc:spChg>
        <pc:picChg chg="mod">
          <ac:chgData name="Ivan Ceballos" userId="S::ivan.ceballos@bootcamp-upgrade.com::041a04da-91cb-4c55-a314-1dc3d23b7419" providerId="AD" clId="Web-{A301E434-266D-16AB-DC41-F2620088D8CB}" dt="2024-01-04T15:42:48.640" v="876" actId="1076"/>
          <ac:picMkLst>
            <pc:docMk/>
            <pc:sldMk cId="3802773269" sldId="266"/>
            <ac:picMk id="4" creationId="{DC4BBF2A-BE87-32EC-8B8A-F79CF876B118}"/>
          </ac:picMkLst>
        </pc:picChg>
        <pc:picChg chg="mod">
          <ac:chgData name="Ivan Ceballos" userId="S::ivan.ceballos@bootcamp-upgrade.com::041a04da-91cb-4c55-a314-1dc3d23b7419" providerId="AD" clId="Web-{A301E434-266D-16AB-DC41-F2620088D8CB}" dt="2024-01-04T15:42:51.187" v="877" actId="1076"/>
          <ac:picMkLst>
            <pc:docMk/>
            <pc:sldMk cId="3802773269" sldId="266"/>
            <ac:picMk id="6" creationId="{0E129717-9758-3AA3-D7C6-E4F700F5D073}"/>
          </ac:picMkLst>
        </pc:picChg>
      </pc:sldChg>
      <pc:sldChg chg="addSp delSp modSp add del ord replId">
        <pc:chgData name="Ivan Ceballos" userId="S::ivan.ceballos@bootcamp-upgrade.com::041a04da-91cb-4c55-a314-1dc3d23b7419" providerId="AD" clId="Web-{A301E434-266D-16AB-DC41-F2620088D8CB}" dt="2024-01-04T21:53:06.043" v="3868"/>
        <pc:sldMkLst>
          <pc:docMk/>
          <pc:sldMk cId="1827428832" sldId="267"/>
        </pc:sldMkLst>
        <pc:spChg chg="del mod">
          <ac:chgData name="Ivan Ceballos" userId="S::ivan.ceballos@bootcamp-upgrade.com::041a04da-91cb-4c55-a314-1dc3d23b7419" providerId="AD" clId="Web-{A301E434-266D-16AB-DC41-F2620088D8CB}" dt="2024-01-04T15:51:37.829" v="1172"/>
          <ac:spMkLst>
            <pc:docMk/>
            <pc:sldMk cId="1827428832" sldId="267"/>
            <ac:spMk id="2" creationId="{E047AF44-6A61-AD88-139A-DD5DB056D724}"/>
          </ac:spMkLst>
        </pc:spChg>
        <pc:spChg chg="add mod">
          <ac:chgData name="Ivan Ceballos" userId="S::ivan.ceballos@bootcamp-upgrade.com::041a04da-91cb-4c55-a314-1dc3d23b7419" providerId="AD" clId="Web-{A301E434-266D-16AB-DC41-F2620088D8CB}" dt="2024-01-04T15:53:14.476" v="1228" actId="1076"/>
          <ac:spMkLst>
            <pc:docMk/>
            <pc:sldMk cId="1827428832" sldId="267"/>
            <ac:spMk id="3" creationId="{6E133868-0F8F-07FF-DE0E-EA73DC6EBAD5}"/>
          </ac:spMkLst>
        </pc:spChg>
        <pc:spChg chg="add del mod">
          <ac:chgData name="Ivan Ceballos" userId="S::ivan.ceballos@bootcamp-upgrade.com::041a04da-91cb-4c55-a314-1dc3d23b7419" providerId="AD" clId="Web-{A301E434-266D-16AB-DC41-F2620088D8CB}" dt="2024-01-04T21:53:06.043" v="3868"/>
          <ac:spMkLst>
            <pc:docMk/>
            <pc:sldMk cId="1827428832" sldId="267"/>
            <ac:spMk id="5" creationId="{2AF6B492-6144-D9B4-1EB0-45C19DF20910}"/>
          </ac:spMkLst>
        </pc:spChg>
        <pc:spChg chg="del mod">
          <ac:chgData name="Ivan Ceballos" userId="S::ivan.ceballos@bootcamp-upgrade.com::041a04da-91cb-4c55-a314-1dc3d23b7419" providerId="AD" clId="Web-{A301E434-266D-16AB-DC41-F2620088D8CB}" dt="2024-01-04T15:51:05.389" v="1104"/>
          <ac:spMkLst>
            <pc:docMk/>
            <pc:sldMk cId="1827428832" sldId="267"/>
            <ac:spMk id="20" creationId="{F182D40C-E41E-2659-69C8-FB8CF903BAED}"/>
          </ac:spMkLst>
        </pc:spChg>
      </pc:sldChg>
      <pc:sldChg chg="add del replId">
        <pc:chgData name="Ivan Ceballos" userId="S::ivan.ceballos@bootcamp-upgrade.com::041a04da-91cb-4c55-a314-1dc3d23b7419" providerId="AD" clId="Web-{A301E434-266D-16AB-DC41-F2620088D8CB}" dt="2024-01-04T15:49:42.353" v="1050"/>
        <pc:sldMkLst>
          <pc:docMk/>
          <pc:sldMk cId="3251803632" sldId="267"/>
        </pc:sldMkLst>
      </pc:sldChg>
      <pc:sldChg chg="add del replId">
        <pc:chgData name="Ivan Ceballos" userId="S::ivan.ceballos@bootcamp-upgrade.com::041a04da-91cb-4c55-a314-1dc3d23b7419" providerId="AD" clId="Web-{A301E434-266D-16AB-DC41-F2620088D8CB}" dt="2024-01-04T15:46:25.528" v="984"/>
        <pc:sldMkLst>
          <pc:docMk/>
          <pc:sldMk cId="3546015290" sldId="267"/>
        </pc:sldMkLst>
      </pc:sldChg>
      <pc:sldChg chg="modSp add replId">
        <pc:chgData name="Ivan Ceballos" userId="S::ivan.ceballos@bootcamp-upgrade.com::041a04da-91cb-4c55-a314-1dc3d23b7419" providerId="AD" clId="Web-{A301E434-266D-16AB-DC41-F2620088D8CB}" dt="2024-01-04T15:52:28.598" v="1222" actId="20577"/>
        <pc:sldMkLst>
          <pc:docMk/>
          <pc:sldMk cId="575732631" sldId="268"/>
        </pc:sldMkLst>
        <pc:spChg chg="mod">
          <ac:chgData name="Ivan Ceballos" userId="S::ivan.ceballos@bootcamp-upgrade.com::041a04da-91cb-4c55-a314-1dc3d23b7419" providerId="AD" clId="Web-{A301E434-266D-16AB-DC41-F2620088D8CB}" dt="2024-01-04T15:52:28.598" v="1222" actId="20577"/>
          <ac:spMkLst>
            <pc:docMk/>
            <pc:sldMk cId="575732631" sldId="268"/>
            <ac:spMk id="2" creationId="{A02C990E-05FE-276C-B04F-81D59615159F}"/>
          </ac:spMkLst>
        </pc:spChg>
      </pc:sldChg>
      <pc:sldChg chg="modSp add ord replId">
        <pc:chgData name="Ivan Ceballos" userId="S::ivan.ceballos@bootcamp-upgrade.com::041a04da-91cb-4c55-a314-1dc3d23b7419" providerId="AD" clId="Web-{A301E434-266D-16AB-DC41-F2620088D8CB}" dt="2024-01-04T15:56:43.301" v="1495" actId="20577"/>
        <pc:sldMkLst>
          <pc:docMk/>
          <pc:sldMk cId="100419552" sldId="269"/>
        </pc:sldMkLst>
        <pc:spChg chg="mod">
          <ac:chgData name="Ivan Ceballos" userId="S::ivan.ceballos@bootcamp-upgrade.com::041a04da-91cb-4c55-a314-1dc3d23b7419" providerId="AD" clId="Web-{A301E434-266D-16AB-DC41-F2620088D8CB}" dt="2024-01-04T15:53:23.554" v="1240" actId="20577"/>
          <ac:spMkLst>
            <pc:docMk/>
            <pc:sldMk cId="100419552" sldId="269"/>
            <ac:spMk id="2" creationId="{A26EAD0F-31D2-4555-42CB-5EE6513577A1}"/>
          </ac:spMkLst>
        </pc:spChg>
        <pc:spChg chg="mod">
          <ac:chgData name="Ivan Ceballos" userId="S::ivan.ceballos@bootcamp-upgrade.com::041a04da-91cb-4c55-a314-1dc3d23b7419" providerId="AD" clId="Web-{A301E434-266D-16AB-DC41-F2620088D8CB}" dt="2024-01-04T15:56:43.301" v="1495" actId="20577"/>
          <ac:spMkLst>
            <pc:docMk/>
            <pc:sldMk cId="100419552" sldId="269"/>
            <ac:spMk id="20" creationId="{6C1ACC8D-2320-47C6-937D-B8C8044893BF}"/>
          </ac:spMkLst>
        </pc:spChg>
      </pc:sldChg>
      <pc:sldChg chg="modSp add del ord replId">
        <pc:chgData name="Ivan Ceballos" userId="S::ivan.ceballos@bootcamp-upgrade.com::041a04da-91cb-4c55-a314-1dc3d23b7419" providerId="AD" clId="Web-{A301E434-266D-16AB-DC41-F2620088D8CB}" dt="2024-01-04T15:52:19.003" v="1208"/>
        <pc:sldMkLst>
          <pc:docMk/>
          <pc:sldMk cId="3991169100" sldId="269"/>
        </pc:sldMkLst>
        <pc:spChg chg="mod">
          <ac:chgData name="Ivan Ceballos" userId="S::ivan.ceballos@bootcamp-upgrade.com::041a04da-91cb-4c55-a314-1dc3d23b7419" providerId="AD" clId="Web-{A301E434-266D-16AB-DC41-F2620088D8CB}" dt="2024-01-04T15:52:16.566" v="1207" actId="20577"/>
          <ac:spMkLst>
            <pc:docMk/>
            <pc:sldMk cId="3991169100" sldId="269"/>
            <ac:spMk id="3" creationId="{3520903D-311D-25BD-FCED-5A196A1B5ACC}"/>
          </ac:spMkLst>
        </pc:spChg>
      </pc:sldChg>
      <pc:sldChg chg="addSp modSp add replId">
        <pc:chgData name="Ivan Ceballos" userId="S::ivan.ceballos@bootcamp-upgrade.com::041a04da-91cb-4c55-a314-1dc3d23b7419" providerId="AD" clId="Web-{A301E434-266D-16AB-DC41-F2620088D8CB}" dt="2024-01-04T15:57:28.975" v="1512"/>
        <pc:sldMkLst>
          <pc:docMk/>
          <pc:sldMk cId="3508614298" sldId="270"/>
        </pc:sldMkLst>
        <pc:spChg chg="mod">
          <ac:chgData name="Ivan Ceballos" userId="S::ivan.ceballos@bootcamp-upgrade.com::041a04da-91cb-4c55-a314-1dc3d23b7419" providerId="AD" clId="Web-{A301E434-266D-16AB-DC41-F2620088D8CB}" dt="2024-01-04T15:55:44.641" v="1420" actId="20577"/>
          <ac:spMkLst>
            <pc:docMk/>
            <pc:sldMk cId="3508614298" sldId="270"/>
            <ac:spMk id="2" creationId="{71781FA2-5817-461D-2126-FAF6B3CF3CE7}"/>
          </ac:spMkLst>
        </pc:spChg>
        <pc:spChg chg="mod">
          <ac:chgData name="Ivan Ceballos" userId="S::ivan.ceballos@bootcamp-upgrade.com::041a04da-91cb-4c55-a314-1dc3d23b7419" providerId="AD" clId="Web-{A301E434-266D-16AB-DC41-F2620088D8CB}" dt="2024-01-04T15:56:56.833" v="1511" actId="20577"/>
          <ac:spMkLst>
            <pc:docMk/>
            <pc:sldMk cId="3508614298" sldId="270"/>
            <ac:spMk id="20" creationId="{59E7E9EF-F9D5-0947-38B3-C78E984F781D}"/>
          </ac:spMkLst>
        </pc:spChg>
        <pc:picChg chg="add mod">
          <ac:chgData name="Ivan Ceballos" userId="S::ivan.ceballos@bootcamp-upgrade.com::041a04da-91cb-4c55-a314-1dc3d23b7419" providerId="AD" clId="Web-{A301E434-266D-16AB-DC41-F2620088D8CB}" dt="2024-01-04T15:57:28.975" v="1512"/>
          <ac:picMkLst>
            <pc:docMk/>
            <pc:sldMk cId="3508614298" sldId="270"/>
            <ac:picMk id="3" creationId="{0A6B2059-204E-6C41-5C4A-581C6458EA55}"/>
          </ac:picMkLst>
        </pc:picChg>
      </pc:sldChg>
      <pc:sldChg chg="addSp delSp modSp add replId">
        <pc:chgData name="Ivan Ceballos" userId="S::ivan.ceballos@bootcamp-upgrade.com::041a04da-91cb-4c55-a314-1dc3d23b7419" providerId="AD" clId="Web-{A301E434-266D-16AB-DC41-F2620088D8CB}" dt="2024-01-04T15:58:31.198" v="1517"/>
        <pc:sldMkLst>
          <pc:docMk/>
          <pc:sldMk cId="2430571433" sldId="271"/>
        </pc:sldMkLst>
        <pc:spChg chg="mod">
          <ac:chgData name="Ivan Ceballos" userId="S::ivan.ceballos@bootcamp-upgrade.com::041a04da-91cb-4c55-a314-1dc3d23b7419" providerId="AD" clId="Web-{A301E434-266D-16AB-DC41-F2620088D8CB}" dt="2024-01-04T15:58:29.339" v="1515" actId="20577"/>
          <ac:spMkLst>
            <pc:docMk/>
            <pc:sldMk cId="2430571433" sldId="271"/>
            <ac:spMk id="2" creationId="{84D569E9-CA14-8DA6-68C0-6FD63380A44B}"/>
          </ac:spMkLst>
        </pc:spChg>
        <pc:picChg chg="del">
          <ac:chgData name="Ivan Ceballos" userId="S::ivan.ceballos@bootcamp-upgrade.com::041a04da-91cb-4c55-a314-1dc3d23b7419" providerId="AD" clId="Web-{A301E434-266D-16AB-DC41-F2620088D8CB}" dt="2024-01-04T15:58:29.964" v="1516"/>
          <ac:picMkLst>
            <pc:docMk/>
            <pc:sldMk cId="2430571433" sldId="271"/>
            <ac:picMk id="3" creationId="{01066E1E-7ED1-70FB-992A-67FA8E243EA4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15:58:31.198" v="1517"/>
          <ac:picMkLst>
            <pc:docMk/>
            <pc:sldMk cId="2430571433" sldId="271"/>
            <ac:picMk id="4" creationId="{16E4EE19-9CFD-E7AD-5A86-6A8E9EBA81CB}"/>
          </ac:picMkLst>
        </pc:picChg>
      </pc:sldChg>
      <pc:sldChg chg="addSp delSp modSp add replId">
        <pc:chgData name="Ivan Ceballos" userId="S::ivan.ceballos@bootcamp-upgrade.com::041a04da-91cb-4c55-a314-1dc3d23b7419" providerId="AD" clId="Web-{A301E434-266D-16AB-DC41-F2620088D8CB}" dt="2024-01-04T16:06:08.914" v="1528"/>
        <pc:sldMkLst>
          <pc:docMk/>
          <pc:sldMk cId="1488788173" sldId="272"/>
        </pc:sldMkLst>
        <pc:spChg chg="mod">
          <ac:chgData name="Ivan Ceballos" userId="S::ivan.ceballos@bootcamp-upgrade.com::041a04da-91cb-4c55-a314-1dc3d23b7419" providerId="AD" clId="Web-{A301E434-266D-16AB-DC41-F2620088D8CB}" dt="2024-01-04T16:06:06.867" v="1526" actId="20577"/>
          <ac:spMkLst>
            <pc:docMk/>
            <pc:sldMk cId="1488788173" sldId="272"/>
            <ac:spMk id="2" creationId="{365DB228-3D4F-91F1-28E8-34DEEBB45EE5}"/>
          </ac:spMkLst>
        </pc:spChg>
        <pc:picChg chg="add mod">
          <ac:chgData name="Ivan Ceballos" userId="S::ivan.ceballos@bootcamp-upgrade.com::041a04da-91cb-4c55-a314-1dc3d23b7419" providerId="AD" clId="Web-{A301E434-266D-16AB-DC41-F2620088D8CB}" dt="2024-01-04T16:06:08.914" v="1528"/>
          <ac:picMkLst>
            <pc:docMk/>
            <pc:sldMk cId="1488788173" sldId="272"/>
            <ac:picMk id="3" creationId="{0F36F11D-7D66-CA9F-7AA3-4F87A182BB91}"/>
          </ac:picMkLst>
        </pc:picChg>
        <pc:picChg chg="del">
          <ac:chgData name="Ivan Ceballos" userId="S::ivan.ceballos@bootcamp-upgrade.com::041a04da-91cb-4c55-a314-1dc3d23b7419" providerId="AD" clId="Web-{A301E434-266D-16AB-DC41-F2620088D8CB}" dt="2024-01-04T16:06:07.507" v="1527"/>
          <ac:picMkLst>
            <pc:docMk/>
            <pc:sldMk cId="1488788173" sldId="272"/>
            <ac:picMk id="4" creationId="{80335179-E6B8-B06E-5A0F-48DBEE13E1BE}"/>
          </ac:picMkLst>
        </pc:picChg>
      </pc:sldChg>
      <pc:sldChg chg="addSp delSp modSp add replId">
        <pc:chgData name="Ivan Ceballos" userId="S::ivan.ceballos@bootcamp-upgrade.com::041a04da-91cb-4c55-a314-1dc3d23b7419" providerId="AD" clId="Web-{A301E434-266D-16AB-DC41-F2620088D8CB}" dt="2024-01-04T16:07:36.747" v="1538"/>
        <pc:sldMkLst>
          <pc:docMk/>
          <pc:sldMk cId="3138797567" sldId="273"/>
        </pc:sldMkLst>
        <pc:spChg chg="mod">
          <ac:chgData name="Ivan Ceballos" userId="S::ivan.ceballos@bootcamp-upgrade.com::041a04da-91cb-4c55-a314-1dc3d23b7419" providerId="AD" clId="Web-{A301E434-266D-16AB-DC41-F2620088D8CB}" dt="2024-01-04T16:06:40.025" v="1531" actId="20577"/>
          <ac:spMkLst>
            <pc:docMk/>
            <pc:sldMk cId="3138797567" sldId="273"/>
            <ac:spMk id="2" creationId="{78F5AD67-0E60-623D-CDF0-D42B5DEDF4CD}"/>
          </ac:spMkLst>
        </pc:spChg>
        <pc:picChg chg="del">
          <ac:chgData name="Ivan Ceballos" userId="S::ivan.ceballos@bootcamp-upgrade.com::041a04da-91cb-4c55-a314-1dc3d23b7419" providerId="AD" clId="Web-{A301E434-266D-16AB-DC41-F2620088D8CB}" dt="2024-01-04T16:06:40.650" v="1532"/>
          <ac:picMkLst>
            <pc:docMk/>
            <pc:sldMk cId="3138797567" sldId="273"/>
            <ac:picMk id="3" creationId="{ADCCFB5A-51B0-3C68-4070-664D65D16FB8}"/>
          </ac:picMkLst>
        </pc:picChg>
        <pc:picChg chg="add del mod">
          <ac:chgData name="Ivan Ceballos" userId="S::ivan.ceballos@bootcamp-upgrade.com::041a04da-91cb-4c55-a314-1dc3d23b7419" providerId="AD" clId="Web-{A301E434-266D-16AB-DC41-F2620088D8CB}" dt="2024-01-04T16:07:01.901" v="1534"/>
          <ac:picMkLst>
            <pc:docMk/>
            <pc:sldMk cId="3138797567" sldId="273"/>
            <ac:picMk id="4" creationId="{57711339-8060-8A28-2DC7-F0787F0FCC99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16:07:02.729" v="1535"/>
          <ac:picMkLst>
            <pc:docMk/>
            <pc:sldMk cId="3138797567" sldId="273"/>
            <ac:picMk id="5" creationId="{E78CF6D1-717F-40B5-CE5B-5B6B0E8A0C18}"/>
          </ac:picMkLst>
        </pc:picChg>
        <pc:picChg chg="add del mod">
          <ac:chgData name="Ivan Ceballos" userId="S::ivan.ceballos@bootcamp-upgrade.com::041a04da-91cb-4c55-a314-1dc3d23b7419" providerId="AD" clId="Web-{A301E434-266D-16AB-DC41-F2620088D8CB}" dt="2024-01-04T16:07:36.747" v="1538"/>
          <ac:picMkLst>
            <pc:docMk/>
            <pc:sldMk cId="3138797567" sldId="273"/>
            <ac:picMk id="6" creationId="{48AD6773-C809-65DE-270E-C1C29811ED9F}"/>
          </ac:picMkLst>
        </pc:picChg>
      </pc:sldChg>
      <pc:sldChg chg="delSp modSp add replId">
        <pc:chgData name="Ivan Ceballos" userId="S::ivan.ceballos@bootcamp-upgrade.com::041a04da-91cb-4c55-a314-1dc3d23b7419" providerId="AD" clId="Web-{A301E434-266D-16AB-DC41-F2620088D8CB}" dt="2024-01-04T16:43:53.475" v="2299" actId="20577"/>
        <pc:sldMkLst>
          <pc:docMk/>
          <pc:sldMk cId="2420862521" sldId="274"/>
        </pc:sldMkLst>
        <pc:spChg chg="mod">
          <ac:chgData name="Ivan Ceballos" userId="S::ivan.ceballos@bootcamp-upgrade.com::041a04da-91cb-4c55-a314-1dc3d23b7419" providerId="AD" clId="Web-{A301E434-266D-16AB-DC41-F2620088D8CB}" dt="2024-01-04T16:43:53.475" v="2299" actId="20577"/>
          <ac:spMkLst>
            <pc:docMk/>
            <pc:sldMk cId="2420862521" sldId="274"/>
            <ac:spMk id="2" creationId="{B5B0C223-503D-CE48-6684-504BF2604751}"/>
          </ac:spMkLst>
        </pc:spChg>
        <pc:picChg chg="del">
          <ac:chgData name="Ivan Ceballos" userId="S::ivan.ceballos@bootcamp-upgrade.com::041a04da-91cb-4c55-a314-1dc3d23b7419" providerId="AD" clId="Web-{A301E434-266D-16AB-DC41-F2620088D8CB}" dt="2024-01-04T16:07:39.591" v="1540"/>
          <ac:picMkLst>
            <pc:docMk/>
            <pc:sldMk cId="2420862521" sldId="274"/>
            <ac:picMk id="5" creationId="{5E6DBD7B-2016-9BCC-BCB3-6618AA982620}"/>
          </ac:picMkLst>
        </pc:picChg>
        <pc:picChg chg="mod">
          <ac:chgData name="Ivan Ceballos" userId="S::ivan.ceballos@bootcamp-upgrade.com::041a04da-91cb-4c55-a314-1dc3d23b7419" providerId="AD" clId="Web-{A301E434-266D-16AB-DC41-F2620088D8CB}" dt="2024-01-04T16:07:43.107" v="1541" actId="1076"/>
          <ac:picMkLst>
            <pc:docMk/>
            <pc:sldMk cId="2420862521" sldId="274"/>
            <ac:picMk id="6" creationId="{BD95C01F-89F7-9497-C963-D668EE00207A}"/>
          </ac:picMkLst>
        </pc:picChg>
      </pc:sldChg>
      <pc:sldChg chg="delSp modSp add ord replId">
        <pc:chgData name="Ivan Ceballos" userId="S::ivan.ceballos@bootcamp-upgrade.com::041a04da-91cb-4c55-a314-1dc3d23b7419" providerId="AD" clId="Web-{A301E434-266D-16AB-DC41-F2620088D8CB}" dt="2024-01-04T21:53:56.529" v="3869"/>
        <pc:sldMkLst>
          <pc:docMk/>
          <pc:sldMk cId="3673377043" sldId="275"/>
        </pc:sldMkLst>
        <pc:spChg chg="mod">
          <ac:chgData name="Ivan Ceballos" userId="S::ivan.ceballos@bootcamp-upgrade.com::041a04da-91cb-4c55-a314-1dc3d23b7419" providerId="AD" clId="Web-{A301E434-266D-16AB-DC41-F2620088D8CB}" dt="2024-01-04T16:08:28.641" v="1600" actId="1076"/>
          <ac:spMkLst>
            <pc:docMk/>
            <pc:sldMk cId="3673377043" sldId="275"/>
            <ac:spMk id="3" creationId="{BE479F88-74DC-0882-7CF6-8B5D7984703D}"/>
          </ac:spMkLst>
        </pc:spChg>
        <pc:spChg chg="del">
          <ac:chgData name="Ivan Ceballos" userId="S::ivan.ceballos@bootcamp-upgrade.com::041a04da-91cb-4c55-a314-1dc3d23b7419" providerId="AD" clId="Web-{A301E434-266D-16AB-DC41-F2620088D8CB}" dt="2024-01-04T21:53:56.529" v="3869"/>
          <ac:spMkLst>
            <pc:docMk/>
            <pc:sldMk cId="3673377043" sldId="275"/>
            <ac:spMk id="5" creationId="{9963B90D-8F03-77D6-EB8B-BB00C986DD21}"/>
          </ac:spMkLst>
        </pc:spChg>
      </pc:sldChg>
      <pc:sldChg chg="modSp add ord replId">
        <pc:chgData name="Ivan Ceballos" userId="S::ivan.ceballos@bootcamp-upgrade.com::041a04da-91cb-4c55-a314-1dc3d23b7419" providerId="AD" clId="Web-{A301E434-266D-16AB-DC41-F2620088D8CB}" dt="2024-01-04T16:44:08.366" v="2304" actId="20577"/>
        <pc:sldMkLst>
          <pc:docMk/>
          <pc:sldMk cId="1379625899" sldId="276"/>
        </pc:sldMkLst>
        <pc:spChg chg="mod">
          <ac:chgData name="Ivan Ceballos" userId="S::ivan.ceballos@bootcamp-upgrade.com::041a04da-91cb-4c55-a314-1dc3d23b7419" providerId="AD" clId="Web-{A301E434-266D-16AB-DC41-F2620088D8CB}" dt="2024-01-04T16:08:55.955" v="1604" actId="20577"/>
          <ac:spMkLst>
            <pc:docMk/>
            <pc:sldMk cId="1379625899" sldId="276"/>
            <ac:spMk id="2" creationId="{EC8BDC45-FA7F-B38E-DC6D-9AECD4AB7335}"/>
          </ac:spMkLst>
        </pc:spChg>
        <pc:spChg chg="mod">
          <ac:chgData name="Ivan Ceballos" userId="S::ivan.ceballos@bootcamp-upgrade.com::041a04da-91cb-4c55-a314-1dc3d23b7419" providerId="AD" clId="Web-{A301E434-266D-16AB-DC41-F2620088D8CB}" dt="2024-01-04T16:44:08.366" v="2304" actId="20577"/>
          <ac:spMkLst>
            <pc:docMk/>
            <pc:sldMk cId="1379625899" sldId="276"/>
            <ac:spMk id="20" creationId="{72251670-2284-A789-0675-EB34EC713D33}"/>
          </ac:spMkLst>
        </pc:spChg>
      </pc:sldChg>
      <pc:sldChg chg="addSp delSp modSp add replId">
        <pc:chgData name="Ivan Ceballos" userId="S::ivan.ceballos@bootcamp-upgrade.com::041a04da-91cb-4c55-a314-1dc3d23b7419" providerId="AD" clId="Web-{A301E434-266D-16AB-DC41-F2620088D8CB}" dt="2024-01-04T21:25:19.887" v="3340"/>
        <pc:sldMkLst>
          <pc:docMk/>
          <pc:sldMk cId="41562346" sldId="277"/>
        </pc:sldMkLst>
        <pc:spChg chg="del mod">
          <ac:chgData name="Ivan Ceballos" userId="S::ivan.ceballos@bootcamp-upgrade.com::041a04da-91cb-4c55-a314-1dc3d23b7419" providerId="AD" clId="Web-{A301E434-266D-16AB-DC41-F2620088D8CB}" dt="2024-01-04T16:21:26.642" v="2019"/>
          <ac:spMkLst>
            <pc:docMk/>
            <pc:sldMk cId="41562346" sldId="277"/>
            <ac:spMk id="2" creationId="{EDAB5999-7591-7AAE-0827-22CA95F5CCA8}"/>
          </ac:spMkLst>
        </pc:spChg>
        <pc:spChg chg="add del mod">
          <ac:chgData name="Ivan Ceballos" userId="S::ivan.ceballos@bootcamp-upgrade.com::041a04da-91cb-4c55-a314-1dc3d23b7419" providerId="AD" clId="Web-{A301E434-266D-16AB-DC41-F2620088D8CB}" dt="2024-01-04T21:25:19.887" v="3340"/>
          <ac:spMkLst>
            <pc:docMk/>
            <pc:sldMk cId="41562346" sldId="277"/>
            <ac:spMk id="5" creationId="{E669B28B-4B48-CF08-8CEF-5AD0D35ABDE5}"/>
          </ac:spMkLst>
        </pc:spChg>
        <pc:spChg chg="del">
          <ac:chgData name="Ivan Ceballos" userId="S::ivan.ceballos@bootcamp-upgrade.com::041a04da-91cb-4c55-a314-1dc3d23b7419" providerId="AD" clId="Web-{A301E434-266D-16AB-DC41-F2620088D8CB}" dt="2024-01-04T16:14:27.929" v="2000"/>
          <ac:spMkLst>
            <pc:docMk/>
            <pc:sldMk cId="41562346" sldId="277"/>
            <ac:spMk id="20" creationId="{5E535735-78C2-97FE-964B-57EA4B7997ED}"/>
          </ac:spMkLst>
        </pc:spChg>
        <pc:picChg chg="add mod">
          <ac:chgData name="Ivan Ceballos" userId="S::ivan.ceballos@bootcamp-upgrade.com::041a04da-91cb-4c55-a314-1dc3d23b7419" providerId="AD" clId="Web-{A301E434-266D-16AB-DC41-F2620088D8CB}" dt="2024-01-04T16:21:37.768" v="2020" actId="1076"/>
          <ac:picMkLst>
            <pc:docMk/>
            <pc:sldMk cId="41562346" sldId="277"/>
            <ac:picMk id="3" creationId="{FE479749-14FE-F40C-371F-1D1D83AE57AB}"/>
          </ac:picMkLst>
        </pc:picChg>
      </pc:sldChg>
      <pc:sldChg chg="addSp delSp modSp add replId">
        <pc:chgData name="Ivan Ceballos" userId="S::ivan.ceballos@bootcamp-upgrade.com::041a04da-91cb-4c55-a314-1dc3d23b7419" providerId="AD" clId="Web-{A301E434-266D-16AB-DC41-F2620088D8CB}" dt="2024-01-04T16:21:19.360" v="2017" actId="1076"/>
        <pc:sldMkLst>
          <pc:docMk/>
          <pc:sldMk cId="932562736" sldId="278"/>
        </pc:sldMkLst>
        <pc:spChg chg="del mod">
          <ac:chgData name="Ivan Ceballos" userId="S::ivan.ceballos@bootcamp-upgrade.com::041a04da-91cb-4c55-a314-1dc3d23b7419" providerId="AD" clId="Web-{A301E434-266D-16AB-DC41-F2620088D8CB}" dt="2024-01-04T16:21:09.766" v="2016"/>
          <ac:spMkLst>
            <pc:docMk/>
            <pc:sldMk cId="932562736" sldId="278"/>
            <ac:spMk id="2" creationId="{C7131FC6-88C2-72F4-70C1-4E872720BC56}"/>
          </ac:spMkLst>
        </pc:spChg>
        <pc:picChg chg="del">
          <ac:chgData name="Ivan Ceballos" userId="S::ivan.ceballos@bootcamp-upgrade.com::041a04da-91cb-4c55-a314-1dc3d23b7419" providerId="AD" clId="Web-{A301E434-266D-16AB-DC41-F2620088D8CB}" dt="2024-01-04T16:16:41.828" v="2006"/>
          <ac:picMkLst>
            <pc:docMk/>
            <pc:sldMk cId="932562736" sldId="278"/>
            <ac:picMk id="3" creationId="{C53CB2B6-5579-F6D7-BA9B-BBB77FB337B8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16:21:19.360" v="2017" actId="1076"/>
          <ac:picMkLst>
            <pc:docMk/>
            <pc:sldMk cId="932562736" sldId="278"/>
            <ac:picMk id="4" creationId="{2BA8EAE8-F234-61FF-F6A5-0FCCE88F852C}"/>
          </ac:picMkLst>
        </pc:picChg>
      </pc:sldChg>
      <pc:sldChg chg="add del replId">
        <pc:chgData name="Ivan Ceballos" userId="S::ivan.ceballos@bootcamp-upgrade.com::041a04da-91cb-4c55-a314-1dc3d23b7419" providerId="AD" clId="Web-{A301E434-266D-16AB-DC41-F2620088D8CB}" dt="2024-01-04T16:16:43.502" v="2008"/>
        <pc:sldMkLst>
          <pc:docMk/>
          <pc:sldMk cId="1506426180" sldId="279"/>
        </pc:sldMkLst>
      </pc:sldChg>
      <pc:sldChg chg="addSp delSp modSp add del replId">
        <pc:chgData name="Ivan Ceballos" userId="S::ivan.ceballos@bootcamp-upgrade.com::041a04da-91cb-4c55-a314-1dc3d23b7419" providerId="AD" clId="Web-{A301E434-266D-16AB-DC41-F2620088D8CB}" dt="2024-01-04T16:29:10.999" v="2051"/>
        <pc:sldMkLst>
          <pc:docMk/>
          <pc:sldMk cId="2039441449" sldId="279"/>
        </pc:sldMkLst>
        <pc:spChg chg="mod">
          <ac:chgData name="Ivan Ceballos" userId="S::ivan.ceballos@bootcamp-upgrade.com::041a04da-91cb-4c55-a314-1dc3d23b7419" providerId="AD" clId="Web-{A301E434-266D-16AB-DC41-F2620088D8CB}" dt="2024-01-04T16:28:28.465" v="2043" actId="20577"/>
          <ac:spMkLst>
            <pc:docMk/>
            <pc:sldMk cId="2039441449" sldId="279"/>
            <ac:spMk id="2" creationId="{5F34FC1E-2A86-0CD0-35DF-30E651A1C1C2}"/>
          </ac:spMkLst>
        </pc:spChg>
        <pc:spChg chg="add del mod">
          <ac:chgData name="Ivan Ceballos" userId="S::ivan.ceballos@bootcamp-upgrade.com::041a04da-91cb-4c55-a314-1dc3d23b7419" providerId="AD" clId="Web-{A301E434-266D-16AB-DC41-F2620088D8CB}" dt="2024-01-04T16:29:02.107" v="2049"/>
          <ac:spMkLst>
            <pc:docMk/>
            <pc:sldMk cId="2039441449" sldId="279"/>
            <ac:spMk id="3" creationId="{F0BC05ED-2670-6215-4FAC-DF4564E9C4E0}"/>
          </ac:spMkLst>
        </pc:spChg>
        <pc:spChg chg="del mod">
          <ac:chgData name="Ivan Ceballos" userId="S::ivan.ceballos@bootcamp-upgrade.com::041a04da-91cb-4c55-a314-1dc3d23b7419" providerId="AD" clId="Web-{A301E434-266D-16AB-DC41-F2620088D8CB}" dt="2024-01-04T16:29:00.154" v="2045"/>
          <ac:spMkLst>
            <pc:docMk/>
            <pc:sldMk cId="2039441449" sldId="279"/>
            <ac:spMk id="20" creationId="{BE4106C9-DD0E-277E-3033-7D8E2D3D47B2}"/>
          </ac:spMkLst>
        </pc:spChg>
      </pc:sldChg>
      <pc:sldChg chg="addSp modSp add replId">
        <pc:chgData name="Ivan Ceballos" userId="S::ivan.ceballos@bootcamp-upgrade.com::041a04da-91cb-4c55-a314-1dc3d23b7419" providerId="AD" clId="Web-{A301E434-266D-16AB-DC41-F2620088D8CB}" dt="2024-01-04T16:31:53.227" v="2222" actId="1076"/>
        <pc:sldMkLst>
          <pc:docMk/>
          <pc:sldMk cId="2139167005" sldId="280"/>
        </pc:sldMkLst>
        <pc:spChg chg="mod">
          <ac:chgData name="Ivan Ceballos" userId="S::ivan.ceballos@bootcamp-upgrade.com::041a04da-91cb-4c55-a314-1dc3d23b7419" providerId="AD" clId="Web-{A301E434-266D-16AB-DC41-F2620088D8CB}" dt="2024-01-04T16:29:17.124" v="2058" actId="20577"/>
          <ac:spMkLst>
            <pc:docMk/>
            <pc:sldMk cId="2139167005" sldId="280"/>
            <ac:spMk id="2" creationId="{546C62AA-B3E5-CD16-4AC4-2A9031DA7F35}"/>
          </ac:spMkLst>
        </pc:spChg>
        <pc:spChg chg="mod">
          <ac:chgData name="Ivan Ceballos" userId="S::ivan.ceballos@bootcamp-upgrade.com::041a04da-91cb-4c55-a314-1dc3d23b7419" providerId="AD" clId="Web-{A301E434-266D-16AB-DC41-F2620088D8CB}" dt="2024-01-04T16:30:55.083" v="2215" actId="20577"/>
          <ac:spMkLst>
            <pc:docMk/>
            <pc:sldMk cId="2139167005" sldId="280"/>
            <ac:spMk id="20" creationId="{1C007546-AA4B-94E9-A62B-CE487F32A7F5}"/>
          </ac:spMkLst>
        </pc:spChg>
        <pc:picChg chg="add mod">
          <ac:chgData name="Ivan Ceballos" userId="S::ivan.ceballos@bootcamp-upgrade.com::041a04da-91cb-4c55-a314-1dc3d23b7419" providerId="AD" clId="Web-{A301E434-266D-16AB-DC41-F2620088D8CB}" dt="2024-01-04T16:30:59.818" v="2217" actId="1076"/>
          <ac:picMkLst>
            <pc:docMk/>
            <pc:sldMk cId="2139167005" sldId="280"/>
            <ac:picMk id="3" creationId="{EC11406C-6F6B-A49E-B340-A63184E3249C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16:31:53.227" v="2222" actId="1076"/>
          <ac:picMkLst>
            <pc:docMk/>
            <pc:sldMk cId="2139167005" sldId="280"/>
            <ac:picMk id="4" creationId="{3A0BF304-E394-2FF8-31E1-50EF8EC6DCCE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16:31:46.555" v="2221" actId="1076"/>
          <ac:picMkLst>
            <pc:docMk/>
            <pc:sldMk cId="2139167005" sldId="280"/>
            <ac:picMk id="5" creationId="{11A5E220-B2D8-734E-8FC7-F53B015A7E44}"/>
          </ac:picMkLst>
        </pc:picChg>
      </pc:sldChg>
      <pc:sldChg chg="addSp delSp modSp add replId">
        <pc:chgData name="Ivan Ceballos" userId="S::ivan.ceballos@bootcamp-upgrade.com::041a04da-91cb-4c55-a314-1dc3d23b7419" providerId="AD" clId="Web-{A301E434-266D-16AB-DC41-F2620088D8CB}" dt="2024-01-04T16:36:11.774" v="2244"/>
        <pc:sldMkLst>
          <pc:docMk/>
          <pc:sldMk cId="488008078" sldId="281"/>
        </pc:sldMkLst>
        <pc:spChg chg="mod">
          <ac:chgData name="Ivan Ceballos" userId="S::ivan.ceballos@bootcamp-upgrade.com::041a04da-91cb-4c55-a314-1dc3d23b7419" providerId="AD" clId="Web-{A301E434-266D-16AB-DC41-F2620088D8CB}" dt="2024-01-04T16:35:46.648" v="2238" actId="20577"/>
          <ac:spMkLst>
            <pc:docMk/>
            <pc:sldMk cId="488008078" sldId="281"/>
            <ac:spMk id="2" creationId="{EF9BBE3E-A28C-0C24-94C3-6654687BCC05}"/>
          </ac:spMkLst>
        </pc:spChg>
        <pc:spChg chg="del mod">
          <ac:chgData name="Ivan Ceballos" userId="S::ivan.ceballos@bootcamp-upgrade.com::041a04da-91cb-4c55-a314-1dc3d23b7419" providerId="AD" clId="Web-{A301E434-266D-16AB-DC41-F2620088D8CB}" dt="2024-01-04T16:36:11.149" v="2243"/>
          <ac:spMkLst>
            <pc:docMk/>
            <pc:sldMk cId="488008078" sldId="281"/>
            <ac:spMk id="20" creationId="{0B0FD058-DD34-93C5-2A5E-6FD77FDAF706}"/>
          </ac:spMkLst>
        </pc:spChg>
        <pc:picChg chg="del">
          <ac:chgData name="Ivan Ceballos" userId="S::ivan.ceballos@bootcamp-upgrade.com::041a04da-91cb-4c55-a314-1dc3d23b7419" providerId="AD" clId="Web-{A301E434-266D-16AB-DC41-F2620088D8CB}" dt="2024-01-04T16:35:49.195" v="2239"/>
          <ac:picMkLst>
            <pc:docMk/>
            <pc:sldMk cId="488008078" sldId="281"/>
            <ac:picMk id="3" creationId="{2E493701-DF3E-FB02-C7F0-9EF39D8A1DD1}"/>
          </ac:picMkLst>
        </pc:picChg>
        <pc:picChg chg="del">
          <ac:chgData name="Ivan Ceballos" userId="S::ivan.ceballos@bootcamp-upgrade.com::041a04da-91cb-4c55-a314-1dc3d23b7419" providerId="AD" clId="Web-{A301E434-266D-16AB-DC41-F2620088D8CB}" dt="2024-01-04T16:35:49.804" v="2240"/>
          <ac:picMkLst>
            <pc:docMk/>
            <pc:sldMk cId="488008078" sldId="281"/>
            <ac:picMk id="4" creationId="{AE747584-AB7D-EF28-FC27-BAFDE8D2C58F}"/>
          </ac:picMkLst>
        </pc:picChg>
        <pc:picChg chg="del">
          <ac:chgData name="Ivan Ceballos" userId="S::ivan.ceballos@bootcamp-upgrade.com::041a04da-91cb-4c55-a314-1dc3d23b7419" providerId="AD" clId="Web-{A301E434-266D-16AB-DC41-F2620088D8CB}" dt="2024-01-04T16:35:50.258" v="2241"/>
          <ac:picMkLst>
            <pc:docMk/>
            <pc:sldMk cId="488008078" sldId="281"/>
            <ac:picMk id="5" creationId="{7CC970C2-660C-0D89-56C9-78105B331BB2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16:36:11.774" v="2244"/>
          <ac:picMkLst>
            <pc:docMk/>
            <pc:sldMk cId="488008078" sldId="281"/>
            <ac:picMk id="6" creationId="{16387550-925D-08AF-8579-C8B07500D7E0}"/>
          </ac:picMkLst>
        </pc:picChg>
      </pc:sldChg>
      <pc:sldChg chg="addSp delSp modSp add replId">
        <pc:chgData name="Ivan Ceballos" userId="S::ivan.ceballos@bootcamp-upgrade.com::041a04da-91cb-4c55-a314-1dc3d23b7419" providerId="AD" clId="Web-{A301E434-266D-16AB-DC41-F2620088D8CB}" dt="2024-01-04T16:36:55.543" v="2248"/>
        <pc:sldMkLst>
          <pc:docMk/>
          <pc:sldMk cId="439632908" sldId="282"/>
        </pc:sldMkLst>
        <pc:spChg chg="mod">
          <ac:chgData name="Ivan Ceballos" userId="S::ivan.ceballos@bootcamp-upgrade.com::041a04da-91cb-4c55-a314-1dc3d23b7419" providerId="AD" clId="Web-{A301E434-266D-16AB-DC41-F2620088D8CB}" dt="2024-01-04T16:36:49.246" v="2246" actId="20577"/>
          <ac:spMkLst>
            <pc:docMk/>
            <pc:sldMk cId="439632908" sldId="282"/>
            <ac:spMk id="2" creationId="{BF15BE80-3992-8712-9D47-1C67BDD16356}"/>
          </ac:spMkLst>
        </pc:spChg>
        <pc:picChg chg="add mod">
          <ac:chgData name="Ivan Ceballos" userId="S::ivan.ceballos@bootcamp-upgrade.com::041a04da-91cb-4c55-a314-1dc3d23b7419" providerId="AD" clId="Web-{A301E434-266D-16AB-DC41-F2620088D8CB}" dt="2024-01-04T16:36:55.543" v="2248"/>
          <ac:picMkLst>
            <pc:docMk/>
            <pc:sldMk cId="439632908" sldId="282"/>
            <ac:picMk id="3" creationId="{4776484B-F47B-B790-84D8-B6CF5DA5D16A}"/>
          </ac:picMkLst>
        </pc:picChg>
        <pc:picChg chg="del">
          <ac:chgData name="Ivan Ceballos" userId="S::ivan.ceballos@bootcamp-upgrade.com::041a04da-91cb-4c55-a314-1dc3d23b7419" providerId="AD" clId="Web-{A301E434-266D-16AB-DC41-F2620088D8CB}" dt="2024-01-04T16:36:54.715" v="2247"/>
          <ac:picMkLst>
            <pc:docMk/>
            <pc:sldMk cId="439632908" sldId="282"/>
            <ac:picMk id="6" creationId="{A22219C3-48CA-750A-21AE-46BD6CDD7D28}"/>
          </ac:picMkLst>
        </pc:picChg>
      </pc:sldChg>
      <pc:sldChg chg="addSp delSp modSp add ord replId">
        <pc:chgData name="Ivan Ceballos" userId="S::ivan.ceballos@bootcamp-upgrade.com::041a04da-91cb-4c55-a314-1dc3d23b7419" providerId="AD" clId="Web-{A301E434-266D-16AB-DC41-F2620088D8CB}" dt="2024-01-04T16:57:03.976" v="2891"/>
        <pc:sldMkLst>
          <pc:docMk/>
          <pc:sldMk cId="2593075343" sldId="283"/>
        </pc:sldMkLst>
        <pc:spChg chg="mod">
          <ac:chgData name="Ivan Ceballos" userId="S::ivan.ceballos@bootcamp-upgrade.com::041a04da-91cb-4c55-a314-1dc3d23b7419" providerId="AD" clId="Web-{A301E434-266D-16AB-DC41-F2620088D8CB}" dt="2024-01-04T16:45:17.277" v="2366" actId="20577"/>
          <ac:spMkLst>
            <pc:docMk/>
            <pc:sldMk cId="2593075343" sldId="283"/>
            <ac:spMk id="2" creationId="{24618510-CA2F-EBD5-F861-07AD79E6B187}"/>
          </ac:spMkLst>
        </pc:spChg>
        <pc:spChg chg="add del mod">
          <ac:chgData name="Ivan Ceballos" userId="S::ivan.ceballos@bootcamp-upgrade.com::041a04da-91cb-4c55-a314-1dc3d23b7419" providerId="AD" clId="Web-{A301E434-266D-16AB-DC41-F2620088D8CB}" dt="2024-01-04T16:57:03.226" v="2890"/>
          <ac:spMkLst>
            <pc:docMk/>
            <pc:sldMk cId="2593075343" sldId="283"/>
            <ac:spMk id="20" creationId="{85E3F7CB-07E1-C0F3-56C4-C5BA9700FCBD}"/>
          </ac:spMkLst>
        </pc:spChg>
        <pc:picChg chg="del">
          <ac:chgData name="Ivan Ceballos" userId="S::ivan.ceballos@bootcamp-upgrade.com::041a04da-91cb-4c55-a314-1dc3d23b7419" providerId="AD" clId="Web-{A301E434-266D-16AB-DC41-F2620088D8CB}" dt="2024-01-04T16:44:54.744" v="2325"/>
          <ac:picMkLst>
            <pc:docMk/>
            <pc:sldMk cId="2593075343" sldId="283"/>
            <ac:picMk id="3" creationId="{B6CC76A1-CDDE-A7F2-50CB-8741DFC3A876}"/>
          </ac:picMkLst>
        </pc:picChg>
        <pc:picChg chg="del">
          <ac:chgData name="Ivan Ceballos" userId="S::ivan.ceballos@bootcamp-upgrade.com::041a04da-91cb-4c55-a314-1dc3d23b7419" providerId="AD" clId="Web-{A301E434-266D-16AB-DC41-F2620088D8CB}" dt="2024-01-04T16:44:55.307" v="2326"/>
          <ac:picMkLst>
            <pc:docMk/>
            <pc:sldMk cId="2593075343" sldId="283"/>
            <ac:picMk id="4" creationId="{72BAAED6-9378-97C2-7708-F69A145A28CD}"/>
          </ac:picMkLst>
        </pc:picChg>
        <pc:picChg chg="del">
          <ac:chgData name="Ivan Ceballos" userId="S::ivan.ceballos@bootcamp-upgrade.com::041a04da-91cb-4c55-a314-1dc3d23b7419" providerId="AD" clId="Web-{A301E434-266D-16AB-DC41-F2620088D8CB}" dt="2024-01-04T16:44:55.885" v="2327"/>
          <ac:picMkLst>
            <pc:docMk/>
            <pc:sldMk cId="2593075343" sldId="283"/>
            <ac:picMk id="5" creationId="{8C368FD5-0BC2-D81F-0440-8E4504843B48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16:57:03.976" v="2891"/>
          <ac:picMkLst>
            <pc:docMk/>
            <pc:sldMk cId="2593075343" sldId="283"/>
            <ac:picMk id="6" creationId="{2C4BD649-645C-C270-7A4A-57CA516D67D1}"/>
          </ac:picMkLst>
        </pc:picChg>
      </pc:sldChg>
      <pc:sldChg chg="addSp delSp modSp add del ord replId">
        <pc:chgData name="Ivan Ceballos" userId="S::ivan.ceballos@bootcamp-upgrade.com::041a04da-91cb-4c55-a314-1dc3d23b7419" providerId="AD" clId="Web-{A301E434-266D-16AB-DC41-F2620088D8CB}" dt="2024-01-04T20:54:50.288" v="2928"/>
        <pc:sldMkLst>
          <pc:docMk/>
          <pc:sldMk cId="538900219" sldId="284"/>
        </pc:sldMkLst>
        <pc:spChg chg="mod">
          <ac:chgData name="Ivan Ceballos" userId="S::ivan.ceballos@bootcamp-upgrade.com::041a04da-91cb-4c55-a314-1dc3d23b7419" providerId="AD" clId="Web-{A301E434-266D-16AB-DC41-F2620088D8CB}" dt="2024-01-04T20:54:16.162" v="2918" actId="20577"/>
          <ac:spMkLst>
            <pc:docMk/>
            <pc:sldMk cId="538900219" sldId="284"/>
            <ac:spMk id="2" creationId="{8C83F5CF-72A4-7045-34BB-287A83FB7BC7}"/>
          </ac:spMkLst>
        </pc:spChg>
        <pc:spChg chg="add del mod">
          <ac:chgData name="Ivan Ceballos" userId="S::ivan.ceballos@bootcamp-upgrade.com::041a04da-91cb-4c55-a314-1dc3d23b7419" providerId="AD" clId="Web-{A301E434-266D-16AB-DC41-F2620088D8CB}" dt="2024-01-04T20:54:37.475" v="2926"/>
          <ac:spMkLst>
            <pc:docMk/>
            <pc:sldMk cId="538900219" sldId="284"/>
            <ac:spMk id="6" creationId="{749FB8C7-FB2B-786F-287F-48D82849D622}"/>
          </ac:spMkLst>
        </pc:spChg>
        <pc:spChg chg="mod">
          <ac:chgData name="Ivan Ceballos" userId="S::ivan.ceballos@bootcamp-upgrade.com::041a04da-91cb-4c55-a314-1dc3d23b7419" providerId="AD" clId="Web-{A301E434-266D-16AB-DC41-F2620088D8CB}" dt="2024-01-04T20:54:20.866" v="2920" actId="20577"/>
          <ac:spMkLst>
            <pc:docMk/>
            <pc:sldMk cId="538900219" sldId="284"/>
            <ac:spMk id="20" creationId="{B36D5D44-0D26-E952-5ECC-EBAC62B8DF58}"/>
          </ac:spMkLst>
        </pc:spChg>
        <pc:picChg chg="del">
          <ac:chgData name="Ivan Ceballos" userId="S::ivan.ceballos@bootcamp-upgrade.com::041a04da-91cb-4c55-a314-1dc3d23b7419" providerId="AD" clId="Web-{A301E434-266D-16AB-DC41-F2620088D8CB}" dt="2024-01-04T20:54:21.038" v="2921"/>
          <ac:picMkLst>
            <pc:docMk/>
            <pc:sldMk cId="538900219" sldId="284"/>
            <ac:picMk id="3" creationId="{F8E963F7-9FE9-18DC-65C7-FC4E61488A4D}"/>
          </ac:picMkLst>
        </pc:picChg>
        <pc:picChg chg="del">
          <ac:chgData name="Ivan Ceballos" userId="S::ivan.ceballos@bootcamp-upgrade.com::041a04da-91cb-4c55-a314-1dc3d23b7419" providerId="AD" clId="Web-{A301E434-266D-16AB-DC41-F2620088D8CB}" dt="2024-01-04T20:54:21.725" v="2922"/>
          <ac:picMkLst>
            <pc:docMk/>
            <pc:sldMk cId="538900219" sldId="284"/>
            <ac:picMk id="4" creationId="{2608877C-D904-A257-AB0D-E5B8295851A2}"/>
          </ac:picMkLst>
        </pc:picChg>
        <pc:picChg chg="del">
          <ac:chgData name="Ivan Ceballos" userId="S::ivan.ceballos@bootcamp-upgrade.com::041a04da-91cb-4c55-a314-1dc3d23b7419" providerId="AD" clId="Web-{A301E434-266D-16AB-DC41-F2620088D8CB}" dt="2024-01-04T20:54:21.912" v="2923"/>
          <ac:picMkLst>
            <pc:docMk/>
            <pc:sldMk cId="538900219" sldId="284"/>
            <ac:picMk id="5" creationId="{75CBE39B-BB8E-BD35-B3DC-57D21CECE527}"/>
          </ac:picMkLst>
        </pc:picChg>
      </pc:sldChg>
      <pc:sldChg chg="addSp delSp modSp add replId addAnim">
        <pc:chgData name="Ivan Ceballos" userId="S::ivan.ceballos@bootcamp-upgrade.com::041a04da-91cb-4c55-a314-1dc3d23b7419" providerId="AD" clId="Web-{A301E434-266D-16AB-DC41-F2620088D8CB}" dt="2024-01-04T21:13:01.632" v="3108"/>
        <pc:sldMkLst>
          <pc:docMk/>
          <pc:sldMk cId="1990721114" sldId="284"/>
        </pc:sldMkLst>
        <pc:spChg chg="mod">
          <ac:chgData name="Ivan Ceballos" userId="S::ivan.ceballos@bootcamp-upgrade.com::041a04da-91cb-4c55-a314-1dc3d23b7419" providerId="AD" clId="Web-{A301E434-266D-16AB-DC41-F2620088D8CB}" dt="2024-01-04T20:58:23.404" v="2981" actId="20577"/>
          <ac:spMkLst>
            <pc:docMk/>
            <pc:sldMk cId="1990721114" sldId="284"/>
            <ac:spMk id="2" creationId="{B2825765-F801-D7B0-4649-118AF2623EDE}"/>
          </ac:spMkLst>
        </pc:spChg>
        <pc:spChg chg="add del mod">
          <ac:chgData name="Ivan Ceballos" userId="S::ivan.ceballos@bootcamp-upgrade.com::041a04da-91cb-4c55-a314-1dc3d23b7419" providerId="AD" clId="Web-{A301E434-266D-16AB-DC41-F2620088D8CB}" dt="2024-01-04T20:59:59.828" v="2996"/>
          <ac:spMkLst>
            <pc:docMk/>
            <pc:sldMk cId="1990721114" sldId="284"/>
            <ac:spMk id="20" creationId="{ACB326D0-F5C2-DF94-135E-158CB91F02B9}"/>
          </ac:spMkLst>
        </pc:spChg>
        <pc:picChg chg="add mod">
          <ac:chgData name="Ivan Ceballos" userId="S::ivan.ceballos@bootcamp-upgrade.com::041a04da-91cb-4c55-a314-1dc3d23b7419" providerId="AD" clId="Web-{A301E434-266D-16AB-DC41-F2620088D8CB}" dt="2024-01-04T21:10:50.347" v="3100" actId="1076"/>
          <ac:picMkLst>
            <pc:docMk/>
            <pc:sldMk cId="1990721114" sldId="284"/>
            <ac:picMk id="3" creationId="{786E9D0F-5AFA-67EC-8BC4-BBC5CE78386A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21:10:42.596" v="3099" actId="1076"/>
          <ac:picMkLst>
            <pc:docMk/>
            <pc:sldMk cId="1990721114" sldId="284"/>
            <ac:picMk id="4" creationId="{B11755A8-9D05-85A6-6F80-09BC7859B571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21:10:29.830" v="3098" actId="1076"/>
          <ac:picMkLst>
            <pc:docMk/>
            <pc:sldMk cId="1990721114" sldId="284"/>
            <ac:picMk id="5" creationId="{A7289B4B-249B-C393-0154-D2B688BB207B}"/>
          </ac:picMkLst>
        </pc:picChg>
      </pc:sldChg>
      <pc:sldChg chg="delSp modSp add del replId">
        <pc:chgData name="Ivan Ceballos" userId="S::ivan.ceballos@bootcamp-upgrade.com::041a04da-91cb-4c55-a314-1dc3d23b7419" providerId="AD" clId="Web-{A301E434-266D-16AB-DC41-F2620088D8CB}" dt="2024-01-04T20:54:02.724" v="2907"/>
        <pc:sldMkLst>
          <pc:docMk/>
          <pc:sldMk cId="2245860547" sldId="284"/>
        </pc:sldMkLst>
        <pc:spChg chg="mod">
          <ac:chgData name="Ivan Ceballos" userId="S::ivan.ceballos@bootcamp-upgrade.com::041a04da-91cb-4c55-a314-1dc3d23b7419" providerId="AD" clId="Web-{A301E434-266D-16AB-DC41-F2620088D8CB}" dt="2024-01-04T20:53:57.130" v="2905" actId="20577"/>
          <ac:spMkLst>
            <pc:docMk/>
            <pc:sldMk cId="2245860547" sldId="284"/>
            <ac:spMk id="2" creationId="{24A5AB96-5C74-54E4-7221-FE7D177CB3ED}"/>
          </ac:spMkLst>
        </pc:spChg>
        <pc:picChg chg="del">
          <ac:chgData name="Ivan Ceballos" userId="S::ivan.ceballos@bootcamp-upgrade.com::041a04da-91cb-4c55-a314-1dc3d23b7419" providerId="AD" clId="Web-{A301E434-266D-16AB-DC41-F2620088D8CB}" dt="2024-01-04T20:53:57.724" v="2906"/>
          <ac:picMkLst>
            <pc:docMk/>
            <pc:sldMk cId="2245860547" sldId="284"/>
            <ac:picMk id="6" creationId="{DCF4B924-623F-1BBC-CE15-E707355083D4}"/>
          </ac:picMkLst>
        </pc:picChg>
      </pc:sldChg>
      <pc:sldChg chg="new del">
        <pc:chgData name="Ivan Ceballos" userId="S::ivan.ceballos@bootcamp-upgrade.com::041a04da-91cb-4c55-a314-1dc3d23b7419" providerId="AD" clId="Web-{A301E434-266D-16AB-DC41-F2620088D8CB}" dt="2024-01-04T21:03:16.756" v="3000"/>
        <pc:sldMkLst>
          <pc:docMk/>
          <pc:sldMk cId="1487713396" sldId="285"/>
        </pc:sldMkLst>
      </pc:sldChg>
      <pc:sldChg chg="modSp add del replId">
        <pc:chgData name="Ivan Ceballos" userId="S::ivan.ceballos@bootcamp-upgrade.com::041a04da-91cb-4c55-a314-1dc3d23b7419" providerId="AD" clId="Web-{A301E434-266D-16AB-DC41-F2620088D8CB}" dt="2024-01-04T20:58:03.450" v="2954"/>
        <pc:sldMkLst>
          <pc:docMk/>
          <pc:sldMk cId="2959842164" sldId="285"/>
        </pc:sldMkLst>
        <pc:spChg chg="mod">
          <ac:chgData name="Ivan Ceballos" userId="S::ivan.ceballos@bootcamp-upgrade.com::041a04da-91cb-4c55-a314-1dc3d23b7419" providerId="AD" clId="Web-{A301E434-266D-16AB-DC41-F2620088D8CB}" dt="2024-01-04T20:55:32.618" v="2953" actId="20577"/>
          <ac:spMkLst>
            <pc:docMk/>
            <pc:sldMk cId="2959842164" sldId="285"/>
            <ac:spMk id="3" creationId="{C7BBBCD0-B012-A9BE-8880-32A2C2B73BDF}"/>
          </ac:spMkLst>
        </pc:spChg>
      </pc:sldChg>
      <pc:sldChg chg="addSp delSp modSp add replId addAnim modAnim">
        <pc:chgData name="Ivan Ceballos" userId="S::ivan.ceballos@bootcamp-upgrade.com::041a04da-91cb-4c55-a314-1dc3d23b7419" providerId="AD" clId="Web-{A301E434-266D-16AB-DC41-F2620088D8CB}" dt="2024-01-04T21:14:08.837" v="3112" actId="1076"/>
        <pc:sldMkLst>
          <pc:docMk/>
          <pc:sldMk cId="3302463797" sldId="285"/>
        </pc:sldMkLst>
        <pc:spChg chg="mod">
          <ac:chgData name="Ivan Ceballos" userId="S::ivan.ceballos@bootcamp-upgrade.com::041a04da-91cb-4c55-a314-1dc3d23b7419" providerId="AD" clId="Web-{A301E434-266D-16AB-DC41-F2620088D8CB}" dt="2024-01-04T21:03:26.787" v="3004" actId="20577"/>
          <ac:spMkLst>
            <pc:docMk/>
            <pc:sldMk cId="3302463797" sldId="285"/>
            <ac:spMk id="2" creationId="{72AE84C5-E74B-DE82-B36C-A704C0C1748C}"/>
          </ac:spMkLst>
        </pc:spChg>
        <pc:spChg chg="del mod">
          <ac:chgData name="Ivan Ceballos" userId="S::ivan.ceballos@bootcamp-upgrade.com::041a04da-91cb-4c55-a314-1dc3d23b7419" providerId="AD" clId="Web-{A301E434-266D-16AB-DC41-F2620088D8CB}" dt="2024-01-04T21:04:21.898" v="3034"/>
          <ac:spMkLst>
            <pc:docMk/>
            <pc:sldMk cId="3302463797" sldId="285"/>
            <ac:spMk id="20" creationId="{066AA5EE-8B28-25C0-26FC-44362D5ADA4F}"/>
          </ac:spMkLst>
        </pc:spChg>
        <pc:picChg chg="del">
          <ac:chgData name="Ivan Ceballos" userId="S::ivan.ceballos@bootcamp-upgrade.com::041a04da-91cb-4c55-a314-1dc3d23b7419" providerId="AD" clId="Web-{A301E434-266D-16AB-DC41-F2620088D8CB}" dt="2024-01-04T21:03:32.881" v="3005"/>
          <ac:picMkLst>
            <pc:docMk/>
            <pc:sldMk cId="3302463797" sldId="285"/>
            <ac:picMk id="3" creationId="{B5A73313-8B32-28F6-8BCA-FB9DB195BDE0}"/>
          </ac:picMkLst>
        </pc:picChg>
        <pc:picChg chg="del">
          <ac:chgData name="Ivan Ceballos" userId="S::ivan.ceballos@bootcamp-upgrade.com::041a04da-91cb-4c55-a314-1dc3d23b7419" providerId="AD" clId="Web-{A301E434-266D-16AB-DC41-F2620088D8CB}" dt="2024-01-04T21:03:33.678" v="3006"/>
          <ac:picMkLst>
            <pc:docMk/>
            <pc:sldMk cId="3302463797" sldId="285"/>
            <ac:picMk id="4" creationId="{E79EDAA3-8AC7-66A8-32E9-6066ED81193C}"/>
          </ac:picMkLst>
        </pc:picChg>
        <pc:picChg chg="del">
          <ac:chgData name="Ivan Ceballos" userId="S::ivan.ceballos@bootcamp-upgrade.com::041a04da-91cb-4c55-a314-1dc3d23b7419" providerId="AD" clId="Web-{A301E434-266D-16AB-DC41-F2620088D8CB}" dt="2024-01-04T21:03:34.272" v="3007"/>
          <ac:picMkLst>
            <pc:docMk/>
            <pc:sldMk cId="3302463797" sldId="285"/>
            <ac:picMk id="5" creationId="{AB98B8A0-34F0-FBDD-BA62-1969B53451B3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21:04:29.539" v="3038" actId="1076"/>
          <ac:picMkLst>
            <pc:docMk/>
            <pc:sldMk cId="3302463797" sldId="285"/>
            <ac:picMk id="6" creationId="{E92EACB0-C576-553F-08AA-B36FDC098C12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21:06:12.901" v="3052" actId="1076"/>
          <ac:picMkLst>
            <pc:docMk/>
            <pc:sldMk cId="3302463797" sldId="285"/>
            <ac:picMk id="7" creationId="{D228C3C5-AE54-C637-AF40-D6F08A4ADA56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21:14:08.837" v="3112" actId="1076"/>
          <ac:picMkLst>
            <pc:docMk/>
            <pc:sldMk cId="3302463797" sldId="285"/>
            <ac:picMk id="8" creationId="{388249BF-F028-70EE-A28A-72076465C426}"/>
          </ac:picMkLst>
        </pc:picChg>
        <pc:picChg chg="add mod ord">
          <ac:chgData name="Ivan Ceballos" userId="S::ivan.ceballos@bootcamp-upgrade.com::041a04da-91cb-4c55-a314-1dc3d23b7419" providerId="AD" clId="Web-{A301E434-266D-16AB-DC41-F2620088D8CB}" dt="2024-01-04T21:06:21.573" v="3055"/>
          <ac:picMkLst>
            <pc:docMk/>
            <pc:sldMk cId="3302463797" sldId="285"/>
            <ac:picMk id="9" creationId="{4C197517-8288-B88E-E546-EAA39D5ED1F0}"/>
          </ac:picMkLst>
        </pc:picChg>
        <pc:picChg chg="add del mod">
          <ac:chgData name="Ivan Ceballos" userId="S::ivan.ceballos@bootcamp-upgrade.com::041a04da-91cb-4c55-a314-1dc3d23b7419" providerId="AD" clId="Web-{A301E434-266D-16AB-DC41-F2620088D8CB}" dt="2024-01-04T21:07:24.763" v="3070"/>
          <ac:picMkLst>
            <pc:docMk/>
            <pc:sldMk cId="3302463797" sldId="285"/>
            <ac:picMk id="10" creationId="{0D42E2C5-0A40-40F9-5C2E-DE85730D0B6D}"/>
          </ac:picMkLst>
        </pc:picChg>
      </pc:sldChg>
      <pc:sldChg chg="addSp modSp add replId">
        <pc:chgData name="Ivan Ceballos" userId="S::ivan.ceballos@bootcamp-upgrade.com::041a04da-91cb-4c55-a314-1dc3d23b7419" providerId="AD" clId="Web-{A301E434-266D-16AB-DC41-F2620088D8CB}" dt="2024-01-04T21:07:44.169" v="3087" actId="1076"/>
        <pc:sldMkLst>
          <pc:docMk/>
          <pc:sldMk cId="1860090717" sldId="286"/>
        </pc:sldMkLst>
        <pc:spChg chg="mod">
          <ac:chgData name="Ivan Ceballos" userId="S::ivan.ceballos@bootcamp-upgrade.com::041a04da-91cb-4c55-a314-1dc3d23b7419" providerId="AD" clId="Web-{A301E434-266D-16AB-DC41-F2620088D8CB}" dt="2024-01-04T21:07:23.419" v="3069" actId="20577"/>
          <ac:spMkLst>
            <pc:docMk/>
            <pc:sldMk cId="1860090717" sldId="286"/>
            <ac:spMk id="2" creationId="{22556766-7BCA-1608-D119-D3FF742A5416}"/>
          </ac:spMkLst>
        </pc:spChg>
        <pc:spChg chg="mod">
          <ac:chgData name="Ivan Ceballos" userId="S::ivan.ceballos@bootcamp-upgrade.com::041a04da-91cb-4c55-a314-1dc3d23b7419" providerId="AD" clId="Web-{A301E434-266D-16AB-DC41-F2620088D8CB}" dt="2024-01-04T21:07:37.404" v="3085" actId="20577"/>
          <ac:spMkLst>
            <pc:docMk/>
            <pc:sldMk cId="1860090717" sldId="286"/>
            <ac:spMk id="20" creationId="{8907B87D-0BEF-FC29-8C0A-21CD64877C5B}"/>
          </ac:spMkLst>
        </pc:spChg>
        <pc:picChg chg="add mod">
          <ac:chgData name="Ivan Ceballos" userId="S::ivan.ceballos@bootcamp-upgrade.com::041a04da-91cb-4c55-a314-1dc3d23b7419" providerId="AD" clId="Web-{A301E434-266D-16AB-DC41-F2620088D8CB}" dt="2024-01-04T21:07:44.169" v="3087" actId="1076"/>
          <ac:picMkLst>
            <pc:docMk/>
            <pc:sldMk cId="1860090717" sldId="286"/>
            <ac:picMk id="3" creationId="{31E64167-3866-DB78-1862-D99B611E7129}"/>
          </ac:picMkLst>
        </pc:picChg>
      </pc:sldChg>
      <pc:sldChg chg="addSp modSp add replId">
        <pc:chgData name="Ivan Ceballos" userId="S::ivan.ceballos@bootcamp-upgrade.com::041a04da-91cb-4c55-a314-1dc3d23b7419" providerId="AD" clId="Web-{A301E434-266D-16AB-DC41-F2620088D8CB}" dt="2024-01-04T21:22:30.366" v="3194" actId="20577"/>
        <pc:sldMkLst>
          <pc:docMk/>
          <pc:sldMk cId="3124993547" sldId="287"/>
        </pc:sldMkLst>
        <pc:spChg chg="mod">
          <ac:chgData name="Ivan Ceballos" userId="S::ivan.ceballos@bootcamp-upgrade.com::041a04da-91cb-4c55-a314-1dc3d23b7419" providerId="AD" clId="Web-{A301E434-266D-16AB-DC41-F2620088D8CB}" dt="2024-01-04T21:22:30.366" v="3194" actId="20577"/>
          <ac:spMkLst>
            <pc:docMk/>
            <pc:sldMk cId="3124993547" sldId="287"/>
            <ac:spMk id="2" creationId="{5F8ABF21-F151-2AE7-C9AC-FEE9EC76F4EC}"/>
          </ac:spMkLst>
        </pc:spChg>
        <pc:spChg chg="mod">
          <ac:chgData name="Ivan Ceballos" userId="S::ivan.ceballos@bootcamp-upgrade.com::041a04da-91cb-4c55-a314-1dc3d23b7419" providerId="AD" clId="Web-{A301E434-266D-16AB-DC41-F2620088D8CB}" dt="2024-01-04T21:20:27.457" v="3177" actId="20577"/>
          <ac:spMkLst>
            <pc:docMk/>
            <pc:sldMk cId="3124993547" sldId="287"/>
            <ac:spMk id="20" creationId="{20056A06-3CF0-42B5-486B-84347B9F2181}"/>
          </ac:spMkLst>
        </pc:spChg>
        <pc:picChg chg="add mod">
          <ac:chgData name="Ivan Ceballos" userId="S::ivan.ceballos@bootcamp-upgrade.com::041a04da-91cb-4c55-a314-1dc3d23b7419" providerId="AD" clId="Web-{A301E434-266D-16AB-DC41-F2620088D8CB}" dt="2024-01-04T21:20:46.192" v="3180" actId="1076"/>
          <ac:picMkLst>
            <pc:docMk/>
            <pc:sldMk cId="3124993547" sldId="287"/>
            <ac:picMk id="3" creationId="{A5F21FA3-3362-88C7-FCC1-A9E3A2F81A8B}"/>
          </ac:picMkLst>
        </pc:picChg>
      </pc:sldChg>
      <pc:sldChg chg="addSp delSp modSp add replId">
        <pc:chgData name="Ivan Ceballos" userId="S::ivan.ceballos@bootcamp-upgrade.com::041a04da-91cb-4c55-a314-1dc3d23b7419" providerId="AD" clId="Web-{A301E434-266D-16AB-DC41-F2620088D8CB}" dt="2024-01-04T21:24:54.996" v="3339" actId="1076"/>
        <pc:sldMkLst>
          <pc:docMk/>
          <pc:sldMk cId="6151687" sldId="288"/>
        </pc:sldMkLst>
        <pc:spChg chg="mod">
          <ac:chgData name="Ivan Ceballos" userId="S::ivan.ceballos@bootcamp-upgrade.com::041a04da-91cb-4c55-a314-1dc3d23b7419" providerId="AD" clId="Web-{A301E434-266D-16AB-DC41-F2620088D8CB}" dt="2024-01-04T21:22:40.992" v="3209" actId="20577"/>
          <ac:spMkLst>
            <pc:docMk/>
            <pc:sldMk cId="6151687" sldId="288"/>
            <ac:spMk id="2" creationId="{03801FB6-93F2-1A75-B22E-7B33FA93951C}"/>
          </ac:spMkLst>
        </pc:spChg>
        <pc:spChg chg="mod">
          <ac:chgData name="Ivan Ceballos" userId="S::ivan.ceballos@bootcamp-upgrade.com::041a04da-91cb-4c55-a314-1dc3d23b7419" providerId="AD" clId="Web-{A301E434-266D-16AB-DC41-F2620088D8CB}" dt="2024-01-04T21:24:47.339" v="3336" actId="20577"/>
          <ac:spMkLst>
            <pc:docMk/>
            <pc:sldMk cId="6151687" sldId="288"/>
            <ac:spMk id="20" creationId="{BC689879-2BEA-A4F2-90BE-8B5FB4B8DFAF}"/>
          </ac:spMkLst>
        </pc:spChg>
        <pc:picChg chg="del">
          <ac:chgData name="Ivan Ceballos" userId="S::ivan.ceballos@bootcamp-upgrade.com::041a04da-91cb-4c55-a314-1dc3d23b7419" providerId="AD" clId="Web-{A301E434-266D-16AB-DC41-F2620088D8CB}" dt="2024-01-04T21:24:48.605" v="3337"/>
          <ac:picMkLst>
            <pc:docMk/>
            <pc:sldMk cId="6151687" sldId="288"/>
            <ac:picMk id="3" creationId="{6E418B3E-05F6-DB30-A348-1B02CB746E88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21:24:54.996" v="3339" actId="1076"/>
          <ac:picMkLst>
            <pc:docMk/>
            <pc:sldMk cId="6151687" sldId="288"/>
            <ac:picMk id="4" creationId="{4B7505E2-27B6-7DD8-B7AF-7FEA6B6F2099}"/>
          </ac:picMkLst>
        </pc:picChg>
      </pc:sldChg>
      <pc:sldChg chg="addSp delSp modSp add replId">
        <pc:chgData name="Ivan Ceballos" userId="S::ivan.ceballos@bootcamp-upgrade.com::041a04da-91cb-4c55-a314-1dc3d23b7419" providerId="AD" clId="Web-{A301E434-266D-16AB-DC41-F2620088D8CB}" dt="2024-01-04T21:41:26.883" v="3559" actId="20577"/>
        <pc:sldMkLst>
          <pc:docMk/>
          <pc:sldMk cId="672628120" sldId="289"/>
        </pc:sldMkLst>
        <pc:spChg chg="mod">
          <ac:chgData name="Ivan Ceballos" userId="S::ivan.ceballos@bootcamp-upgrade.com::041a04da-91cb-4c55-a314-1dc3d23b7419" providerId="AD" clId="Web-{A301E434-266D-16AB-DC41-F2620088D8CB}" dt="2024-01-04T21:35:56.796" v="3355" actId="20577"/>
          <ac:spMkLst>
            <pc:docMk/>
            <pc:sldMk cId="672628120" sldId="289"/>
            <ac:spMk id="2" creationId="{9E4246DB-6BBC-7B8A-206B-0FFE48F262E5}"/>
          </ac:spMkLst>
        </pc:spChg>
        <pc:spChg chg="mod">
          <ac:chgData name="Ivan Ceballos" userId="S::ivan.ceballos@bootcamp-upgrade.com::041a04da-91cb-4c55-a314-1dc3d23b7419" providerId="AD" clId="Web-{A301E434-266D-16AB-DC41-F2620088D8CB}" dt="2024-01-04T21:41:26.883" v="3559" actId="20577"/>
          <ac:spMkLst>
            <pc:docMk/>
            <pc:sldMk cId="672628120" sldId="289"/>
            <ac:spMk id="20" creationId="{331235E6-8AFC-4186-77D7-765950E5D225}"/>
          </ac:spMkLst>
        </pc:spChg>
        <pc:picChg chg="add mod">
          <ac:chgData name="Ivan Ceballos" userId="S::ivan.ceballos@bootcamp-upgrade.com::041a04da-91cb-4c55-a314-1dc3d23b7419" providerId="AD" clId="Web-{A301E434-266D-16AB-DC41-F2620088D8CB}" dt="2024-01-04T21:37:58.346" v="3383" actId="1076"/>
          <ac:picMkLst>
            <pc:docMk/>
            <pc:sldMk cId="672628120" sldId="289"/>
            <ac:picMk id="3" creationId="{9434EBB5-0464-8D67-AB9F-99F49EDA3FA5}"/>
          </ac:picMkLst>
        </pc:picChg>
        <pc:picChg chg="del">
          <ac:chgData name="Ivan Ceballos" userId="S::ivan.ceballos@bootcamp-upgrade.com::041a04da-91cb-4c55-a314-1dc3d23b7419" providerId="AD" clId="Web-{A301E434-266D-16AB-DC41-F2620088D8CB}" dt="2024-01-04T21:37:24.095" v="3381"/>
          <ac:picMkLst>
            <pc:docMk/>
            <pc:sldMk cId="672628120" sldId="289"/>
            <ac:picMk id="4" creationId="{24C931E0-8392-C898-534F-B37133F7B14C}"/>
          </ac:picMkLst>
        </pc:picChg>
      </pc:sldChg>
      <pc:sldChg chg="addSp delSp modSp add replId">
        <pc:chgData name="Ivan Ceballos" userId="S::ivan.ceballos@bootcamp-upgrade.com::041a04da-91cb-4c55-a314-1dc3d23b7419" providerId="AD" clId="Web-{A301E434-266D-16AB-DC41-F2620088D8CB}" dt="2024-01-04T21:41:47.352" v="3569" actId="20577"/>
        <pc:sldMkLst>
          <pc:docMk/>
          <pc:sldMk cId="586527449" sldId="290"/>
        </pc:sldMkLst>
        <pc:spChg chg="mod">
          <ac:chgData name="Ivan Ceballos" userId="S::ivan.ceballos@bootcamp-upgrade.com::041a04da-91cb-4c55-a314-1dc3d23b7419" providerId="AD" clId="Web-{A301E434-266D-16AB-DC41-F2620088D8CB}" dt="2024-01-04T21:38:18.550" v="3390" actId="20577"/>
          <ac:spMkLst>
            <pc:docMk/>
            <pc:sldMk cId="586527449" sldId="290"/>
            <ac:spMk id="2" creationId="{7D3C9E8C-0C8D-B12B-A77B-04377BF9E478}"/>
          </ac:spMkLst>
        </pc:spChg>
        <pc:spChg chg="mod">
          <ac:chgData name="Ivan Ceballos" userId="S::ivan.ceballos@bootcamp-upgrade.com::041a04da-91cb-4c55-a314-1dc3d23b7419" providerId="AD" clId="Web-{A301E434-266D-16AB-DC41-F2620088D8CB}" dt="2024-01-04T21:41:47.352" v="3569" actId="20577"/>
          <ac:spMkLst>
            <pc:docMk/>
            <pc:sldMk cId="586527449" sldId="290"/>
            <ac:spMk id="20" creationId="{954BC2C2-D150-2FB2-EA81-7F9F2E5F3CEB}"/>
          </ac:spMkLst>
        </pc:spChg>
        <pc:picChg chg="del">
          <ac:chgData name="Ivan Ceballos" userId="S::ivan.ceballos@bootcamp-upgrade.com::041a04da-91cb-4c55-a314-1dc3d23b7419" providerId="AD" clId="Web-{A301E434-266D-16AB-DC41-F2620088D8CB}" dt="2024-01-04T21:40:40.366" v="3547"/>
          <ac:picMkLst>
            <pc:docMk/>
            <pc:sldMk cId="586527449" sldId="290"/>
            <ac:picMk id="3" creationId="{67055A45-7E64-DB92-0943-452AFA321198}"/>
          </ac:picMkLst>
        </pc:picChg>
        <pc:picChg chg="add mod">
          <ac:chgData name="Ivan Ceballos" userId="S::ivan.ceballos@bootcamp-upgrade.com::041a04da-91cb-4c55-a314-1dc3d23b7419" providerId="AD" clId="Web-{A301E434-266D-16AB-DC41-F2620088D8CB}" dt="2024-01-04T21:40:50.038" v="3549" actId="1076"/>
          <ac:picMkLst>
            <pc:docMk/>
            <pc:sldMk cId="586527449" sldId="290"/>
            <ac:picMk id="4" creationId="{B1738BB1-8F08-9636-FD16-BD3203F531B7}"/>
          </ac:picMkLst>
        </pc:picChg>
      </pc:sldChg>
      <pc:sldChg chg="modSp add del replId">
        <pc:chgData name="Ivan Ceballos" userId="S::ivan.ceballos@bootcamp-upgrade.com::041a04da-91cb-4c55-a314-1dc3d23b7419" providerId="AD" clId="Web-{A301E434-266D-16AB-DC41-F2620088D8CB}" dt="2024-01-04T21:45:55.844" v="3584"/>
        <pc:sldMkLst>
          <pc:docMk/>
          <pc:sldMk cId="475398831" sldId="291"/>
        </pc:sldMkLst>
        <pc:spChg chg="mod">
          <ac:chgData name="Ivan Ceballos" userId="S::ivan.ceballos@bootcamp-upgrade.com::041a04da-91cb-4c55-a314-1dc3d23b7419" providerId="AD" clId="Web-{A301E434-266D-16AB-DC41-F2620088D8CB}" dt="2024-01-04T21:45:47.703" v="3582" actId="1076"/>
          <ac:spMkLst>
            <pc:docMk/>
            <pc:sldMk cId="475398831" sldId="291"/>
            <ac:spMk id="2" creationId="{5E04A71B-1476-B9D3-4367-CE836B6C86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39995-2C1C-C4DF-5ED5-86B41D4FD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00C6F5-6532-425A-86EA-E3B86B29B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859110-B494-DC45-B6F9-E63A6A2D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2357-AA89-3E40-959D-AA1602C71E8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523C5-74D0-D5AE-D08B-17663558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C5836-278A-A5C2-5D2A-25608F31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FF6F-F705-3241-BC4C-9E8A7EC15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1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E63E3-C34E-46DA-E044-6710CC98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E55A27-3B07-9F44-A038-AA25E467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8BC28-B3BF-5E70-9153-AB2526D8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2357-AA89-3E40-959D-AA1602C71E8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B98812-F1B2-7D10-20A1-6E20EF92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FA073-8AFC-5403-05F4-E2D8D1E0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FF6F-F705-3241-BC4C-9E8A7EC15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77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2B8E42-2B63-8F18-2FF6-0F8FC4351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5E4467-DECF-A6CB-8FA4-2596D3C89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547D7-8EA2-3FE9-6309-0A8AE6DB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2357-AA89-3E40-959D-AA1602C71E8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00E03-9DD9-422A-F842-BBFD778F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95C02D-EB47-9FCA-C653-8F676242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FF6F-F705-3241-BC4C-9E8A7EC15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52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16B64-8445-2D63-AF0A-C1F41793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6789BC-6AD1-7A4A-F9AC-3F3BA9CD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19D856-6CC7-E743-C2C3-582CA231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2357-AA89-3E40-959D-AA1602C71E8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EB545C-DF20-9F87-36BD-B9E6E315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82E3E5-0E0C-3946-6DF7-050ABE0A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FF6F-F705-3241-BC4C-9E8A7EC15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84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827F9-755F-468C-4342-C3C4B16B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86CECC-1B40-B9E4-223D-C33F7C1F6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9A944F-95C2-551C-0AD1-B420BA11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2357-AA89-3E40-959D-AA1602C71E8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86A548-0CC9-F5D5-D968-A849CC3A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48CB7-ED5C-DF8E-060E-83000650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FF6F-F705-3241-BC4C-9E8A7EC15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45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69977-15B5-4836-98C6-A8445A09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3A0BC4-2582-F54A-8E6C-3E0919FC2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A3D6FE-0A12-967A-0479-693E31B29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330821-55F0-236C-BF44-133A0903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2357-AA89-3E40-959D-AA1602C71E8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46A950-1088-A175-4BB9-AF585686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CF2C72-C24A-318F-44C5-62C4958F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FF6F-F705-3241-BC4C-9E8A7EC15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45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2CC54-2F60-CFC1-2802-F4C00F79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F1FD4C-E7F1-F5DE-EA08-51DC5E77B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542312-A2B2-5BFD-E176-70BF7B185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8981F9-CFD2-53B7-5EBA-CA498F01D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A7797D-FB94-4B66-364C-995EA1803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336927-6626-413E-A438-FF408CCD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2357-AA89-3E40-959D-AA1602C71E8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45ADDB-1CFD-0C87-7F65-E3B16FC6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6A5C02-6F47-1EC8-EC29-B5C94683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FF6F-F705-3241-BC4C-9E8A7EC15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04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BEB65-BEEC-96F9-7B5E-058F7F6F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A38F9A-8AEB-9056-22E7-9D0792FD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2357-AA89-3E40-959D-AA1602C71E8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118791-7F28-1523-322D-6FAF346E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BD7200-6A20-FE3B-E760-6AC68EFE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FF6F-F705-3241-BC4C-9E8A7EC15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93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CD9869-756D-A7F5-5478-50354AD3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2357-AA89-3E40-959D-AA1602C71E8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29D766-D676-8EA9-74E9-D7F342A7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B4FA6B-A4F2-89AC-261A-5841558C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FF6F-F705-3241-BC4C-9E8A7EC15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94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C558E-AD4A-B844-AF81-237E8A1D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BE6C3E-7925-DDDC-84CD-136006A97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3F63DA-BAAD-297D-469F-560AF718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B380FD-5C77-F0A8-0E61-F2B0D055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2357-AA89-3E40-959D-AA1602C71E8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BE1D76-18E2-A986-B7F4-A88894F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0CCB31-981E-AD96-98D4-F4520178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FF6F-F705-3241-BC4C-9E8A7EC15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14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DFA60-1AAF-388F-F554-1F1D589C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B6896A-FF81-662D-CDA6-92B1CA9D7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95F2A4-C49C-8DB8-9832-CD04A06F2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E8A644-BAA2-D501-1EEE-74E0C378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2357-AA89-3E40-959D-AA1602C71E8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7D27D4-1987-194E-05E6-8205D393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FFC7D8-2122-53CE-3676-791F1208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FF6F-F705-3241-BC4C-9E8A7EC15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79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28E017-D052-3CE4-C219-54A0EF03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04B252-3AC8-963E-70C4-32ADD870B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F3FE4-8EAA-5979-790D-26F29ECF5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32357-AA89-3E40-959D-AA1602C71E8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49FC0F-10F9-51E9-6F26-39C24BDBD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99007-9570-69C0-E048-25C485B75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FF6F-F705-3241-BC4C-9E8A7EC15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44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E9A3334-5E03-4C3F-BC64-7A6DC29BE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D83AD1-6834-DBD3-AEA7-B48F7EB3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612" y="0"/>
            <a:ext cx="3330388" cy="24105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83FCFF5-9EA1-A978-94BF-9BB3F5EC2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281" y="2851710"/>
            <a:ext cx="4439438" cy="11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7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6D0F83-18B9-9228-2D45-334DA8AFF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BF07AF60-546B-389B-D3D4-07B95DAF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3" name="CuadroTexto 12">
            <a:extLst>
              <a:ext uri="{FF2B5EF4-FFF2-40B4-BE49-F238E27FC236}">
                <a16:creationId xmlns:a16="http://schemas.microsoft.com/office/drawing/2014/main" id="{6E133868-0F8F-07FF-DE0E-EA73DC6EBAD5}"/>
              </a:ext>
            </a:extLst>
          </p:cNvPr>
          <p:cNvSpPr txBox="1"/>
          <p:nvPr/>
        </p:nvSpPr>
        <p:spPr>
          <a:xfrm>
            <a:off x="1706165" y="2889557"/>
            <a:ext cx="8779669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3200" b="1" dirty="0">
                <a:latin typeface="Open Sans"/>
                <a:ea typeface="Open Sans"/>
                <a:cs typeface="Open Sans"/>
              </a:rPr>
              <a:t>Las variables... ¿qué tipos de datos pueden llevar?</a:t>
            </a:r>
            <a:endParaRPr lang="es-E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2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193AF6-B757-678A-4E34-A36184488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EAD0F-31D2-4555-42CB-5EE65135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Tipos de datos</a:t>
            </a:r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1569DC2-17EF-D748-28AF-1BF23B6E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6C1ACC8D-2320-47C6-937D-B8C8044893BF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latin typeface="Open Sans"/>
                <a:ea typeface="Open Sans"/>
                <a:cs typeface="Open Sans"/>
              </a:rPr>
              <a:t>Las variables pueden contener los siguientes tipos de datos: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Simples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Courier New"/>
              <a:buChar char="o"/>
            </a:pPr>
            <a:r>
              <a:rPr lang="es-ES" sz="1600" err="1">
                <a:latin typeface="Open Sans"/>
                <a:ea typeface="Open Sans"/>
                <a:cs typeface="Open Sans"/>
              </a:rPr>
              <a:t>String</a:t>
            </a:r>
            <a:endParaRPr lang="es-ES" sz="1600">
              <a:latin typeface="Open Sans"/>
              <a:ea typeface="Open Sans"/>
              <a:cs typeface="Open Sans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Courier New"/>
              <a:buChar char="o"/>
            </a:pPr>
            <a:r>
              <a:rPr lang="es-ES" sz="1600" err="1">
                <a:latin typeface="Open Sans"/>
                <a:ea typeface="Open Sans"/>
                <a:cs typeface="Open Sans"/>
              </a:rPr>
              <a:t>Number</a:t>
            </a:r>
            <a:endParaRPr lang="es-ES" sz="1600">
              <a:latin typeface="Open Sans"/>
              <a:ea typeface="Open Sans"/>
              <a:cs typeface="Open Sans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Courier New"/>
              <a:buChar char="o"/>
            </a:pPr>
            <a:r>
              <a:rPr lang="es-ES" sz="1600" err="1">
                <a:latin typeface="Open Sans"/>
                <a:ea typeface="Open Sans"/>
                <a:cs typeface="Open Sans"/>
              </a:rPr>
              <a:t>Boolean</a:t>
            </a:r>
            <a:endParaRPr lang="es-ES" sz="1600">
              <a:latin typeface="Open Sans"/>
              <a:ea typeface="Open Sans"/>
              <a:cs typeface="Open Sans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Courier New"/>
              <a:buChar char="o"/>
            </a:pPr>
            <a:r>
              <a:rPr lang="es-ES" sz="1600" dirty="0" err="1">
                <a:latin typeface="Open Sans"/>
                <a:ea typeface="Open Sans"/>
                <a:cs typeface="Open Sans"/>
              </a:rPr>
              <a:t>Null</a:t>
            </a:r>
            <a:endParaRPr lang="es-ES" sz="1600">
              <a:latin typeface="Open Sans"/>
              <a:ea typeface="Open Sans"/>
              <a:cs typeface="Open Sans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Courier New"/>
              <a:buChar char="o"/>
            </a:pPr>
            <a:r>
              <a:rPr lang="es-ES" sz="1600" err="1">
                <a:latin typeface="Open Sans"/>
                <a:ea typeface="Open Sans"/>
                <a:cs typeface="Open Sans"/>
              </a:rPr>
              <a:t>Undefined</a:t>
            </a:r>
            <a:endParaRPr lang="es-ES" sz="1600"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Complejos (conjunto finito de datos)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Courier New"/>
              <a:buChar char="o"/>
            </a:pPr>
            <a:r>
              <a:rPr lang="es-ES" sz="1600" err="1">
                <a:latin typeface="Open Sans"/>
                <a:ea typeface="Open Sans"/>
                <a:cs typeface="Open Sans"/>
              </a:rPr>
              <a:t>Object</a:t>
            </a:r>
            <a:endParaRPr lang="es-ES" sz="1600">
              <a:latin typeface="Open Sans"/>
              <a:ea typeface="Open Sans"/>
              <a:cs typeface="Open Sans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Courier New"/>
              <a:buChar char="o"/>
            </a:pPr>
            <a:r>
              <a:rPr lang="es-ES" sz="1600" dirty="0">
                <a:latin typeface="Open Sans"/>
                <a:ea typeface="Open Sans"/>
                <a:cs typeface="Open Sans"/>
              </a:rPr>
              <a:t>Array</a:t>
            </a:r>
          </a:p>
          <a:p>
            <a:pPr marL="800100" lvl="1" indent="-342900">
              <a:buFont typeface="Courier New"/>
              <a:buChar char="o"/>
            </a:pPr>
            <a:endParaRPr lang="es-ES" sz="16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041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043735-F1CD-82BA-85DE-2FBF56AEA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81FA2-5817-461D-2126-FAF6B3CF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 err="1">
                <a:latin typeface="Open Sans"/>
                <a:ea typeface="Open Sans"/>
                <a:cs typeface="Open Sans"/>
              </a:rPr>
              <a:t>String</a:t>
            </a:r>
            <a:endParaRPr lang="en-US" dirty="0" err="1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8FA49BE-5650-931C-21A4-4D6F917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59E7E9EF-F9D5-0947-38B3-C78E984F781D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B2059-204E-6C41-5C4A-581C6458E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019300"/>
            <a:ext cx="9372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1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C45483-AEF3-FD8E-E35D-0D7805605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569E9-CA14-8DA6-68C0-6FD63380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 err="1">
                <a:latin typeface="Open Sans"/>
                <a:ea typeface="Open Sans"/>
                <a:cs typeface="Open Sans"/>
              </a:rPr>
              <a:t>Number</a:t>
            </a:r>
            <a:endParaRPr lang="en-US" dirty="0" err="1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8D00D49-900E-8D8D-7799-B76599E31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50A0740A-C27B-E415-94A9-82C7A14AB14E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4EE19-9CFD-E7AD-5A86-6A8E9EBA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5" y="2566988"/>
            <a:ext cx="49720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7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8E5D3F-3E50-B98A-E4AD-B50FBAD5D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DB228-3D4F-91F1-28E8-34DEEBB4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 err="1">
                <a:latin typeface="Open Sans"/>
                <a:ea typeface="Open Sans"/>
                <a:cs typeface="Open Sans"/>
              </a:rPr>
              <a:t>Boolean</a:t>
            </a:r>
            <a:endParaRPr lang="en-US" dirty="0" err="1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6DC4159-3795-46A9-0A3D-A7AA163D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6F9BE8EC-DE61-33A2-A51F-1C43F5D8E7A6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6F11D-7D66-CA9F-7AA3-4F87A182B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2919413"/>
            <a:ext cx="33909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8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4B26A8-B637-B599-0118-C19CE44C4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5AD67-0E60-623D-CDF0-D42B5DED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 err="1">
                <a:latin typeface="Open Sans"/>
                <a:ea typeface="Open Sans"/>
                <a:cs typeface="Open Sans"/>
              </a:rPr>
              <a:t>Null</a:t>
            </a:r>
            <a:endParaRPr lang="en-US" dirty="0" err="1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0285EBD-9168-BB70-FF7B-B8F50223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3EE7E84F-8345-5710-6849-14EBB24BAE14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CF6D1-717F-40B5-CE5B-5B6B0E8A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0" y="3181350"/>
            <a:ext cx="2095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97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0FB563-F057-3FCA-F2E6-138ABD39C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0C223-503D-CE48-6684-504BF260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 err="1">
                <a:latin typeface="Open Sans"/>
                <a:ea typeface="Open Sans"/>
                <a:cs typeface="Open Sans"/>
              </a:rPr>
              <a:t>Undefined</a:t>
            </a:r>
            <a:endParaRPr lang="en-US" dirty="0" err="1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B685CD9-45C8-2D0F-A623-0CADB7C7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C1305F28-B561-5132-33D7-D908AA0A95D4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5C01F-89F7-9497-C963-D668EE00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3086100"/>
            <a:ext cx="34099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6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A32AF0-C79A-2DF2-7A6D-27CE6D484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5E67E22A-317F-4121-6F0E-443C4F00B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3" name="CuadroTexto 12">
            <a:extLst>
              <a:ext uri="{FF2B5EF4-FFF2-40B4-BE49-F238E27FC236}">
                <a16:creationId xmlns:a16="http://schemas.microsoft.com/office/drawing/2014/main" id="{BE479F88-74DC-0882-7CF6-8B5D7984703D}"/>
              </a:ext>
            </a:extLst>
          </p:cNvPr>
          <p:cNvSpPr txBox="1"/>
          <p:nvPr/>
        </p:nvSpPr>
        <p:spPr>
          <a:xfrm>
            <a:off x="1706165" y="2641907"/>
            <a:ext cx="8779669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3200" b="1" dirty="0">
                <a:latin typeface="Open Sans"/>
                <a:ea typeface="Open Sans"/>
                <a:cs typeface="Open Sans"/>
              </a:rPr>
              <a:t>Una vez tenemos las variables y sus valores..</a:t>
            </a:r>
          </a:p>
          <a:p>
            <a:pPr algn="ctr"/>
            <a:r>
              <a:rPr lang="es-ES" sz="3200" b="1" dirty="0">
                <a:latin typeface="Open Sans"/>
                <a:ea typeface="Open Sans"/>
                <a:cs typeface="Open Sans"/>
              </a:rPr>
              <a:t>¿Cómo interactuamos entre ellas?</a:t>
            </a:r>
          </a:p>
        </p:txBody>
      </p:sp>
    </p:spTree>
    <p:extLst>
      <p:ext uri="{BB962C8B-B14F-4D97-AF65-F5344CB8AC3E}">
        <p14:creationId xmlns:p14="http://schemas.microsoft.com/office/powerpoint/2010/main" val="367337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6B43BA-C567-2267-4FA2-04732E373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BDC45-FA7F-B38E-DC6D-9AECD4AB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Operadores</a:t>
            </a:r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4BDCE79-9B3E-232F-726E-4C81B21A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72251670-2284-A789-0675-EB34EC713D33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alibri"/>
              <a:buChar char="-"/>
            </a:pPr>
            <a:r>
              <a:rPr lang="es-ES" sz="2000" b="1" dirty="0">
                <a:latin typeface="Open Sans"/>
                <a:ea typeface="Open Sans"/>
                <a:cs typeface="Open Sans"/>
              </a:rPr>
              <a:t>Asignación</a:t>
            </a:r>
            <a:r>
              <a:rPr lang="es-ES" sz="2000" dirty="0">
                <a:latin typeface="Open Sans"/>
                <a:ea typeface="Open Sans"/>
                <a:cs typeface="Open Sans"/>
              </a:rPr>
              <a:t>: ya los hemos visto anteriormente. Es el igual (=). Asignan datos a variables.</a:t>
            </a:r>
          </a:p>
          <a:p>
            <a:pPr marL="342900" indent="-342900">
              <a:buFont typeface="Calibri"/>
              <a:buChar char="-"/>
            </a:pPr>
            <a:r>
              <a:rPr lang="es-ES" sz="2000" b="1" dirty="0">
                <a:latin typeface="Open Sans"/>
                <a:ea typeface="Open Sans"/>
                <a:cs typeface="Open Sans"/>
              </a:rPr>
              <a:t>Lógicos</a:t>
            </a:r>
            <a:r>
              <a:rPr lang="es-ES" sz="2000" dirty="0">
                <a:latin typeface="Open Sans"/>
                <a:ea typeface="Open Sans"/>
                <a:cs typeface="Open Sans"/>
              </a:rPr>
              <a:t>: actúan sobre booleanos. Devuelven un booleano como resultado.</a:t>
            </a:r>
          </a:p>
          <a:p>
            <a:pPr marL="342900" indent="-342900">
              <a:buFont typeface="Calibri"/>
              <a:buChar char="-"/>
            </a:pPr>
            <a:r>
              <a:rPr lang="es-ES" sz="2000" b="1" dirty="0">
                <a:latin typeface="Open Sans"/>
                <a:ea typeface="Open Sans"/>
                <a:cs typeface="Open Sans"/>
              </a:rPr>
              <a:t>Aritméticos</a:t>
            </a:r>
          </a:p>
          <a:p>
            <a:pPr marL="342900" indent="-342900">
              <a:buFont typeface="Calibri"/>
              <a:buChar char="-"/>
            </a:pPr>
            <a:r>
              <a:rPr lang="es-ES" sz="2000" b="1" dirty="0">
                <a:latin typeface="Open Sans"/>
                <a:ea typeface="Open Sans"/>
                <a:cs typeface="Open Sans"/>
              </a:rPr>
              <a:t>Comparativos</a:t>
            </a:r>
            <a:r>
              <a:rPr lang="es-ES" sz="2000" dirty="0">
                <a:latin typeface="Open Sans"/>
                <a:ea typeface="Open Sans"/>
                <a:cs typeface="Open Sans"/>
              </a:rPr>
              <a:t>: compara datos. Devuelve un booleano.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62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A355C-FE77-FBA6-FBD1-A5B32EB2F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C62AA-B3E5-CD16-4AC4-2A9031DA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Operadores lógicos</a:t>
            </a:r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4EDBA09-8540-AF66-F877-E2DC81661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1C007546-AA4B-94E9-A62B-CE487F32A7F5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OR (||): Se cumple si </a:t>
            </a:r>
            <a:r>
              <a:rPr lang="es-ES" sz="2000" b="1" dirty="0">
                <a:latin typeface="Open Sans"/>
                <a:ea typeface="Open Sans"/>
                <a:cs typeface="Open Sans"/>
              </a:rPr>
              <a:t>alguna </a:t>
            </a:r>
            <a:r>
              <a:rPr lang="es-ES" sz="2000" dirty="0">
                <a:latin typeface="Open Sans"/>
                <a:ea typeface="Open Sans"/>
                <a:cs typeface="Open Sans"/>
              </a:rPr>
              <a:t>de las variables es true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Calibri"/>
              <a:buChar char="-"/>
            </a:pPr>
            <a:endParaRPr lang="es-ES" sz="2000" dirty="0"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Calibri"/>
              <a:buChar char="-"/>
            </a:pPr>
            <a:endParaRPr lang="es-ES" sz="2000" dirty="0"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Calibri"/>
              <a:buChar char="-"/>
            </a:pPr>
            <a:endParaRPr lang="es-ES" sz="2000" dirty="0"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Calibri"/>
              <a:buChar char="-"/>
            </a:pPr>
            <a:endParaRPr lang="es-ES" sz="2000" dirty="0"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AND (&amp;&amp;): se cumple si </a:t>
            </a:r>
            <a:r>
              <a:rPr lang="es-ES" sz="2000" b="1" dirty="0">
                <a:latin typeface="Open Sans"/>
                <a:ea typeface="Open Sans"/>
                <a:cs typeface="Open Sans"/>
              </a:rPr>
              <a:t>todas </a:t>
            </a:r>
            <a:r>
              <a:rPr lang="es-ES" sz="2000" dirty="0">
                <a:latin typeface="Open Sans"/>
                <a:ea typeface="Open Sans"/>
                <a:cs typeface="Open Sans"/>
              </a:rPr>
              <a:t>las variables son true</a:t>
            </a:r>
          </a:p>
          <a:p>
            <a:pPr marL="342900" indent="-342900">
              <a:buFont typeface="Calibri"/>
              <a:buChar char="-"/>
            </a:pPr>
            <a:endParaRPr lang="es-ES" sz="2000" dirty="0"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Calibri"/>
              <a:buChar char="-"/>
            </a:pPr>
            <a:endParaRPr lang="es-ES" sz="2000" dirty="0"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Calibri"/>
              <a:buChar char="-"/>
            </a:pPr>
            <a:endParaRPr lang="es-ES" sz="2000" dirty="0"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NOT (!): Invierte el valor de esa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1406C-6F6B-A49E-B340-A63184E32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8" y="2195513"/>
            <a:ext cx="11630025" cy="923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0BF304-E394-2FF8-31E1-50EF8EC6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3" y="3567113"/>
            <a:ext cx="10544175" cy="657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A5E220-B2D8-734E-8FC7-F53B015A7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213" y="4724400"/>
            <a:ext cx="26955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6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943D2D2-2B64-C6D6-FB00-3BC818A4C2A7}"/>
              </a:ext>
            </a:extLst>
          </p:cNvPr>
          <p:cNvSpPr txBox="1"/>
          <p:nvPr/>
        </p:nvSpPr>
        <p:spPr>
          <a:xfrm>
            <a:off x="1273601" y="1859340"/>
            <a:ext cx="9173831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Introducción.</a:t>
            </a:r>
            <a:endParaRPr lang="es-ES" b="0" i="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Variables: globales, locales, constantes, ámbitos.</a:t>
            </a:r>
            <a:endParaRPr lang="es-ES" b="0" i="0" dirty="0">
              <a:solidFill>
                <a:schemeClr val="bg1"/>
              </a:solidFill>
              <a:effectLst/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Tipos de datos: </a:t>
            </a:r>
            <a:r>
              <a:rPr lang="es-ES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number</a:t>
            </a:r>
            <a:r>
              <a:rPr lang="es-E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null</a:t>
            </a:r>
            <a:r>
              <a:rPr lang="es-E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undefined</a:t>
            </a:r>
            <a:r>
              <a:rPr lang="es-E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</a:t>
            </a:r>
            <a:endParaRPr lang="es-E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Operadores: asignación, lógicos, aritméticos, comparativos.</a:t>
            </a:r>
            <a:endParaRPr lang="es-E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Coerción y </a:t>
            </a:r>
            <a:r>
              <a:rPr lang="es-ES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falsy</a:t>
            </a:r>
            <a:r>
              <a:rPr lang="es-E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values</a:t>
            </a:r>
            <a:r>
              <a:rPr lang="es-E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</a:t>
            </a:r>
            <a:endParaRPr lang="es-E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Condicionales: </a:t>
            </a:r>
            <a:r>
              <a:rPr lang="es-ES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if</a:t>
            </a:r>
            <a:r>
              <a:rPr lang="es-E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...</a:t>
            </a:r>
            <a:r>
              <a:rPr lang="es-ES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else</a:t>
            </a:r>
            <a:r>
              <a:rPr lang="es-E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operador ternario, </a:t>
            </a:r>
            <a:r>
              <a:rPr lang="es-ES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null</a:t>
            </a:r>
            <a:r>
              <a:rPr lang="es-E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coalescing</a:t>
            </a:r>
            <a:r>
              <a:rPr lang="es-E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y cortocircuito.</a:t>
            </a:r>
            <a:endParaRPr lang="es-E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ES" dirty="0">
              <a:solidFill>
                <a:schemeClr val="bg1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91CC0-4EEA-25D4-1FC3-90BDF68D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Contenido de la clase de hoy</a:t>
            </a:r>
            <a:endParaRPr lang="es-E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D292C14-23C5-0BFC-E6A1-E30244E2C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AB6952-E3E3-654A-8D35-C3B795610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96" y="1978723"/>
            <a:ext cx="190322" cy="180976"/>
          </a:xfrm>
          <a:prstGeom prst="rect">
            <a:avLst/>
          </a:prstGeom>
        </p:spPr>
      </p:pic>
      <p:pic>
        <p:nvPicPr>
          <p:cNvPr id="4" name="Imagen 16">
            <a:extLst>
              <a:ext uri="{FF2B5EF4-FFF2-40B4-BE49-F238E27FC236}">
                <a16:creationId xmlns:a16="http://schemas.microsoft.com/office/drawing/2014/main" id="{3F43DAB9-A53A-E131-923D-18918BB3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96" y="2235898"/>
            <a:ext cx="190322" cy="180976"/>
          </a:xfrm>
          <a:prstGeom prst="rect">
            <a:avLst/>
          </a:prstGeom>
        </p:spPr>
      </p:pic>
      <p:pic>
        <p:nvPicPr>
          <p:cNvPr id="5" name="Imagen 16">
            <a:extLst>
              <a:ext uri="{FF2B5EF4-FFF2-40B4-BE49-F238E27FC236}">
                <a16:creationId xmlns:a16="http://schemas.microsoft.com/office/drawing/2014/main" id="{E019CA1B-1DCD-3F14-5437-F2711EE16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96" y="2531173"/>
            <a:ext cx="190322" cy="180976"/>
          </a:xfrm>
          <a:prstGeom prst="rect">
            <a:avLst/>
          </a:prstGeom>
        </p:spPr>
      </p:pic>
      <p:pic>
        <p:nvPicPr>
          <p:cNvPr id="6" name="Imagen 16">
            <a:extLst>
              <a:ext uri="{FF2B5EF4-FFF2-40B4-BE49-F238E27FC236}">
                <a16:creationId xmlns:a16="http://schemas.microsoft.com/office/drawing/2014/main" id="{149FEF34-B422-592A-59A1-EDAE2710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96" y="2807398"/>
            <a:ext cx="190322" cy="180976"/>
          </a:xfrm>
          <a:prstGeom prst="rect">
            <a:avLst/>
          </a:prstGeom>
        </p:spPr>
      </p:pic>
      <p:pic>
        <p:nvPicPr>
          <p:cNvPr id="7" name="Imagen 16">
            <a:extLst>
              <a:ext uri="{FF2B5EF4-FFF2-40B4-BE49-F238E27FC236}">
                <a16:creationId xmlns:a16="http://schemas.microsoft.com/office/drawing/2014/main" id="{0E14A4A7-A442-EB7B-2F01-2FFDEB085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96" y="3064573"/>
            <a:ext cx="190322" cy="180976"/>
          </a:xfrm>
          <a:prstGeom prst="rect">
            <a:avLst/>
          </a:prstGeom>
        </p:spPr>
      </p:pic>
      <p:pic>
        <p:nvPicPr>
          <p:cNvPr id="8" name="Imagen 16">
            <a:extLst>
              <a:ext uri="{FF2B5EF4-FFF2-40B4-BE49-F238E27FC236}">
                <a16:creationId xmlns:a16="http://schemas.microsoft.com/office/drawing/2014/main" id="{ABBA8B36-EA8E-D416-4663-2062642E9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96" y="3340798"/>
            <a:ext cx="190322" cy="18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06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529EE8-5CC2-324E-3F76-23744B0B4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BBE3E-A28C-0C24-94C3-6654687B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Operadores aritméticos I</a:t>
            </a:r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8635A94-34D4-6943-09BF-B6C6A447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87550-925D-08AF-8579-C8B07500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8" y="2662238"/>
            <a:ext cx="88106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08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0D2989-F68B-E6ED-A8C3-41DC4D088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5BE80-3992-8712-9D47-1C67BDD1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Operadores aritméticos II</a:t>
            </a:r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0B64802-6424-821E-7CC9-EEBF4343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76484B-F47B-B790-84D8-B6CF5DA5D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2109788"/>
            <a:ext cx="87725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32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AD06F-54BE-63D8-1B4D-342DDE1D2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18510-CA2F-EBD5-F861-07AD79E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Operadores Comparativos: Igualdad</a:t>
            </a:r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57E2604-C6D0-2829-AAC5-FB7E96F2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BD649-645C-C270-7A4A-57CA516D6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19350"/>
            <a:ext cx="10363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75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6894FE-6CCB-DB1A-3A96-3B74FC8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E84C5-E74B-DE82-B36C-A704C0C1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Coerción</a:t>
            </a:r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0298EC8-CDE9-03DE-186A-59969483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pic>
        <p:nvPicPr>
          <p:cNvPr id="6" name="Picture 5" descr="The Best Javascript Meme I've Ever Seen, Explained in Detail | by Yazeed  Bzadough | Frontend Weekly | Medium">
            <a:extLst>
              <a:ext uri="{FF2B5EF4-FFF2-40B4-BE49-F238E27FC236}">
                <a16:creationId xmlns:a16="http://schemas.microsoft.com/office/drawing/2014/main" id="{E92EACB0-C576-553F-08AA-B36FDC098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4500"/>
            <a:ext cx="1857375" cy="1857375"/>
          </a:xfrm>
          <a:prstGeom prst="rect">
            <a:avLst/>
          </a:prstGeom>
        </p:spPr>
      </p:pic>
      <p:pic>
        <p:nvPicPr>
          <p:cNvPr id="7" name="Picture 6" descr="The Best JavaScript Meme I've Ever Seen, Explained in detail">
            <a:extLst>
              <a:ext uri="{FF2B5EF4-FFF2-40B4-BE49-F238E27FC236}">
                <a16:creationId xmlns:a16="http://schemas.microsoft.com/office/drawing/2014/main" id="{D228C3C5-AE54-C637-AF40-D6F08A4A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713264"/>
            <a:ext cx="2266950" cy="2183697"/>
          </a:xfrm>
          <a:prstGeom prst="rect">
            <a:avLst/>
          </a:prstGeom>
        </p:spPr>
      </p:pic>
      <p:pic>
        <p:nvPicPr>
          <p:cNvPr id="9" name="Picture 8" descr="Proful on X: &quot;#Javascript type coercion https://t.co/CwUf5w8kL7&quot; / X">
            <a:extLst>
              <a:ext uri="{FF2B5EF4-FFF2-40B4-BE49-F238E27FC236}">
                <a16:creationId xmlns:a16="http://schemas.microsoft.com/office/drawing/2014/main" id="{4C197517-8288-B88E-E546-EAA39D5ED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50" y="1709738"/>
            <a:ext cx="4657725" cy="2447925"/>
          </a:xfrm>
          <a:prstGeom prst="rect">
            <a:avLst/>
          </a:prstGeom>
        </p:spPr>
      </p:pic>
      <p:pic>
        <p:nvPicPr>
          <p:cNvPr id="8" name="Picture 7" descr="The Best JavaScript Meme I've Ever Seen, Explained in detail">
            <a:extLst>
              <a:ext uri="{FF2B5EF4-FFF2-40B4-BE49-F238E27FC236}">
                <a16:creationId xmlns:a16="http://schemas.microsoft.com/office/drawing/2014/main" id="{388249BF-F028-70EE-A28A-72076465C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4100" y="3257306"/>
            <a:ext cx="4476749" cy="25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6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C080CA-6C3B-AC93-9B2D-CF95C19F6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56766-7BCA-1608-D119-D3FF742A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 err="1">
                <a:latin typeface="Open Sans"/>
                <a:ea typeface="Open Sans"/>
                <a:cs typeface="Open Sans"/>
              </a:rPr>
              <a:t>Falsy</a:t>
            </a:r>
            <a:r>
              <a:rPr lang="es-ES" sz="3200" b="1" dirty="0">
                <a:latin typeface="Open Sans"/>
                <a:ea typeface="Open Sans"/>
                <a:cs typeface="Open Sans"/>
              </a:rPr>
              <a:t> </a:t>
            </a:r>
            <a:r>
              <a:rPr lang="es-ES" sz="3200" b="1" dirty="0" err="1">
                <a:latin typeface="Open Sans"/>
                <a:ea typeface="Open Sans"/>
                <a:cs typeface="Open Sans"/>
              </a:rPr>
              <a:t>values</a:t>
            </a:r>
            <a:endParaRPr lang="en-US" dirty="0" err="1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083593-E792-E21E-9EFB-BA9A8504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8907B87D-0BEF-FC29-8C0A-21CD64877C5B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latin typeface="Open Sans"/>
                <a:ea typeface="Open Sans"/>
                <a:cs typeface="Open Sans"/>
              </a:rPr>
              <a:t>Son los valores que JS interpreta como falsos:</a:t>
            </a:r>
          </a:p>
          <a:p>
            <a:endParaRPr lang="es-ES" sz="200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64167-3866-DB78-1862-D99B611E7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238250"/>
            <a:ext cx="23145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90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4DD569-43AA-4CDA-B3C5-C9677712F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25765-F801-D7B0-4649-118AF262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Ejemplos turbios de operaciones con </a:t>
            </a:r>
            <a:r>
              <a:rPr lang="es-ES" sz="3200" b="1" dirty="0" err="1">
                <a:latin typeface="Open Sans"/>
                <a:ea typeface="Open Sans"/>
                <a:cs typeface="Open Sans"/>
              </a:rPr>
              <a:t>Javascript</a:t>
            </a:r>
            <a:endParaRPr lang="en-US" dirty="0" err="1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77B39F0-BE27-7230-A231-4B1D86036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6E9D0F-5AFA-67EC-8BC4-BBC5CE783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933700"/>
            <a:ext cx="1943100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1755A8-9D05-85A6-6F80-09BC7859B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0" y="2652713"/>
            <a:ext cx="1866900" cy="135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289B4B-249B-C393-0154-D2B688BB2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188" y="2686050"/>
            <a:ext cx="16859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2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1D2085-2C83-11A2-1BCC-8B9AD8287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A1C37E1-CB79-8509-1D42-5BABAD6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pic>
        <p:nvPicPr>
          <p:cNvPr id="3" name="Picture 2" descr="https://res.cloudinary.com/practicaldev/image/fetch/s--0oYk7UIi--/c_limit%2Cf_auto%2Cfl_progressive%2Cq_auto%2Cw_800/https://res.cloudinary.com/practicaldev/image/fetch/s--ZDtqrBOj--/c_limit%252Cf_auto%252Cfl_progressive%252Cq_auto%252Cw_880/https://github.com/damiancipolat/js_vs_memes/blob/master/doc/js_thanks.png%253Fraw%253Dtrue">
            <a:extLst>
              <a:ext uri="{FF2B5EF4-FFF2-40B4-BE49-F238E27FC236}">
                <a16:creationId xmlns:a16="http://schemas.microsoft.com/office/drawing/2014/main" id="{FE479749-14FE-F40C-371F-1D1D83AE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255824"/>
            <a:ext cx="3838575" cy="43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865D4-9A61-EBDF-1C90-6A2A8BED4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70F8C097-8DA4-9672-3670-FFFA9B81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pic>
        <p:nvPicPr>
          <p:cNvPr id="4" name="Picture 3" descr="best-js-meme-to-date-2">
            <a:extLst>
              <a:ext uri="{FF2B5EF4-FFF2-40B4-BE49-F238E27FC236}">
                <a16:creationId xmlns:a16="http://schemas.microsoft.com/office/drawing/2014/main" id="{2BA8EAE8-F234-61FF-F6A5-0FCCE88F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200150"/>
            <a:ext cx="65532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6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E7B77-64DE-45F2-54E1-0689F5D98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ABF21-F151-2AE7-C9AC-FEE9EC76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Condicionales I: </a:t>
            </a:r>
            <a:r>
              <a:rPr lang="es-ES" sz="3200" b="1" dirty="0" err="1">
                <a:latin typeface="Open Sans"/>
                <a:ea typeface="Open Sans"/>
                <a:cs typeface="Open Sans"/>
              </a:rPr>
              <a:t>if</a:t>
            </a:r>
            <a:r>
              <a:rPr lang="es-ES" sz="3200" b="1" dirty="0">
                <a:latin typeface="Open Sans"/>
                <a:ea typeface="Open Sans"/>
                <a:cs typeface="Open Sans"/>
              </a:rPr>
              <a:t>...</a:t>
            </a:r>
            <a:r>
              <a:rPr lang="es-ES" sz="3200" b="1" dirty="0" err="1">
                <a:latin typeface="Open Sans"/>
                <a:ea typeface="Open Sans"/>
                <a:cs typeface="Open Sans"/>
              </a:rPr>
              <a:t>else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DA09CB3-ECB4-17DC-867D-67AAE752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20056A06-3CF0-42B5-486B-84347B9F2181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Los usamos para condicionar la ejecución de un fragmento de código.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Se usa la siguiente estructura:</a:t>
            </a:r>
          </a:p>
          <a:p>
            <a:pPr marL="342900" indent="-342900">
              <a:buFont typeface="Calibri"/>
              <a:buChar char="-"/>
            </a:pPr>
            <a:endParaRPr lang="es-ES" sz="2000" dirty="0"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Calibri"/>
              <a:buChar char="-"/>
            </a:pPr>
            <a:endParaRPr lang="es-ES" sz="200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21FA3-3362-88C7-FCC1-A9E3A2F81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3067050"/>
            <a:ext cx="70485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93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7D500-4130-A41B-5264-75AC691DB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01FB6-93F2-1A75-B22E-7B33FA93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Condicionales II: Operador ternario</a:t>
            </a:r>
            <a:endParaRPr lang="en-US" dirty="0">
              <a:ea typeface="Open Sans"/>
              <a:cs typeface="Calibri Light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D0600E5-2124-F217-C209-C5DE6B95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BC689879-2BEA-A4F2-90BE-8B5FB4B8DFAF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Es un operador que se usa en sustitución de una sentencia </a:t>
            </a:r>
            <a:r>
              <a:rPr lang="es-ES" sz="2000" dirty="0" err="1">
                <a:latin typeface="Open Sans"/>
                <a:ea typeface="Open Sans"/>
                <a:cs typeface="Open Sans"/>
              </a:rPr>
              <a:t>if</a:t>
            </a:r>
            <a:r>
              <a:rPr lang="es-ES" sz="2000" dirty="0">
                <a:latin typeface="Open Sans"/>
                <a:ea typeface="Open Sans"/>
                <a:cs typeface="Open Sans"/>
              </a:rPr>
              <a:t>.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Se suele usar en casos puntuales como una asignación de valor condicional en una variable. En otros casos es mala práctica porque dificulta la lectura del código.</a:t>
            </a:r>
          </a:p>
          <a:p>
            <a:pPr marL="342900" indent="-342900">
              <a:buFont typeface="Calibri"/>
              <a:buChar char="-"/>
            </a:pPr>
            <a:endParaRPr lang="es-ES" sz="2000" dirty="0"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Calibri"/>
              <a:buChar char="-"/>
            </a:pPr>
            <a:endParaRPr lang="es-ES" sz="200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505E2-27B6-7DD8-B7AF-7FEA6B6F2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3" y="3648075"/>
            <a:ext cx="91344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91CC0-4EEA-25D4-1FC3-90BDF68D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Introducción</a:t>
            </a:r>
            <a:endParaRPr lang="es-E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D292C14-23C5-0BFC-E6A1-E30244E2C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344C5E91-1EB5-FAEC-0D7A-BF8BBAF7BFF1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>
                <a:latin typeface="Open Sans"/>
                <a:ea typeface="Open Sans"/>
                <a:cs typeface="Open Sans"/>
              </a:rPr>
              <a:t>Javascript</a:t>
            </a:r>
            <a:r>
              <a:rPr lang="es-ES" sz="2000" dirty="0">
                <a:latin typeface="Open Sans"/>
                <a:ea typeface="Open Sans"/>
                <a:cs typeface="Open Sans"/>
              </a:rPr>
              <a:t> es: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Lenguaje de programación.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Interpretado.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Sirve para la web, generalmente para añadir dinamismo a las páginas web.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Se ejecuta en lado de cliente.</a:t>
            </a:r>
          </a:p>
          <a:p>
            <a:endParaRPr lang="es-ES" sz="2000" dirty="0"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Calibri"/>
              <a:buChar char="-"/>
            </a:pPr>
            <a:endParaRPr lang="es-ES" sz="200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3" name="Picture 2" descr="Programacion Web : Unidad 5 programacion del lado del servidor">
            <a:extLst>
              <a:ext uri="{FF2B5EF4-FFF2-40B4-BE49-F238E27FC236}">
                <a16:creationId xmlns:a16="http://schemas.microsoft.com/office/drawing/2014/main" id="{DA1C2206-0E2B-777C-3866-331B9F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3571875"/>
            <a:ext cx="5248275" cy="1943100"/>
          </a:xfrm>
          <a:prstGeom prst="rect">
            <a:avLst/>
          </a:prstGeom>
        </p:spPr>
      </p:pic>
      <p:pic>
        <p:nvPicPr>
          <p:cNvPr id="9" name="Picture 8" descr="Imagen">
            <a:extLst>
              <a:ext uri="{FF2B5EF4-FFF2-40B4-BE49-F238E27FC236}">
                <a16:creationId xmlns:a16="http://schemas.microsoft.com/office/drawing/2014/main" id="{68F48202-ECBD-08D5-600A-0AF1CBF43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550" y="3344189"/>
            <a:ext cx="2057400" cy="23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AF00-8EAC-3A6B-829F-FE81F482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246DB-6BBC-7B8A-206B-0FFE48F2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Condicionales III: </a:t>
            </a:r>
            <a:r>
              <a:rPr lang="es-ES" sz="3200" b="1" dirty="0" err="1">
                <a:latin typeface="Open Sans"/>
                <a:ea typeface="Open Sans"/>
                <a:cs typeface="Open Sans"/>
              </a:rPr>
              <a:t>Null</a:t>
            </a:r>
            <a:r>
              <a:rPr lang="es-ES" sz="3200" b="1" dirty="0">
                <a:latin typeface="Open Sans"/>
                <a:ea typeface="Open Sans"/>
                <a:cs typeface="Open Sans"/>
              </a:rPr>
              <a:t> </a:t>
            </a:r>
            <a:r>
              <a:rPr lang="es-ES" sz="3200" b="1" dirty="0" err="1">
                <a:latin typeface="Open Sans"/>
                <a:ea typeface="Open Sans"/>
                <a:cs typeface="Open Sans"/>
              </a:rPr>
              <a:t>coalescing</a:t>
            </a:r>
            <a:endParaRPr lang="en-US" dirty="0" err="1">
              <a:ea typeface="Open Sans"/>
              <a:cs typeface="Calibri Light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60CEC41-2813-E5A0-B08A-71933D46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331235E6-8AFC-4186-77D7-765950E5D225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Es un operador que se para comprobar un valor </a:t>
            </a:r>
            <a:r>
              <a:rPr lang="es-ES" sz="2000" dirty="0" err="1">
                <a:latin typeface="Open Sans"/>
                <a:ea typeface="Open Sans"/>
                <a:cs typeface="Open Sans"/>
              </a:rPr>
              <a:t>null</a:t>
            </a:r>
            <a:r>
              <a:rPr lang="es-ES" sz="2000" dirty="0">
                <a:latin typeface="Open Sans"/>
                <a:ea typeface="Open Sans"/>
                <a:cs typeface="Open Sans"/>
              </a:rPr>
              <a:t>.</a:t>
            </a:r>
            <a:endParaRPr lang="en-US" dirty="0">
              <a:latin typeface="Calibri Light" panose="020F0302020204030204"/>
              <a:ea typeface="Open Sans"/>
              <a:cs typeface="Calibri Light" panose="020F0302020204030204"/>
            </a:endParaRP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Se suele usar en casos puntuales como una asignación de valor por defecto en una variable.</a:t>
            </a:r>
            <a:endParaRPr lang="en-US" dirty="0">
              <a:latin typeface="Calibri Light" panose="020F0302020204030204"/>
              <a:ea typeface="Open Sans"/>
              <a:cs typeface="Calibri Light"/>
            </a:endParaRP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Sólo actúa si variable2 es </a:t>
            </a:r>
            <a:r>
              <a:rPr lang="es-ES" sz="2000" b="1" dirty="0" err="1">
                <a:latin typeface="Open Sans"/>
                <a:ea typeface="Open Sans"/>
                <a:cs typeface="Open Sans"/>
              </a:rPr>
              <a:t>null</a:t>
            </a:r>
            <a:r>
              <a:rPr lang="es-ES" sz="2000" b="1" dirty="0">
                <a:latin typeface="Open Sans"/>
                <a:ea typeface="Open Sans"/>
                <a:cs typeface="Open Sans"/>
              </a:rPr>
              <a:t> </a:t>
            </a:r>
            <a:r>
              <a:rPr lang="es-ES" sz="2000" dirty="0">
                <a:latin typeface="Open Sans"/>
                <a:ea typeface="Open Sans"/>
                <a:cs typeface="Open Sans"/>
              </a:rPr>
              <a:t>o </a:t>
            </a:r>
            <a:r>
              <a:rPr lang="es-ES" sz="2000" b="1" dirty="0" err="1">
                <a:latin typeface="Open Sans"/>
                <a:ea typeface="Open Sans"/>
                <a:cs typeface="Open Sans"/>
              </a:rPr>
              <a:t>undefined</a:t>
            </a:r>
            <a:r>
              <a:rPr lang="es-ES" sz="2000" dirty="0">
                <a:latin typeface="Open Sans"/>
                <a:ea typeface="Open Sans"/>
                <a:cs typeface="Open Sans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4EBB5-0464-8D67-AB9F-99F49EDA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5" y="3571875"/>
            <a:ext cx="4972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28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A0973A-B364-15D8-3919-24F00F7B8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C9E8C-0C8D-B12B-A77B-04377BF9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Condicionales IV: Cortocircuito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3E2561E-643E-2C54-E7D5-113F2A49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954BC2C2-D150-2FB2-EA81-7F9F2E5F3CEB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Es una operación que se realiza frecuentemente en algunas ocasiones.</a:t>
            </a:r>
            <a:endParaRPr lang="en-US" dirty="0">
              <a:latin typeface="Calibri Light" panose="020F0302020204030204"/>
              <a:ea typeface="Open Sans"/>
              <a:cs typeface="Calibri Light" panose="020F0302020204030204"/>
            </a:endParaRP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Se suele usar en una asignación de valor por defecto en una variable. 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Es similar con el operador anterior. Se diferencia del anterior en que variable2 tiene que ser </a:t>
            </a:r>
            <a:r>
              <a:rPr lang="es-ES" sz="2000" b="1" dirty="0" err="1">
                <a:latin typeface="Open Sans"/>
                <a:ea typeface="Open Sans"/>
                <a:cs typeface="Open Sans"/>
              </a:rPr>
              <a:t>falsy</a:t>
            </a:r>
            <a:r>
              <a:rPr lang="es-ES" sz="2000" dirty="0">
                <a:latin typeface="Open Sans"/>
                <a:ea typeface="Open Sans"/>
                <a:cs typeface="Open Sans"/>
              </a:rPr>
              <a:t>.</a:t>
            </a:r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38BB1-8F08-9636-FD16-BD3203F53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3652838"/>
            <a:ext cx="48958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7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91CC0-4EEA-25D4-1FC3-90BDF68D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2910401"/>
            <a:ext cx="10515600" cy="606426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FIN DE LA CLASE 1</a:t>
            </a:r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D292C14-23C5-0BFC-E6A1-E30244E2C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63F1D4D-A715-54F3-CF19-5CB09C7F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217" y="369070"/>
            <a:ext cx="1333757" cy="131076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C03B5BE-4ADB-D87E-C286-0131E97E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143" y="301731"/>
            <a:ext cx="666878" cy="65538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71AA4E0-89B0-251D-6B0B-A0F16B7D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732" y="601174"/>
            <a:ext cx="958681" cy="8465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B9959BC-E5C7-F1B2-641C-DD0FA22C11D2}"/>
              </a:ext>
            </a:extLst>
          </p:cNvPr>
          <p:cNvSpPr txBox="1"/>
          <p:nvPr/>
        </p:nvSpPr>
        <p:spPr>
          <a:xfrm>
            <a:off x="8088600" y="11407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MKTD</a:t>
            </a:r>
          </a:p>
        </p:txBody>
      </p:sp>
    </p:spTree>
    <p:extLst>
      <p:ext uri="{BB962C8B-B14F-4D97-AF65-F5344CB8AC3E}">
        <p14:creationId xmlns:p14="http://schemas.microsoft.com/office/powerpoint/2010/main" val="133214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48624B-CD2D-DCBE-74C4-AF851ABA5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6F730-CCD2-F6D2-0743-BAAB8D91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Variables</a:t>
            </a:r>
            <a:endParaRPr lang="es-E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8B227B2-7C82-0010-E729-005891B6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1CEE46B3-9446-1DDD-D4FB-5E8EB2CE75B1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latin typeface="Open Sans"/>
                <a:ea typeface="Open Sans"/>
                <a:cs typeface="Open Sans"/>
              </a:rPr>
              <a:t>Es el lugar dónde guardamos los datos.</a:t>
            </a:r>
          </a:p>
          <a:p>
            <a:endParaRPr lang="es-ES" sz="2000" dirty="0">
              <a:latin typeface="Open Sans"/>
              <a:ea typeface="Open Sans"/>
              <a:cs typeface="Open Sans"/>
            </a:endParaRPr>
          </a:p>
          <a:p>
            <a:r>
              <a:rPr lang="es-ES" sz="2000" dirty="0">
                <a:latin typeface="Open Sans"/>
                <a:ea typeface="Open Sans"/>
                <a:cs typeface="Open Sans"/>
              </a:rPr>
              <a:t>Existen 3 maneras de declararlas: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 err="1">
                <a:latin typeface="Open Sans"/>
                <a:ea typeface="Open Sans"/>
                <a:cs typeface="Open Sans"/>
              </a:rPr>
              <a:t>var</a:t>
            </a:r>
            <a:endParaRPr lang="es-ES" sz="2000" dirty="0"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Calibri"/>
              <a:buChar char="-"/>
            </a:pPr>
            <a:r>
              <a:rPr lang="es-ES" sz="2000" dirty="0" err="1">
                <a:latin typeface="Open Sans"/>
                <a:ea typeface="Open Sans"/>
                <a:cs typeface="Open Sans"/>
              </a:rPr>
              <a:t>let</a:t>
            </a:r>
            <a:endParaRPr lang="es-ES" sz="2000" dirty="0"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Calibri"/>
              <a:buChar char="-"/>
            </a:pPr>
            <a:r>
              <a:rPr lang="es-ES" sz="2000" dirty="0" err="1">
                <a:latin typeface="Open Sans"/>
                <a:ea typeface="Open Sans"/>
                <a:cs typeface="Open Sans"/>
              </a:rPr>
              <a:t>const</a:t>
            </a:r>
            <a:endParaRPr lang="es-ES" sz="2000" dirty="0">
              <a:latin typeface="Open Sans"/>
              <a:ea typeface="Open Sans"/>
              <a:cs typeface="Open Sans"/>
            </a:endParaRPr>
          </a:p>
          <a:p>
            <a:endParaRPr lang="es-ES" sz="20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1984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9BD85B-D761-DB53-BFF2-B74514624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1176B-DF42-577E-3067-798B80C1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Variable global (</a:t>
            </a:r>
            <a:r>
              <a:rPr lang="es-ES" sz="3200" b="1" dirty="0" err="1">
                <a:latin typeface="Open Sans"/>
                <a:ea typeface="Open Sans"/>
                <a:cs typeface="Open Sans"/>
              </a:rPr>
              <a:t>var</a:t>
            </a:r>
            <a:r>
              <a:rPr lang="es-ES" sz="3200" b="1" dirty="0">
                <a:latin typeface="Open Sans"/>
                <a:ea typeface="Open Sans"/>
                <a:cs typeface="Open Sans"/>
              </a:rPr>
              <a:t>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88D13DD-E1C7-F959-7A47-F66B797F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9E79BDDC-F892-8049-C870-36A1600EFF16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Genera una variable de ámbito global.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Poco recomendable su uso porque perdemos el control de dónde se modifica.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Se declara con la palabra reservada </a:t>
            </a:r>
            <a:r>
              <a:rPr lang="es-ES" sz="2000" b="1" dirty="0">
                <a:latin typeface="Open Sans"/>
                <a:ea typeface="Open Sans"/>
                <a:cs typeface="Open Sans"/>
              </a:rPr>
              <a:t>var </a:t>
            </a:r>
            <a:r>
              <a:rPr lang="es-ES" sz="2000" dirty="0">
                <a:latin typeface="Open Sans"/>
                <a:ea typeface="Open Sans"/>
                <a:cs typeface="Open Sans"/>
              </a:rPr>
              <a:t>y un nombre con un valor (opcional).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Se ve mucho en código antiguo (anterior a especificación ES6).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Se usaba mucho en compatibilidad con Internet Explorer (ya deprecado).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349D5-18F5-DEF0-D0E3-1600F04D4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4271963"/>
            <a:ext cx="1771650" cy="390525"/>
          </a:xfrm>
          <a:prstGeom prst="rect">
            <a:avLst/>
          </a:prstGeom>
        </p:spPr>
      </p:pic>
      <p:pic>
        <p:nvPicPr>
          <p:cNvPr id="3" name="Picture 2" descr="JS Variables 101: Var, Let and Const - DEV Community">
            <a:extLst>
              <a:ext uri="{FF2B5EF4-FFF2-40B4-BE49-F238E27FC236}">
                <a16:creationId xmlns:a16="http://schemas.microsoft.com/office/drawing/2014/main" id="{B8E7A292-9A91-80C1-7A52-A844FCEEB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0" y="3695700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4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2E5C4-2F59-1F94-7560-F24E5E52A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2DF9A-6DBE-F9DC-1209-D34AE64A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Variable local (</a:t>
            </a:r>
            <a:r>
              <a:rPr lang="es-ES" sz="3200" b="1" dirty="0" err="1">
                <a:latin typeface="Open Sans"/>
                <a:ea typeface="Open Sans"/>
                <a:cs typeface="Open Sans"/>
              </a:rPr>
              <a:t>let</a:t>
            </a:r>
            <a:r>
              <a:rPr lang="es-ES" sz="3200" b="1" dirty="0">
                <a:latin typeface="Open Sans"/>
                <a:ea typeface="Open Sans"/>
                <a:cs typeface="Open Sans"/>
              </a:rPr>
              <a:t>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101747F-5F4B-B6AC-7932-C3F46276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7E1B0110-7A8B-C3FD-E966-8C8D952AB25E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Genera una variable de ámbito local.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Es el que se usa en la mayoría de las situaciones.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Implementada a partir del estándar ECMAScript 2015 (ES6).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Se declara con la palabra reservada </a:t>
            </a:r>
            <a:r>
              <a:rPr lang="es-ES" sz="2000" b="1" dirty="0" err="1">
                <a:latin typeface="Open Sans"/>
                <a:ea typeface="Open Sans"/>
                <a:cs typeface="Open Sans"/>
              </a:rPr>
              <a:t>let</a:t>
            </a:r>
            <a:r>
              <a:rPr lang="es-ES" sz="2000" b="1" dirty="0">
                <a:latin typeface="Open Sans"/>
                <a:ea typeface="Open Sans"/>
                <a:cs typeface="Open Sans"/>
              </a:rPr>
              <a:t> </a:t>
            </a:r>
            <a:r>
              <a:rPr lang="es-ES" sz="2000" dirty="0">
                <a:latin typeface="Open Sans"/>
                <a:ea typeface="Open Sans"/>
                <a:cs typeface="Open Sans"/>
              </a:rPr>
              <a:t>y un nombre con un valor (opcional).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5832C-2F21-0A4B-0D59-046DF04E4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13" y="4114800"/>
            <a:ext cx="17811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0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06D635-876A-1CF9-8BF0-7DA81453D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972-B4E4-C6AD-FD23-127B7802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Constante (</a:t>
            </a:r>
            <a:r>
              <a:rPr lang="es-ES" sz="3200" b="1" dirty="0" err="1">
                <a:latin typeface="Open Sans"/>
                <a:ea typeface="Open Sans"/>
                <a:cs typeface="Open Sans"/>
              </a:rPr>
              <a:t>const</a:t>
            </a:r>
            <a:r>
              <a:rPr lang="es-ES" sz="3200" b="1" dirty="0">
                <a:latin typeface="Open Sans"/>
                <a:ea typeface="Open Sans"/>
                <a:cs typeface="Open Sans"/>
              </a:rPr>
              <a:t>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A8940F3-F808-D781-AB2C-8FA720AA2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9C4E8270-366D-718D-B201-00AC276F21E4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Es una variable constante y su valor no cambiará en toda la ejecución del código.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Necesita ser inicializada con un valor.</a:t>
            </a:r>
          </a:p>
          <a:p>
            <a:pPr marL="342900" indent="-342900">
              <a:buFont typeface="Calibri,Sans-Serif"/>
              <a:buChar char="-"/>
            </a:pPr>
            <a:r>
              <a:rPr lang="es-ES" sz="2000" dirty="0">
                <a:latin typeface="Arial"/>
                <a:ea typeface="Open Sans"/>
                <a:cs typeface="Arial"/>
              </a:rPr>
              <a:t>Se declara con la palabra reservada </a:t>
            </a:r>
            <a:r>
              <a:rPr lang="es-ES" sz="2000" b="1" dirty="0" err="1">
                <a:latin typeface="Arial"/>
                <a:ea typeface="Open Sans"/>
                <a:cs typeface="Arial"/>
              </a:rPr>
              <a:t>const</a:t>
            </a:r>
            <a:r>
              <a:rPr lang="es-ES" sz="2000" dirty="0">
                <a:latin typeface="Arial"/>
                <a:ea typeface="Open Sans"/>
                <a:cs typeface="Arial"/>
              </a:rPr>
              <a:t> y un nombre con un valor.</a:t>
            </a:r>
          </a:p>
          <a:p>
            <a:pPr marL="342900" indent="-342900">
              <a:buFont typeface="Calibri,Sans-Serif"/>
              <a:buChar char="-"/>
            </a:pPr>
            <a:r>
              <a:rPr lang="es-ES" sz="2000" dirty="0">
                <a:latin typeface="Arial"/>
                <a:ea typeface="Open Sans"/>
                <a:cs typeface="Arial"/>
              </a:rPr>
              <a:t>Es la que se recomienda si no vamos a cambiar el valor de la variable nunca. En este caso c siempre será 3 (dentro de su ámbito).</a:t>
            </a:r>
          </a:p>
          <a:p>
            <a:pPr marL="342900" indent="-342900">
              <a:buFont typeface="Calibri"/>
              <a:buChar char="-"/>
            </a:pPr>
            <a:endParaRPr lang="es-ES" sz="200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1F4F4-5A22-7153-AB13-E541F9B74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3667125"/>
            <a:ext cx="1905000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690812-05C0-A12D-A71F-EF3B7C4CD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4548188"/>
            <a:ext cx="44958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6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BBD070-403C-4A5F-A7F7-534C7EF45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C990E-05FE-276C-B04F-81D59615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451"/>
            <a:ext cx="10515600" cy="606426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Open Sans"/>
                <a:ea typeface="Open Sans"/>
                <a:cs typeface="Open Sans"/>
              </a:rPr>
              <a:t>¿Qué es eso de los ámbitos?</a:t>
            </a:r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C97A82A-391E-881C-E020-9CE4C8F7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93073685-7C16-3445-0553-C95BD7520ECB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51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Un ámbito es un fragmento de código aislado de lo que hay fuera de él.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Se declara con unas llaves ("{" y "}")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Lo que hay dentro del código puede interaccionar con el ámbito superior pero no viceversa.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Siempre hay un ámbito inicial que se llama ámbito global.</a:t>
            </a:r>
          </a:p>
          <a:p>
            <a:pPr marL="342900" indent="-342900">
              <a:buFont typeface="Calibri"/>
              <a:buChar char="-"/>
            </a:pPr>
            <a:r>
              <a:rPr lang="es-ES" sz="2000" dirty="0">
                <a:latin typeface="Open Sans"/>
                <a:ea typeface="Open Sans"/>
                <a:cs typeface="Open Sans"/>
              </a:rPr>
              <a:t>Dentro del ámbito se pueden </a:t>
            </a:r>
            <a:r>
              <a:rPr lang="es-ES" sz="2000" err="1">
                <a:latin typeface="Open Sans"/>
                <a:ea typeface="Open Sans"/>
                <a:cs typeface="Open Sans"/>
              </a:rPr>
              <a:t>redeclarar</a:t>
            </a:r>
            <a:r>
              <a:rPr lang="es-ES" sz="2000" dirty="0">
                <a:latin typeface="Open Sans"/>
                <a:ea typeface="Open Sans"/>
                <a:cs typeface="Open Sans"/>
              </a:rPr>
              <a:t> variables y </a:t>
            </a:r>
            <a:r>
              <a:rPr lang="es-ES" sz="2000">
                <a:latin typeface="Open Sans"/>
                <a:ea typeface="Open Sans"/>
                <a:cs typeface="Open Sans"/>
              </a:rPr>
              <a:t>constantes,</a:t>
            </a:r>
            <a:r>
              <a:rPr lang="es-ES" sz="2000" dirty="0">
                <a:latin typeface="Open Sans"/>
                <a:ea typeface="Open Sans"/>
                <a:cs typeface="Open Sans"/>
              </a:rPr>
              <a:t> pero siempre con el mismo formato que en el ámbito superior.</a:t>
            </a:r>
          </a:p>
          <a:p>
            <a:pPr marL="342900" indent="-342900">
              <a:buFont typeface="Calibri"/>
              <a:buChar char="-"/>
            </a:pPr>
            <a:endParaRPr lang="es-ES" sz="20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7573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5314D0-5F41-1169-1F1D-939FCD15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E1B8B756-99D7-431C-0A39-8361F2320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5570538"/>
            <a:ext cx="876725" cy="7741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4BBF2A-BE87-32EC-8B8A-F79CF876B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75" y="2162175"/>
            <a:ext cx="3505200" cy="110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129717-9758-3AA3-D7C6-E4F700F5D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8" y="900113"/>
            <a:ext cx="57245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73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113</Words>
  <Application>Microsoft Office PowerPoint</Application>
  <PresentationFormat>Widescreen</PresentationFormat>
  <Paragraphs>15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Tema de Office</vt:lpstr>
      <vt:lpstr>PowerPoint Presentation</vt:lpstr>
      <vt:lpstr>Contenido de la clase de hoy</vt:lpstr>
      <vt:lpstr>Introducción</vt:lpstr>
      <vt:lpstr>Variables</vt:lpstr>
      <vt:lpstr>Variable global (var)</vt:lpstr>
      <vt:lpstr>Variable local (let)</vt:lpstr>
      <vt:lpstr>Constante (const)</vt:lpstr>
      <vt:lpstr>¿Qué es eso de los ámbitos?</vt:lpstr>
      <vt:lpstr>PowerPoint Presentation</vt:lpstr>
      <vt:lpstr>PowerPoint Presentation</vt:lpstr>
      <vt:lpstr>Tipos de datos</vt:lpstr>
      <vt:lpstr>String</vt:lpstr>
      <vt:lpstr>Number</vt:lpstr>
      <vt:lpstr>Boolean</vt:lpstr>
      <vt:lpstr>Null</vt:lpstr>
      <vt:lpstr>Undefined</vt:lpstr>
      <vt:lpstr>PowerPoint Presentation</vt:lpstr>
      <vt:lpstr>Operadores</vt:lpstr>
      <vt:lpstr>Operadores lógicos</vt:lpstr>
      <vt:lpstr>Operadores aritméticos I</vt:lpstr>
      <vt:lpstr>Operadores aritméticos II</vt:lpstr>
      <vt:lpstr>Operadores Comparativos: Igualdad</vt:lpstr>
      <vt:lpstr>Coerción</vt:lpstr>
      <vt:lpstr>Falsy values</vt:lpstr>
      <vt:lpstr>Ejemplos turbios de operaciones con Javascript</vt:lpstr>
      <vt:lpstr>PowerPoint Presentation</vt:lpstr>
      <vt:lpstr>PowerPoint Presentation</vt:lpstr>
      <vt:lpstr>Condicionales I: if...else</vt:lpstr>
      <vt:lpstr>Condicionales II: Operador ternario</vt:lpstr>
      <vt:lpstr>Condicionales III: Null coalescing</vt:lpstr>
      <vt:lpstr>Condicionales IV: Cortocircuito</vt:lpstr>
      <vt:lpstr>FIN DE LA CLASE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 Merino Lázaro</dc:creator>
  <cp:lastModifiedBy>Eduardo Guerra Martínez</cp:lastModifiedBy>
  <cp:revision>534</cp:revision>
  <dcterms:created xsi:type="dcterms:W3CDTF">2023-06-21T09:11:13Z</dcterms:created>
  <dcterms:modified xsi:type="dcterms:W3CDTF">2024-01-04T21:53:56Z</dcterms:modified>
</cp:coreProperties>
</file>