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s/slide46.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7.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22.xml" ContentType="application/vnd.openxmlformats-officedocument.presentationml.notesSlide+xml"/>
  <Override PartName="/ppt/notesSlides/notesSlide18.xml" ContentType="application/vnd.openxmlformats-officedocument.presentationml.notesSlide+xml"/>
  <Override PartName="/ppt/notesSlides/notesSlide21.xml" ContentType="application/vnd.openxmlformats-officedocument.presentationml.notesSlide+xml"/>
  <Override PartName="/ppt/notesSlides/notesSlide2.xml" ContentType="application/vnd.openxmlformats-officedocument.presentationml.notesSlide+xml"/>
  <Override PartName="/ppt/slideLayouts/slideLayout11.xml" ContentType="application/vnd.openxmlformats-officedocument.presentationml.slideLayout+xml"/>
  <Override PartName="/ppt/notesSlides/notesSlide10.xml" ContentType="application/vnd.openxmlformats-officedocument.presentationml.notesSlide+xml"/>
  <Override PartName="/ppt/slideLayouts/slideLayout10.xml" ContentType="application/vnd.openxmlformats-officedocument.presentationml.slideLayout+xml"/>
  <Override PartName="/ppt/notesSlides/notesSlide11.xml" ContentType="application/vnd.openxmlformats-officedocument.presentationml.notesSlide+xml"/>
  <Override PartName="/ppt/slideLayouts/slideLayout9.xml" ContentType="application/vnd.openxmlformats-officedocument.presentationml.slideLayout+xml"/>
  <Override PartName="/ppt/notesSlides/notesSlide3.xml" ContentType="application/vnd.openxmlformats-officedocument.presentationml.notesSlide+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notesSlides/notesSlide9.xml" ContentType="application/vnd.openxmlformats-officedocument.presentationml.notesSlide+xml"/>
  <Override PartName="/ppt/slideLayouts/slideLayout13.xml" ContentType="application/vnd.openxmlformats-officedocument.presentationml.slideLayout+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notesSlides/notesSlide12.xml" ContentType="application/vnd.openxmlformats-officedocument.presentationml.notesSlide+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notesSlides/notesSlide16.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notesSlides/notesSlide17.xml" ContentType="application/vnd.openxmlformats-officedocument.presentationml.notesSlide+xml"/>
  <Override PartName="/ppt/notesSlides/notesSlide7.xml" ContentType="application/vnd.openxmlformats-officedocument.presentationml.notesSlide+xml"/>
  <Override PartName="/ppt/slideMasters/slideMaster1.xml" ContentType="application/vnd.openxmlformats-officedocument.presentationml.slideMaster+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notesSlides/notesSlide13.xml" ContentType="application/vnd.openxmlformats-officedocument.presentationml.notesSlide+xml"/>
  <Override PartName="/ppt/slideLayouts/slideLayout3.xml" ContentType="application/vnd.openxmlformats-officedocument.presentationml.slideLayout+xml"/>
  <Override PartName="/ppt/notesSlides/notesSlide6.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4"/>
  </p:notesMasterIdLst>
  <p:sldIdLst>
    <p:sldId id="256" r:id="rId2"/>
    <p:sldId id="349" r:id="rId3"/>
    <p:sldId id="353" r:id="rId4"/>
    <p:sldId id="337" r:id="rId5"/>
    <p:sldId id="338" r:id="rId6"/>
    <p:sldId id="339" r:id="rId7"/>
    <p:sldId id="340" r:id="rId8"/>
    <p:sldId id="341" r:id="rId9"/>
    <p:sldId id="342" r:id="rId10"/>
    <p:sldId id="343" r:id="rId11"/>
    <p:sldId id="344" r:id="rId12"/>
    <p:sldId id="345" r:id="rId13"/>
    <p:sldId id="346" r:id="rId14"/>
    <p:sldId id="347" r:id="rId15"/>
    <p:sldId id="348" r:id="rId16"/>
    <p:sldId id="373"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323" r:id="rId31"/>
    <p:sldId id="324" r:id="rId32"/>
    <p:sldId id="325" r:id="rId33"/>
    <p:sldId id="260" r:id="rId34"/>
    <p:sldId id="261" r:id="rId35"/>
    <p:sldId id="262" r:id="rId36"/>
    <p:sldId id="354" r:id="rId37"/>
    <p:sldId id="263" r:id="rId38"/>
    <p:sldId id="264" r:id="rId39"/>
    <p:sldId id="265" r:id="rId40"/>
    <p:sldId id="355" r:id="rId41"/>
    <p:sldId id="356" r:id="rId42"/>
    <p:sldId id="267" r:id="rId43"/>
    <p:sldId id="268" r:id="rId44"/>
    <p:sldId id="357" r:id="rId45"/>
    <p:sldId id="266" r:id="rId46"/>
    <p:sldId id="367" r:id="rId47"/>
    <p:sldId id="368" r:id="rId48"/>
    <p:sldId id="369" r:id="rId49"/>
    <p:sldId id="370" r:id="rId50"/>
    <p:sldId id="371" r:id="rId51"/>
    <p:sldId id="372" r:id="rId52"/>
    <p:sldId id="269"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07" autoAdjust="0"/>
    <p:restoredTop sz="94660"/>
  </p:normalViewPr>
  <p:slideViewPr>
    <p:cSldViewPr snapToGrid="0">
      <p:cViewPr varScale="1">
        <p:scale>
          <a:sx n="91" d="100"/>
          <a:sy n="91" d="100"/>
        </p:scale>
        <p:origin x="96" y="336"/>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customXml" Target="../customXml/item3.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image" Target="../media/image19.emf"/><Relationship Id="rId3" Type="http://schemas.openxmlformats.org/officeDocument/2006/relationships/image" Target="../media/image9.emf"/><Relationship Id="rId7" Type="http://schemas.openxmlformats.org/officeDocument/2006/relationships/image" Target="../media/image13.emf"/><Relationship Id="rId12" Type="http://schemas.openxmlformats.org/officeDocument/2006/relationships/image" Target="../media/image18.emf"/><Relationship Id="rId2" Type="http://schemas.openxmlformats.org/officeDocument/2006/relationships/image" Target="../media/image8.emf"/><Relationship Id="rId16" Type="http://schemas.openxmlformats.org/officeDocument/2006/relationships/image" Target="../media/image22.emf"/><Relationship Id="rId1" Type="http://schemas.openxmlformats.org/officeDocument/2006/relationships/image" Target="../media/image7.emf"/><Relationship Id="rId6" Type="http://schemas.openxmlformats.org/officeDocument/2006/relationships/image" Target="../media/image12.emf"/><Relationship Id="rId11" Type="http://schemas.openxmlformats.org/officeDocument/2006/relationships/image" Target="../media/image17.emf"/><Relationship Id="rId5" Type="http://schemas.openxmlformats.org/officeDocument/2006/relationships/image" Target="../media/image11.emf"/><Relationship Id="rId15" Type="http://schemas.openxmlformats.org/officeDocument/2006/relationships/image" Target="../media/image21.wmf"/><Relationship Id="rId10" Type="http://schemas.openxmlformats.org/officeDocument/2006/relationships/image" Target="../media/image16.emf"/><Relationship Id="rId4" Type="http://schemas.openxmlformats.org/officeDocument/2006/relationships/image" Target="../media/image10.emf"/><Relationship Id="rId9" Type="http://schemas.openxmlformats.org/officeDocument/2006/relationships/image" Target="../media/image15.emf"/><Relationship Id="rId14" Type="http://schemas.openxmlformats.org/officeDocument/2006/relationships/image" Target="../media/image2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E8AAFE-AB42-4B1E-B6B7-E10D3C563E1A}" type="datetimeFigureOut">
              <a:rPr lang="en-US" smtClean="0"/>
              <a:t>2/22/2024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FE6BF0-91FB-4289-B184-E6AACB3D5149}" type="slidenum">
              <a:rPr lang="en-US" smtClean="0"/>
              <a:t>‹#›</a:t>
            </a:fld>
            <a:endParaRPr lang="en-US"/>
          </a:p>
        </p:txBody>
      </p:sp>
    </p:spTree>
    <p:extLst>
      <p:ext uri="{BB962C8B-B14F-4D97-AF65-F5344CB8AC3E}">
        <p14:creationId xmlns:p14="http://schemas.microsoft.com/office/powerpoint/2010/main" val="29603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xfrm>
            <a:off x="0" y="0"/>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B572BF5-A132-4ACA-88F4-E1787612AA2E}" type="slidenum">
              <a:rPr lang="en-US" altLang="en-US" smtClean="0">
                <a:latin typeface="Times New Roman" panose="02020603050405020304" pitchFamily="18" charset="0"/>
              </a:rPr>
              <a:pPr fontAlgn="base">
                <a:spcBef>
                  <a:spcPct val="0"/>
                </a:spcBef>
                <a:spcAft>
                  <a:spcPct val="0"/>
                </a:spcAft>
              </a:pPr>
              <a:t>6</a:t>
            </a:fld>
            <a:endParaRPr lang="en-US" altLang="en-US" smtClean="0">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xfrm>
            <a:off x="-2147483648" y="-2147483648"/>
            <a:ext cx="0" cy="0"/>
          </a:xfrm>
          <a:noFill/>
          <a:ln>
            <a:noFill/>
          </a:ln>
          <a:extLst>
            <a:ext uri="{91240B29-F687-4F45-9708-019B960494DF}">
              <a14:hiddenLine xmlns:a14="http://schemas.microsoft.com/office/drawing/2010/main" w="9525">
                <a:solidFill>
                  <a:srgbClr val="000000"/>
                </a:solidFill>
                <a:miter lim="800000"/>
                <a:headEnd/>
                <a:tailEnd/>
              </a14:hiddenLine>
            </a:ext>
          </a:extLst>
        </p:spPr>
      </p:sp>
      <p:sp>
        <p:nvSpPr>
          <p:cNvPr id="64516" name="Rectangle 3"/>
          <p:cNvSpPr>
            <a:spLocks noGrp="1" noChangeArrowheads="1"/>
          </p:cNvSpPr>
          <p:nvPr>
            <p:ph type="body" idx="1"/>
          </p:nvPr>
        </p:nvSpPr>
        <p:spPr>
          <a:xfrm>
            <a:off x="-2147483648" y="-2147483648"/>
            <a:ext cx="0" cy="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altLang="en-US" smtClean="0"/>
          </a:p>
        </p:txBody>
      </p:sp>
    </p:spTree>
    <p:extLst>
      <p:ext uri="{BB962C8B-B14F-4D97-AF65-F5344CB8AC3E}">
        <p14:creationId xmlns:p14="http://schemas.microsoft.com/office/powerpoint/2010/main" val="1443129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panose="020B0604020202020204" pitchFamily="34" charset="0"/>
              </a:defRPr>
            </a:lvl1pPr>
            <a:lvl2pPr marL="742950" indent="-285750" eaLnBrk="0" hangingPunct="0">
              <a:spcBef>
                <a:spcPct val="30000"/>
              </a:spcBef>
              <a:defRPr kumimoji="1" sz="1200">
                <a:solidFill>
                  <a:schemeClr val="tx1"/>
                </a:solidFill>
                <a:latin typeface="Arial" panose="020B0604020202020204" pitchFamily="34" charset="0"/>
              </a:defRPr>
            </a:lvl2pPr>
            <a:lvl3pPr marL="1143000" indent="-228600" eaLnBrk="0" hangingPunct="0">
              <a:spcBef>
                <a:spcPct val="30000"/>
              </a:spcBef>
              <a:defRPr kumimoji="1" sz="1200">
                <a:solidFill>
                  <a:schemeClr val="tx1"/>
                </a:solidFill>
                <a:latin typeface="Arial" panose="020B0604020202020204" pitchFamily="34" charset="0"/>
              </a:defRPr>
            </a:lvl3pPr>
            <a:lvl4pPr marL="1600200" indent="-228600" eaLnBrk="0" hangingPunct="0">
              <a:spcBef>
                <a:spcPct val="30000"/>
              </a:spcBef>
              <a:defRPr kumimoji="1" sz="1200">
                <a:solidFill>
                  <a:schemeClr val="tx1"/>
                </a:solidFill>
                <a:latin typeface="Arial" panose="020B0604020202020204" pitchFamily="34" charset="0"/>
              </a:defRPr>
            </a:lvl4pPr>
            <a:lvl5pPr marL="2057400" indent="-228600" eaLnBrk="0" hangingPunct="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eaLnBrk="1" hangingPunct="1">
              <a:spcBef>
                <a:spcPct val="0"/>
              </a:spcBef>
            </a:pPr>
            <a:fld id="{FFCFB1D7-5DDA-482F-8C11-930438D2B9F1}" type="slidenum">
              <a:rPr kumimoji="0" lang="en-US" altLang="sk-SK">
                <a:latin typeface="Verdana" panose="020B0604030504040204" pitchFamily="34" charset="0"/>
              </a:rPr>
              <a:pPr eaLnBrk="1" hangingPunct="1">
                <a:spcBef>
                  <a:spcPct val="0"/>
                </a:spcBef>
              </a:pPr>
              <a:t>26</a:t>
            </a:fld>
            <a:endParaRPr kumimoji="0" lang="en-US" altLang="sk-SK">
              <a:latin typeface="Verdana" panose="020B0604030504040204" pitchFamily="34"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latin typeface="Arial" panose="020B0604020202020204" pitchFamily="34" charset="0"/>
            </a:endParaRPr>
          </a:p>
        </p:txBody>
      </p:sp>
    </p:spTree>
    <p:extLst>
      <p:ext uri="{BB962C8B-B14F-4D97-AF65-F5344CB8AC3E}">
        <p14:creationId xmlns:p14="http://schemas.microsoft.com/office/powerpoint/2010/main" val="3429891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panose="020B0604020202020204" pitchFamily="34" charset="0"/>
              </a:defRPr>
            </a:lvl1pPr>
            <a:lvl2pPr marL="742950" indent="-285750" eaLnBrk="0" hangingPunct="0">
              <a:spcBef>
                <a:spcPct val="30000"/>
              </a:spcBef>
              <a:defRPr kumimoji="1" sz="1200">
                <a:solidFill>
                  <a:schemeClr val="tx1"/>
                </a:solidFill>
                <a:latin typeface="Arial" panose="020B0604020202020204" pitchFamily="34" charset="0"/>
              </a:defRPr>
            </a:lvl2pPr>
            <a:lvl3pPr marL="1143000" indent="-228600" eaLnBrk="0" hangingPunct="0">
              <a:spcBef>
                <a:spcPct val="30000"/>
              </a:spcBef>
              <a:defRPr kumimoji="1" sz="1200">
                <a:solidFill>
                  <a:schemeClr val="tx1"/>
                </a:solidFill>
                <a:latin typeface="Arial" panose="020B0604020202020204" pitchFamily="34" charset="0"/>
              </a:defRPr>
            </a:lvl3pPr>
            <a:lvl4pPr marL="1600200" indent="-228600" eaLnBrk="0" hangingPunct="0">
              <a:spcBef>
                <a:spcPct val="30000"/>
              </a:spcBef>
              <a:defRPr kumimoji="1" sz="1200">
                <a:solidFill>
                  <a:schemeClr val="tx1"/>
                </a:solidFill>
                <a:latin typeface="Arial" panose="020B0604020202020204" pitchFamily="34" charset="0"/>
              </a:defRPr>
            </a:lvl4pPr>
            <a:lvl5pPr marL="2057400" indent="-228600" eaLnBrk="0" hangingPunct="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eaLnBrk="1" hangingPunct="1">
              <a:spcBef>
                <a:spcPct val="0"/>
              </a:spcBef>
            </a:pPr>
            <a:fld id="{9D1B1CF8-9C77-4C5C-B86F-E369F70525A7}" type="slidenum">
              <a:rPr kumimoji="0" lang="en-US" altLang="sk-SK">
                <a:latin typeface="Verdana" panose="020B0604030504040204" pitchFamily="34" charset="0"/>
              </a:rPr>
              <a:pPr eaLnBrk="1" hangingPunct="1">
                <a:spcBef>
                  <a:spcPct val="0"/>
                </a:spcBef>
              </a:pPr>
              <a:t>27</a:t>
            </a:fld>
            <a:endParaRPr kumimoji="0" lang="en-US" altLang="sk-SK">
              <a:latin typeface="Verdana" panose="020B0604030504040204"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latin typeface="Arial" panose="020B0604020202020204" pitchFamily="34" charset="0"/>
            </a:endParaRPr>
          </a:p>
        </p:txBody>
      </p:sp>
    </p:spTree>
    <p:extLst>
      <p:ext uri="{BB962C8B-B14F-4D97-AF65-F5344CB8AC3E}">
        <p14:creationId xmlns:p14="http://schemas.microsoft.com/office/powerpoint/2010/main" val="2902726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panose="020B0604020202020204" pitchFamily="34" charset="0"/>
              </a:defRPr>
            </a:lvl1pPr>
            <a:lvl2pPr marL="742950" indent="-285750" eaLnBrk="0" hangingPunct="0">
              <a:spcBef>
                <a:spcPct val="30000"/>
              </a:spcBef>
              <a:defRPr kumimoji="1" sz="1200">
                <a:solidFill>
                  <a:schemeClr val="tx1"/>
                </a:solidFill>
                <a:latin typeface="Arial" panose="020B0604020202020204" pitchFamily="34" charset="0"/>
              </a:defRPr>
            </a:lvl2pPr>
            <a:lvl3pPr marL="1143000" indent="-228600" eaLnBrk="0" hangingPunct="0">
              <a:spcBef>
                <a:spcPct val="30000"/>
              </a:spcBef>
              <a:defRPr kumimoji="1" sz="1200">
                <a:solidFill>
                  <a:schemeClr val="tx1"/>
                </a:solidFill>
                <a:latin typeface="Arial" panose="020B0604020202020204" pitchFamily="34" charset="0"/>
              </a:defRPr>
            </a:lvl3pPr>
            <a:lvl4pPr marL="1600200" indent="-228600" eaLnBrk="0" hangingPunct="0">
              <a:spcBef>
                <a:spcPct val="30000"/>
              </a:spcBef>
              <a:defRPr kumimoji="1" sz="1200">
                <a:solidFill>
                  <a:schemeClr val="tx1"/>
                </a:solidFill>
                <a:latin typeface="Arial" panose="020B0604020202020204" pitchFamily="34" charset="0"/>
              </a:defRPr>
            </a:lvl4pPr>
            <a:lvl5pPr marL="2057400" indent="-228600" eaLnBrk="0" hangingPunct="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eaLnBrk="1" hangingPunct="1">
              <a:spcBef>
                <a:spcPct val="0"/>
              </a:spcBef>
            </a:pPr>
            <a:fld id="{A4DF805B-7673-4900-8019-F490DF4D1D02}" type="slidenum">
              <a:rPr kumimoji="0" lang="en-US" altLang="sk-SK">
                <a:latin typeface="Verdana" panose="020B0604030504040204" pitchFamily="34" charset="0"/>
              </a:rPr>
              <a:pPr eaLnBrk="1" hangingPunct="1">
                <a:spcBef>
                  <a:spcPct val="0"/>
                </a:spcBef>
              </a:pPr>
              <a:t>28</a:t>
            </a:fld>
            <a:endParaRPr kumimoji="0" lang="en-US" altLang="sk-SK">
              <a:latin typeface="Verdana" panose="020B0604030504040204" pitchFamily="3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latin typeface="Arial" panose="020B0604020202020204" pitchFamily="34" charset="0"/>
            </a:endParaRPr>
          </a:p>
        </p:txBody>
      </p:sp>
    </p:spTree>
    <p:extLst>
      <p:ext uri="{BB962C8B-B14F-4D97-AF65-F5344CB8AC3E}">
        <p14:creationId xmlns:p14="http://schemas.microsoft.com/office/powerpoint/2010/main" val="817547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panose="020B0604020202020204" pitchFamily="34" charset="0"/>
              </a:defRPr>
            </a:lvl1pPr>
            <a:lvl2pPr marL="742950" indent="-285750" eaLnBrk="0" hangingPunct="0">
              <a:spcBef>
                <a:spcPct val="30000"/>
              </a:spcBef>
              <a:defRPr kumimoji="1" sz="1200">
                <a:solidFill>
                  <a:schemeClr val="tx1"/>
                </a:solidFill>
                <a:latin typeface="Arial" panose="020B0604020202020204" pitchFamily="34" charset="0"/>
              </a:defRPr>
            </a:lvl2pPr>
            <a:lvl3pPr marL="1143000" indent="-228600" eaLnBrk="0" hangingPunct="0">
              <a:spcBef>
                <a:spcPct val="30000"/>
              </a:spcBef>
              <a:defRPr kumimoji="1" sz="1200">
                <a:solidFill>
                  <a:schemeClr val="tx1"/>
                </a:solidFill>
                <a:latin typeface="Arial" panose="020B0604020202020204" pitchFamily="34" charset="0"/>
              </a:defRPr>
            </a:lvl3pPr>
            <a:lvl4pPr marL="1600200" indent="-228600" eaLnBrk="0" hangingPunct="0">
              <a:spcBef>
                <a:spcPct val="30000"/>
              </a:spcBef>
              <a:defRPr kumimoji="1" sz="1200">
                <a:solidFill>
                  <a:schemeClr val="tx1"/>
                </a:solidFill>
                <a:latin typeface="Arial" panose="020B0604020202020204" pitchFamily="34" charset="0"/>
              </a:defRPr>
            </a:lvl4pPr>
            <a:lvl5pPr marL="2057400" indent="-228600" eaLnBrk="0" hangingPunct="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eaLnBrk="1" hangingPunct="1">
              <a:spcBef>
                <a:spcPct val="0"/>
              </a:spcBef>
            </a:pPr>
            <a:fld id="{60C39948-B51B-4B6B-AAD4-C6C132E770A3}" type="slidenum">
              <a:rPr kumimoji="0" lang="en-US" altLang="sk-SK">
                <a:latin typeface="Verdana" panose="020B0604030504040204" pitchFamily="34" charset="0"/>
              </a:rPr>
              <a:pPr eaLnBrk="1" hangingPunct="1">
                <a:spcBef>
                  <a:spcPct val="0"/>
                </a:spcBef>
              </a:pPr>
              <a:t>29</a:t>
            </a:fld>
            <a:endParaRPr kumimoji="0" lang="en-US" altLang="sk-SK">
              <a:latin typeface="Verdana" panose="020B0604030504040204"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latin typeface="Arial" panose="020B0604020202020204" pitchFamily="34" charset="0"/>
            </a:endParaRPr>
          </a:p>
        </p:txBody>
      </p:sp>
    </p:spTree>
    <p:extLst>
      <p:ext uri="{BB962C8B-B14F-4D97-AF65-F5344CB8AC3E}">
        <p14:creationId xmlns:p14="http://schemas.microsoft.com/office/powerpoint/2010/main" val="3527160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panose="020B0604020202020204" pitchFamily="34" charset="0"/>
              </a:defRPr>
            </a:lvl1pPr>
            <a:lvl2pPr marL="742950" indent="-285750" eaLnBrk="0" hangingPunct="0">
              <a:spcBef>
                <a:spcPct val="30000"/>
              </a:spcBef>
              <a:defRPr kumimoji="1" sz="1200">
                <a:solidFill>
                  <a:schemeClr val="tx1"/>
                </a:solidFill>
                <a:latin typeface="Arial" panose="020B0604020202020204" pitchFamily="34" charset="0"/>
              </a:defRPr>
            </a:lvl2pPr>
            <a:lvl3pPr marL="1143000" indent="-228600" eaLnBrk="0" hangingPunct="0">
              <a:spcBef>
                <a:spcPct val="30000"/>
              </a:spcBef>
              <a:defRPr kumimoji="1" sz="1200">
                <a:solidFill>
                  <a:schemeClr val="tx1"/>
                </a:solidFill>
                <a:latin typeface="Arial" panose="020B0604020202020204" pitchFamily="34" charset="0"/>
              </a:defRPr>
            </a:lvl3pPr>
            <a:lvl4pPr marL="1600200" indent="-228600" eaLnBrk="0" hangingPunct="0">
              <a:spcBef>
                <a:spcPct val="30000"/>
              </a:spcBef>
              <a:defRPr kumimoji="1" sz="1200">
                <a:solidFill>
                  <a:schemeClr val="tx1"/>
                </a:solidFill>
                <a:latin typeface="Arial" panose="020B0604020202020204" pitchFamily="34" charset="0"/>
              </a:defRPr>
            </a:lvl4pPr>
            <a:lvl5pPr marL="2057400" indent="-228600" eaLnBrk="0" hangingPunct="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eaLnBrk="1" hangingPunct="1">
              <a:spcBef>
                <a:spcPct val="0"/>
              </a:spcBef>
            </a:pPr>
            <a:fld id="{0998EC67-A3A2-4949-A9AA-5304468178A1}" type="slidenum">
              <a:rPr kumimoji="0" lang="en-US" altLang="sk-SK">
                <a:latin typeface="Verdana" panose="020B0604030504040204" pitchFamily="34" charset="0"/>
              </a:rPr>
              <a:pPr eaLnBrk="1" hangingPunct="1">
                <a:spcBef>
                  <a:spcPct val="0"/>
                </a:spcBef>
              </a:pPr>
              <a:t>30</a:t>
            </a:fld>
            <a:endParaRPr kumimoji="0" lang="en-US" altLang="sk-SK">
              <a:latin typeface="Verdana" panose="020B0604030504040204" pitchFamily="3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latin typeface="Arial" panose="020B0604020202020204" pitchFamily="34" charset="0"/>
            </a:endParaRPr>
          </a:p>
        </p:txBody>
      </p:sp>
    </p:spTree>
    <p:extLst>
      <p:ext uri="{BB962C8B-B14F-4D97-AF65-F5344CB8AC3E}">
        <p14:creationId xmlns:p14="http://schemas.microsoft.com/office/powerpoint/2010/main" val="3127031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panose="020B0604020202020204" pitchFamily="34" charset="0"/>
              </a:defRPr>
            </a:lvl1pPr>
            <a:lvl2pPr marL="742950" indent="-285750" eaLnBrk="0" hangingPunct="0">
              <a:spcBef>
                <a:spcPct val="30000"/>
              </a:spcBef>
              <a:defRPr kumimoji="1" sz="1200">
                <a:solidFill>
                  <a:schemeClr val="tx1"/>
                </a:solidFill>
                <a:latin typeface="Arial" panose="020B0604020202020204" pitchFamily="34" charset="0"/>
              </a:defRPr>
            </a:lvl2pPr>
            <a:lvl3pPr marL="1143000" indent="-228600" eaLnBrk="0" hangingPunct="0">
              <a:spcBef>
                <a:spcPct val="30000"/>
              </a:spcBef>
              <a:defRPr kumimoji="1" sz="1200">
                <a:solidFill>
                  <a:schemeClr val="tx1"/>
                </a:solidFill>
                <a:latin typeface="Arial" panose="020B0604020202020204" pitchFamily="34" charset="0"/>
              </a:defRPr>
            </a:lvl3pPr>
            <a:lvl4pPr marL="1600200" indent="-228600" eaLnBrk="0" hangingPunct="0">
              <a:spcBef>
                <a:spcPct val="30000"/>
              </a:spcBef>
              <a:defRPr kumimoji="1" sz="1200">
                <a:solidFill>
                  <a:schemeClr val="tx1"/>
                </a:solidFill>
                <a:latin typeface="Arial" panose="020B0604020202020204" pitchFamily="34" charset="0"/>
              </a:defRPr>
            </a:lvl4pPr>
            <a:lvl5pPr marL="2057400" indent="-228600" eaLnBrk="0" hangingPunct="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eaLnBrk="1" hangingPunct="1">
              <a:spcBef>
                <a:spcPct val="0"/>
              </a:spcBef>
            </a:pPr>
            <a:fld id="{27569BA1-354C-4D7C-830B-1EC09DC5CCA2}" type="slidenum">
              <a:rPr kumimoji="0" lang="en-US" altLang="sk-SK">
                <a:latin typeface="Verdana" panose="020B0604030504040204" pitchFamily="34" charset="0"/>
              </a:rPr>
              <a:pPr eaLnBrk="1" hangingPunct="1">
                <a:spcBef>
                  <a:spcPct val="0"/>
                </a:spcBef>
              </a:pPr>
              <a:t>31</a:t>
            </a:fld>
            <a:endParaRPr kumimoji="0" lang="en-US" altLang="sk-SK">
              <a:latin typeface="Verdana" panose="020B0604030504040204" pitchFamily="34"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latin typeface="Arial" panose="020B0604020202020204" pitchFamily="34" charset="0"/>
            </a:endParaRPr>
          </a:p>
        </p:txBody>
      </p:sp>
    </p:spTree>
    <p:extLst>
      <p:ext uri="{BB962C8B-B14F-4D97-AF65-F5344CB8AC3E}">
        <p14:creationId xmlns:p14="http://schemas.microsoft.com/office/powerpoint/2010/main" val="1088847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panose="020B0604020202020204" pitchFamily="34" charset="0"/>
              </a:defRPr>
            </a:lvl1pPr>
            <a:lvl2pPr marL="742950" indent="-285750" eaLnBrk="0" hangingPunct="0">
              <a:spcBef>
                <a:spcPct val="30000"/>
              </a:spcBef>
              <a:defRPr kumimoji="1" sz="1200">
                <a:solidFill>
                  <a:schemeClr val="tx1"/>
                </a:solidFill>
                <a:latin typeface="Arial" panose="020B0604020202020204" pitchFamily="34" charset="0"/>
              </a:defRPr>
            </a:lvl2pPr>
            <a:lvl3pPr marL="1143000" indent="-228600" eaLnBrk="0" hangingPunct="0">
              <a:spcBef>
                <a:spcPct val="30000"/>
              </a:spcBef>
              <a:defRPr kumimoji="1" sz="1200">
                <a:solidFill>
                  <a:schemeClr val="tx1"/>
                </a:solidFill>
                <a:latin typeface="Arial" panose="020B0604020202020204" pitchFamily="34" charset="0"/>
              </a:defRPr>
            </a:lvl3pPr>
            <a:lvl4pPr marL="1600200" indent="-228600" eaLnBrk="0" hangingPunct="0">
              <a:spcBef>
                <a:spcPct val="30000"/>
              </a:spcBef>
              <a:defRPr kumimoji="1" sz="1200">
                <a:solidFill>
                  <a:schemeClr val="tx1"/>
                </a:solidFill>
                <a:latin typeface="Arial" panose="020B0604020202020204" pitchFamily="34" charset="0"/>
              </a:defRPr>
            </a:lvl4pPr>
            <a:lvl5pPr marL="2057400" indent="-228600" eaLnBrk="0" hangingPunct="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eaLnBrk="1" hangingPunct="1">
              <a:spcBef>
                <a:spcPct val="0"/>
              </a:spcBef>
            </a:pPr>
            <a:fld id="{D7D54FE4-BFCA-4F84-9F57-690074130B3A}" type="slidenum">
              <a:rPr kumimoji="0" lang="en-US" altLang="sk-SK">
                <a:latin typeface="Verdana" panose="020B0604030504040204" pitchFamily="34" charset="0"/>
              </a:rPr>
              <a:pPr eaLnBrk="1" hangingPunct="1">
                <a:spcBef>
                  <a:spcPct val="0"/>
                </a:spcBef>
              </a:pPr>
              <a:t>32</a:t>
            </a:fld>
            <a:endParaRPr kumimoji="0" lang="en-US" altLang="sk-SK">
              <a:latin typeface="Verdana" panose="020B0604030504040204" pitchFamily="34"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latin typeface="Arial" panose="020B0604020202020204" pitchFamily="34" charset="0"/>
            </a:endParaRPr>
          </a:p>
        </p:txBody>
      </p:sp>
    </p:spTree>
    <p:extLst>
      <p:ext uri="{BB962C8B-B14F-4D97-AF65-F5344CB8AC3E}">
        <p14:creationId xmlns:p14="http://schemas.microsoft.com/office/powerpoint/2010/main" val="3793500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5D148BA8-DFF4-4CCA-B963-01D1B472E49F}" type="slidenum">
              <a:rPr lang="en-US" altLang="en-US" sz="1200">
                <a:latin typeface="Times New Roman" panose="02020603050405020304" pitchFamily="18" charset="0"/>
              </a:rPr>
              <a:pPr eaLnBrk="1" hangingPunct="1"/>
              <a:t>34</a:t>
            </a:fld>
            <a:endParaRPr lang="en-US" altLang="en-US" sz="1200">
              <a:latin typeface="Times New Roman" panose="02020603050405020304" pitchFamily="18" charset="0"/>
            </a:endParaRPr>
          </a:p>
        </p:txBody>
      </p:sp>
      <p:sp>
        <p:nvSpPr>
          <p:cNvPr id="44035" name="Rectangle 2"/>
          <p:cNvSpPr>
            <a:spLocks noGrp="1" noRot="1" noChangeAspect="1" noChangeArrowheads="1" noTextEdit="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4036" name="Rectangle 3"/>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en-US" smtClean="0"/>
          </a:p>
        </p:txBody>
      </p:sp>
    </p:spTree>
    <p:extLst>
      <p:ext uri="{BB962C8B-B14F-4D97-AF65-F5344CB8AC3E}">
        <p14:creationId xmlns:p14="http://schemas.microsoft.com/office/powerpoint/2010/main" val="2771221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B45577E4-0FD3-4DCF-8106-7FFC59CB1E1D}" type="slidenum">
              <a:rPr lang="en-US" altLang="en-US" sz="1200">
                <a:latin typeface="Times New Roman" panose="02020603050405020304" pitchFamily="18" charset="0"/>
              </a:rPr>
              <a:pPr eaLnBrk="1" hangingPunct="1"/>
              <a:t>35</a:t>
            </a:fld>
            <a:endParaRPr lang="en-US" altLang="en-US" sz="1200">
              <a:latin typeface="Times New Roman" panose="02020603050405020304" pitchFamily="18" charset="0"/>
            </a:endParaRPr>
          </a:p>
        </p:txBody>
      </p:sp>
      <p:sp>
        <p:nvSpPr>
          <p:cNvPr id="46083" name="Rectangle 2"/>
          <p:cNvSpPr>
            <a:spLocks noGrp="1" noRot="1" noChangeAspect="1" noChangeArrowheads="1" noTextEdit="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6084" name="Rectangle 3"/>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en-US" smtClean="0"/>
          </a:p>
        </p:txBody>
      </p:sp>
    </p:spTree>
    <p:extLst>
      <p:ext uri="{BB962C8B-B14F-4D97-AF65-F5344CB8AC3E}">
        <p14:creationId xmlns:p14="http://schemas.microsoft.com/office/powerpoint/2010/main" val="17199130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10B4DD9E-F802-466D-8CB1-310B7AEE4304}" type="slidenum">
              <a:rPr lang="en-US" altLang="en-US" sz="1200">
                <a:latin typeface="Times New Roman" panose="02020603050405020304" pitchFamily="18" charset="0"/>
              </a:rPr>
              <a:pPr eaLnBrk="1" hangingPunct="1"/>
              <a:t>37</a:t>
            </a:fld>
            <a:endParaRPr lang="en-US" altLang="en-US" sz="1200">
              <a:latin typeface="Times New Roman" panose="02020603050405020304" pitchFamily="18" charset="0"/>
            </a:endParaRPr>
          </a:p>
        </p:txBody>
      </p:sp>
      <p:sp>
        <p:nvSpPr>
          <p:cNvPr id="48131" name="Rectangle 2"/>
          <p:cNvSpPr>
            <a:spLocks noGrp="1" noRot="1" noChangeAspect="1" noChangeArrowheads="1" noTextEdit="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8132" name="Rectangle 3"/>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en-US" smtClean="0"/>
          </a:p>
        </p:txBody>
      </p:sp>
    </p:spTree>
    <p:extLst>
      <p:ext uri="{BB962C8B-B14F-4D97-AF65-F5344CB8AC3E}">
        <p14:creationId xmlns:p14="http://schemas.microsoft.com/office/powerpoint/2010/main" val="1222251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panose="020B0604020202020204" pitchFamily="34" charset="0"/>
              </a:defRPr>
            </a:lvl1pPr>
            <a:lvl2pPr marL="742950" indent="-285750" eaLnBrk="0" hangingPunct="0">
              <a:spcBef>
                <a:spcPct val="30000"/>
              </a:spcBef>
              <a:defRPr kumimoji="1" sz="1200">
                <a:solidFill>
                  <a:schemeClr val="tx1"/>
                </a:solidFill>
                <a:latin typeface="Arial" panose="020B0604020202020204" pitchFamily="34" charset="0"/>
              </a:defRPr>
            </a:lvl2pPr>
            <a:lvl3pPr marL="1143000" indent="-228600" eaLnBrk="0" hangingPunct="0">
              <a:spcBef>
                <a:spcPct val="30000"/>
              </a:spcBef>
              <a:defRPr kumimoji="1" sz="1200">
                <a:solidFill>
                  <a:schemeClr val="tx1"/>
                </a:solidFill>
                <a:latin typeface="Arial" panose="020B0604020202020204" pitchFamily="34" charset="0"/>
              </a:defRPr>
            </a:lvl3pPr>
            <a:lvl4pPr marL="1600200" indent="-228600" eaLnBrk="0" hangingPunct="0">
              <a:spcBef>
                <a:spcPct val="30000"/>
              </a:spcBef>
              <a:defRPr kumimoji="1" sz="1200">
                <a:solidFill>
                  <a:schemeClr val="tx1"/>
                </a:solidFill>
                <a:latin typeface="Arial" panose="020B0604020202020204" pitchFamily="34" charset="0"/>
              </a:defRPr>
            </a:lvl4pPr>
            <a:lvl5pPr marL="2057400" indent="-228600" eaLnBrk="0" hangingPunct="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eaLnBrk="1" hangingPunct="1">
              <a:spcBef>
                <a:spcPct val="0"/>
              </a:spcBef>
            </a:pPr>
            <a:fld id="{D69F5792-DC90-41DE-A37F-9708D8BC6531}" type="slidenum">
              <a:rPr kumimoji="0" lang="en-US" altLang="sk-SK">
                <a:latin typeface="Verdana" panose="020B0604030504040204" pitchFamily="34" charset="0"/>
              </a:rPr>
              <a:pPr eaLnBrk="1" hangingPunct="1">
                <a:spcBef>
                  <a:spcPct val="0"/>
                </a:spcBef>
              </a:pPr>
              <a:t>18</a:t>
            </a:fld>
            <a:endParaRPr kumimoji="0" lang="en-US" altLang="sk-SK">
              <a:latin typeface="Verdana" panose="020B0604030504040204"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latin typeface="Arial" panose="020B0604020202020204" pitchFamily="34" charset="0"/>
            </a:endParaRPr>
          </a:p>
        </p:txBody>
      </p:sp>
    </p:spTree>
    <p:extLst>
      <p:ext uri="{BB962C8B-B14F-4D97-AF65-F5344CB8AC3E}">
        <p14:creationId xmlns:p14="http://schemas.microsoft.com/office/powerpoint/2010/main" val="19556173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E734B21A-119C-4E53-A8BA-F310A44D7F3F}" type="slidenum">
              <a:rPr lang="en-US" altLang="en-US" sz="1200">
                <a:latin typeface="Times New Roman" panose="02020603050405020304" pitchFamily="18" charset="0"/>
              </a:rPr>
              <a:pPr eaLnBrk="1" hangingPunct="1"/>
              <a:t>38</a:t>
            </a:fld>
            <a:endParaRPr lang="en-US" altLang="en-US" sz="1200">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0180" name="Rectangle 3"/>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en-US" smtClean="0"/>
          </a:p>
        </p:txBody>
      </p:sp>
    </p:spTree>
    <p:extLst>
      <p:ext uri="{BB962C8B-B14F-4D97-AF65-F5344CB8AC3E}">
        <p14:creationId xmlns:p14="http://schemas.microsoft.com/office/powerpoint/2010/main" val="3208597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6140AD57-06A0-47B6-9C74-10941076CFD4}" type="slidenum">
              <a:rPr lang="en-US" altLang="en-US" sz="1200">
                <a:latin typeface="Times New Roman" panose="02020603050405020304" pitchFamily="18" charset="0"/>
              </a:rPr>
              <a:pPr eaLnBrk="1" hangingPunct="1"/>
              <a:t>39</a:t>
            </a:fld>
            <a:endParaRPr lang="en-US" altLang="en-US" sz="1200">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2228" name="Rectangle 3"/>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en-US" smtClean="0"/>
          </a:p>
        </p:txBody>
      </p:sp>
    </p:spTree>
    <p:extLst>
      <p:ext uri="{BB962C8B-B14F-4D97-AF65-F5344CB8AC3E}">
        <p14:creationId xmlns:p14="http://schemas.microsoft.com/office/powerpoint/2010/main" val="25272067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AD8116CF-D757-4A25-A288-BEB4F7B89652}" type="slidenum">
              <a:rPr lang="en-US" altLang="en-US" sz="1200">
                <a:latin typeface="Times New Roman" panose="02020603050405020304" pitchFamily="18" charset="0"/>
              </a:rPr>
              <a:pPr eaLnBrk="1" hangingPunct="1"/>
              <a:t>45</a:t>
            </a:fld>
            <a:endParaRPr lang="en-US" altLang="en-US" sz="1200">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4276" name="Rectangle 3"/>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en-US" smtClean="0"/>
          </a:p>
        </p:txBody>
      </p:sp>
    </p:spTree>
    <p:extLst>
      <p:ext uri="{BB962C8B-B14F-4D97-AF65-F5344CB8AC3E}">
        <p14:creationId xmlns:p14="http://schemas.microsoft.com/office/powerpoint/2010/main" val="3813729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panose="020B0604020202020204" pitchFamily="34" charset="0"/>
              </a:defRPr>
            </a:lvl1pPr>
            <a:lvl2pPr marL="742950" indent="-285750" eaLnBrk="0" hangingPunct="0">
              <a:spcBef>
                <a:spcPct val="30000"/>
              </a:spcBef>
              <a:defRPr kumimoji="1" sz="1200">
                <a:solidFill>
                  <a:schemeClr val="tx1"/>
                </a:solidFill>
                <a:latin typeface="Arial" panose="020B0604020202020204" pitchFamily="34" charset="0"/>
              </a:defRPr>
            </a:lvl2pPr>
            <a:lvl3pPr marL="1143000" indent="-228600" eaLnBrk="0" hangingPunct="0">
              <a:spcBef>
                <a:spcPct val="30000"/>
              </a:spcBef>
              <a:defRPr kumimoji="1" sz="1200">
                <a:solidFill>
                  <a:schemeClr val="tx1"/>
                </a:solidFill>
                <a:latin typeface="Arial" panose="020B0604020202020204" pitchFamily="34" charset="0"/>
              </a:defRPr>
            </a:lvl3pPr>
            <a:lvl4pPr marL="1600200" indent="-228600" eaLnBrk="0" hangingPunct="0">
              <a:spcBef>
                <a:spcPct val="30000"/>
              </a:spcBef>
              <a:defRPr kumimoji="1" sz="1200">
                <a:solidFill>
                  <a:schemeClr val="tx1"/>
                </a:solidFill>
                <a:latin typeface="Arial" panose="020B0604020202020204" pitchFamily="34" charset="0"/>
              </a:defRPr>
            </a:lvl4pPr>
            <a:lvl5pPr marL="2057400" indent="-228600" eaLnBrk="0" hangingPunct="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eaLnBrk="1" hangingPunct="1">
              <a:spcBef>
                <a:spcPct val="0"/>
              </a:spcBef>
            </a:pPr>
            <a:fld id="{98E19A17-59A7-47CC-8193-41C5EB2C7621}" type="slidenum">
              <a:rPr kumimoji="0" lang="en-US" altLang="sk-SK">
                <a:latin typeface="Verdana" panose="020B0604030504040204" pitchFamily="34" charset="0"/>
              </a:rPr>
              <a:pPr eaLnBrk="1" hangingPunct="1">
                <a:spcBef>
                  <a:spcPct val="0"/>
                </a:spcBef>
              </a:pPr>
              <a:t>19</a:t>
            </a:fld>
            <a:endParaRPr kumimoji="0" lang="en-US" altLang="sk-SK">
              <a:latin typeface="Verdana" panose="020B0604030504040204"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latin typeface="Arial" panose="020B0604020202020204" pitchFamily="34" charset="0"/>
            </a:endParaRPr>
          </a:p>
        </p:txBody>
      </p:sp>
    </p:spTree>
    <p:extLst>
      <p:ext uri="{BB962C8B-B14F-4D97-AF65-F5344CB8AC3E}">
        <p14:creationId xmlns:p14="http://schemas.microsoft.com/office/powerpoint/2010/main" val="2425618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panose="020B0604020202020204" pitchFamily="34" charset="0"/>
              </a:defRPr>
            </a:lvl1pPr>
            <a:lvl2pPr marL="742950" indent="-285750" eaLnBrk="0" hangingPunct="0">
              <a:spcBef>
                <a:spcPct val="30000"/>
              </a:spcBef>
              <a:defRPr kumimoji="1" sz="1200">
                <a:solidFill>
                  <a:schemeClr val="tx1"/>
                </a:solidFill>
                <a:latin typeface="Arial" panose="020B0604020202020204" pitchFamily="34" charset="0"/>
              </a:defRPr>
            </a:lvl2pPr>
            <a:lvl3pPr marL="1143000" indent="-228600" eaLnBrk="0" hangingPunct="0">
              <a:spcBef>
                <a:spcPct val="30000"/>
              </a:spcBef>
              <a:defRPr kumimoji="1" sz="1200">
                <a:solidFill>
                  <a:schemeClr val="tx1"/>
                </a:solidFill>
                <a:latin typeface="Arial" panose="020B0604020202020204" pitchFamily="34" charset="0"/>
              </a:defRPr>
            </a:lvl3pPr>
            <a:lvl4pPr marL="1600200" indent="-228600" eaLnBrk="0" hangingPunct="0">
              <a:spcBef>
                <a:spcPct val="30000"/>
              </a:spcBef>
              <a:defRPr kumimoji="1" sz="1200">
                <a:solidFill>
                  <a:schemeClr val="tx1"/>
                </a:solidFill>
                <a:latin typeface="Arial" panose="020B0604020202020204" pitchFamily="34" charset="0"/>
              </a:defRPr>
            </a:lvl4pPr>
            <a:lvl5pPr marL="2057400" indent="-228600" eaLnBrk="0" hangingPunct="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eaLnBrk="1" hangingPunct="1">
              <a:spcBef>
                <a:spcPct val="0"/>
              </a:spcBef>
            </a:pPr>
            <a:fld id="{B95369EE-68AF-4D49-895F-20843D595C92}" type="slidenum">
              <a:rPr kumimoji="0" lang="en-US" altLang="sk-SK">
                <a:latin typeface="Verdana" panose="020B0604030504040204" pitchFamily="34" charset="0"/>
              </a:rPr>
              <a:pPr eaLnBrk="1" hangingPunct="1">
                <a:spcBef>
                  <a:spcPct val="0"/>
                </a:spcBef>
              </a:pPr>
              <a:t>20</a:t>
            </a:fld>
            <a:endParaRPr kumimoji="0" lang="en-US" altLang="sk-SK">
              <a:latin typeface="Verdana" panose="020B0604030504040204"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latin typeface="Arial" panose="020B0604020202020204" pitchFamily="34" charset="0"/>
            </a:endParaRPr>
          </a:p>
        </p:txBody>
      </p:sp>
    </p:spTree>
    <p:extLst>
      <p:ext uri="{BB962C8B-B14F-4D97-AF65-F5344CB8AC3E}">
        <p14:creationId xmlns:p14="http://schemas.microsoft.com/office/powerpoint/2010/main" val="3971534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panose="020B0604020202020204" pitchFamily="34" charset="0"/>
              </a:defRPr>
            </a:lvl1pPr>
            <a:lvl2pPr marL="742950" indent="-285750" eaLnBrk="0" hangingPunct="0">
              <a:spcBef>
                <a:spcPct val="30000"/>
              </a:spcBef>
              <a:defRPr kumimoji="1" sz="1200">
                <a:solidFill>
                  <a:schemeClr val="tx1"/>
                </a:solidFill>
                <a:latin typeface="Arial" panose="020B0604020202020204" pitchFamily="34" charset="0"/>
              </a:defRPr>
            </a:lvl2pPr>
            <a:lvl3pPr marL="1143000" indent="-228600" eaLnBrk="0" hangingPunct="0">
              <a:spcBef>
                <a:spcPct val="30000"/>
              </a:spcBef>
              <a:defRPr kumimoji="1" sz="1200">
                <a:solidFill>
                  <a:schemeClr val="tx1"/>
                </a:solidFill>
                <a:latin typeface="Arial" panose="020B0604020202020204" pitchFamily="34" charset="0"/>
              </a:defRPr>
            </a:lvl3pPr>
            <a:lvl4pPr marL="1600200" indent="-228600" eaLnBrk="0" hangingPunct="0">
              <a:spcBef>
                <a:spcPct val="30000"/>
              </a:spcBef>
              <a:defRPr kumimoji="1" sz="1200">
                <a:solidFill>
                  <a:schemeClr val="tx1"/>
                </a:solidFill>
                <a:latin typeface="Arial" panose="020B0604020202020204" pitchFamily="34" charset="0"/>
              </a:defRPr>
            </a:lvl4pPr>
            <a:lvl5pPr marL="2057400" indent="-228600" eaLnBrk="0" hangingPunct="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eaLnBrk="1" hangingPunct="1">
              <a:spcBef>
                <a:spcPct val="0"/>
              </a:spcBef>
            </a:pPr>
            <a:fld id="{6318865F-D491-4D89-BFFF-110E10BC9AC2}" type="slidenum">
              <a:rPr kumimoji="0" lang="en-US" altLang="sk-SK">
                <a:latin typeface="Verdana" panose="020B0604030504040204" pitchFamily="34" charset="0"/>
              </a:rPr>
              <a:pPr eaLnBrk="1" hangingPunct="1">
                <a:spcBef>
                  <a:spcPct val="0"/>
                </a:spcBef>
              </a:pPr>
              <a:t>21</a:t>
            </a:fld>
            <a:endParaRPr kumimoji="0" lang="en-US" altLang="sk-SK">
              <a:latin typeface="Verdana" panose="020B0604030504040204"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latin typeface="Arial" panose="020B0604020202020204" pitchFamily="34" charset="0"/>
            </a:endParaRPr>
          </a:p>
        </p:txBody>
      </p:sp>
    </p:spTree>
    <p:extLst>
      <p:ext uri="{BB962C8B-B14F-4D97-AF65-F5344CB8AC3E}">
        <p14:creationId xmlns:p14="http://schemas.microsoft.com/office/powerpoint/2010/main" val="812588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panose="020B0604020202020204" pitchFamily="34" charset="0"/>
              </a:defRPr>
            </a:lvl1pPr>
            <a:lvl2pPr marL="742950" indent="-285750" eaLnBrk="0" hangingPunct="0">
              <a:spcBef>
                <a:spcPct val="30000"/>
              </a:spcBef>
              <a:defRPr kumimoji="1" sz="1200">
                <a:solidFill>
                  <a:schemeClr val="tx1"/>
                </a:solidFill>
                <a:latin typeface="Arial" panose="020B0604020202020204" pitchFamily="34" charset="0"/>
              </a:defRPr>
            </a:lvl2pPr>
            <a:lvl3pPr marL="1143000" indent="-228600" eaLnBrk="0" hangingPunct="0">
              <a:spcBef>
                <a:spcPct val="30000"/>
              </a:spcBef>
              <a:defRPr kumimoji="1" sz="1200">
                <a:solidFill>
                  <a:schemeClr val="tx1"/>
                </a:solidFill>
                <a:latin typeface="Arial" panose="020B0604020202020204" pitchFamily="34" charset="0"/>
              </a:defRPr>
            </a:lvl3pPr>
            <a:lvl4pPr marL="1600200" indent="-228600" eaLnBrk="0" hangingPunct="0">
              <a:spcBef>
                <a:spcPct val="30000"/>
              </a:spcBef>
              <a:defRPr kumimoji="1" sz="1200">
                <a:solidFill>
                  <a:schemeClr val="tx1"/>
                </a:solidFill>
                <a:latin typeface="Arial" panose="020B0604020202020204" pitchFamily="34" charset="0"/>
              </a:defRPr>
            </a:lvl4pPr>
            <a:lvl5pPr marL="2057400" indent="-228600" eaLnBrk="0" hangingPunct="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eaLnBrk="1" hangingPunct="1">
              <a:spcBef>
                <a:spcPct val="0"/>
              </a:spcBef>
            </a:pPr>
            <a:fld id="{FCCEFD40-971B-4526-A385-9DAB24799C1E}" type="slidenum">
              <a:rPr kumimoji="0" lang="en-US" altLang="sk-SK">
                <a:latin typeface="Verdana" panose="020B0604030504040204" pitchFamily="34" charset="0"/>
              </a:rPr>
              <a:pPr eaLnBrk="1" hangingPunct="1">
                <a:spcBef>
                  <a:spcPct val="0"/>
                </a:spcBef>
              </a:pPr>
              <a:t>22</a:t>
            </a:fld>
            <a:endParaRPr kumimoji="0" lang="en-US" altLang="sk-SK">
              <a:latin typeface="Verdana" panose="020B0604030504040204"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latin typeface="Arial" panose="020B0604020202020204" pitchFamily="34" charset="0"/>
            </a:endParaRPr>
          </a:p>
        </p:txBody>
      </p:sp>
    </p:spTree>
    <p:extLst>
      <p:ext uri="{BB962C8B-B14F-4D97-AF65-F5344CB8AC3E}">
        <p14:creationId xmlns:p14="http://schemas.microsoft.com/office/powerpoint/2010/main" val="4277692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panose="020B0604020202020204" pitchFamily="34" charset="0"/>
              </a:defRPr>
            </a:lvl1pPr>
            <a:lvl2pPr marL="742950" indent="-285750" eaLnBrk="0" hangingPunct="0">
              <a:spcBef>
                <a:spcPct val="30000"/>
              </a:spcBef>
              <a:defRPr kumimoji="1" sz="1200">
                <a:solidFill>
                  <a:schemeClr val="tx1"/>
                </a:solidFill>
                <a:latin typeface="Arial" panose="020B0604020202020204" pitchFamily="34" charset="0"/>
              </a:defRPr>
            </a:lvl2pPr>
            <a:lvl3pPr marL="1143000" indent="-228600" eaLnBrk="0" hangingPunct="0">
              <a:spcBef>
                <a:spcPct val="30000"/>
              </a:spcBef>
              <a:defRPr kumimoji="1" sz="1200">
                <a:solidFill>
                  <a:schemeClr val="tx1"/>
                </a:solidFill>
                <a:latin typeface="Arial" panose="020B0604020202020204" pitchFamily="34" charset="0"/>
              </a:defRPr>
            </a:lvl3pPr>
            <a:lvl4pPr marL="1600200" indent="-228600" eaLnBrk="0" hangingPunct="0">
              <a:spcBef>
                <a:spcPct val="30000"/>
              </a:spcBef>
              <a:defRPr kumimoji="1" sz="1200">
                <a:solidFill>
                  <a:schemeClr val="tx1"/>
                </a:solidFill>
                <a:latin typeface="Arial" panose="020B0604020202020204" pitchFamily="34" charset="0"/>
              </a:defRPr>
            </a:lvl4pPr>
            <a:lvl5pPr marL="2057400" indent="-228600" eaLnBrk="0" hangingPunct="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eaLnBrk="1" hangingPunct="1">
              <a:spcBef>
                <a:spcPct val="0"/>
              </a:spcBef>
            </a:pPr>
            <a:fld id="{6176743E-DF0D-4B29-8834-6098E4331F8B}" type="slidenum">
              <a:rPr kumimoji="0" lang="en-US" altLang="sk-SK">
                <a:latin typeface="Verdana" panose="020B0604030504040204" pitchFamily="34" charset="0"/>
              </a:rPr>
              <a:pPr eaLnBrk="1" hangingPunct="1">
                <a:spcBef>
                  <a:spcPct val="0"/>
                </a:spcBef>
              </a:pPr>
              <a:t>23</a:t>
            </a:fld>
            <a:endParaRPr kumimoji="0" lang="en-US" altLang="sk-SK">
              <a:latin typeface="Verdana" panose="020B0604030504040204"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latin typeface="Arial" panose="020B0604020202020204" pitchFamily="34" charset="0"/>
            </a:endParaRPr>
          </a:p>
        </p:txBody>
      </p:sp>
    </p:spTree>
    <p:extLst>
      <p:ext uri="{BB962C8B-B14F-4D97-AF65-F5344CB8AC3E}">
        <p14:creationId xmlns:p14="http://schemas.microsoft.com/office/powerpoint/2010/main" val="1944662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panose="020B0604020202020204" pitchFamily="34" charset="0"/>
              </a:defRPr>
            </a:lvl1pPr>
            <a:lvl2pPr marL="742950" indent="-285750" eaLnBrk="0" hangingPunct="0">
              <a:spcBef>
                <a:spcPct val="30000"/>
              </a:spcBef>
              <a:defRPr kumimoji="1" sz="1200">
                <a:solidFill>
                  <a:schemeClr val="tx1"/>
                </a:solidFill>
                <a:latin typeface="Arial" panose="020B0604020202020204" pitchFamily="34" charset="0"/>
              </a:defRPr>
            </a:lvl2pPr>
            <a:lvl3pPr marL="1143000" indent="-228600" eaLnBrk="0" hangingPunct="0">
              <a:spcBef>
                <a:spcPct val="30000"/>
              </a:spcBef>
              <a:defRPr kumimoji="1" sz="1200">
                <a:solidFill>
                  <a:schemeClr val="tx1"/>
                </a:solidFill>
                <a:latin typeface="Arial" panose="020B0604020202020204" pitchFamily="34" charset="0"/>
              </a:defRPr>
            </a:lvl3pPr>
            <a:lvl4pPr marL="1600200" indent="-228600" eaLnBrk="0" hangingPunct="0">
              <a:spcBef>
                <a:spcPct val="30000"/>
              </a:spcBef>
              <a:defRPr kumimoji="1" sz="1200">
                <a:solidFill>
                  <a:schemeClr val="tx1"/>
                </a:solidFill>
                <a:latin typeface="Arial" panose="020B0604020202020204" pitchFamily="34" charset="0"/>
              </a:defRPr>
            </a:lvl4pPr>
            <a:lvl5pPr marL="2057400" indent="-228600" eaLnBrk="0" hangingPunct="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eaLnBrk="1" hangingPunct="1">
              <a:spcBef>
                <a:spcPct val="0"/>
              </a:spcBef>
            </a:pPr>
            <a:fld id="{350E88F2-DE03-4173-ACAE-B19DCBD5BBE5}" type="slidenum">
              <a:rPr kumimoji="0" lang="en-US" altLang="sk-SK">
                <a:latin typeface="Verdana" panose="020B0604030504040204" pitchFamily="34" charset="0"/>
              </a:rPr>
              <a:pPr eaLnBrk="1" hangingPunct="1">
                <a:spcBef>
                  <a:spcPct val="0"/>
                </a:spcBef>
              </a:pPr>
              <a:t>24</a:t>
            </a:fld>
            <a:endParaRPr kumimoji="0" lang="en-US" altLang="sk-SK">
              <a:latin typeface="Verdana" panose="020B0604030504040204"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latin typeface="Arial" panose="020B0604020202020204" pitchFamily="34" charset="0"/>
            </a:endParaRPr>
          </a:p>
        </p:txBody>
      </p:sp>
    </p:spTree>
    <p:extLst>
      <p:ext uri="{BB962C8B-B14F-4D97-AF65-F5344CB8AC3E}">
        <p14:creationId xmlns:p14="http://schemas.microsoft.com/office/powerpoint/2010/main" val="1584655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panose="020B0604020202020204" pitchFamily="34" charset="0"/>
              </a:defRPr>
            </a:lvl1pPr>
            <a:lvl2pPr marL="742950" indent="-285750" eaLnBrk="0" hangingPunct="0">
              <a:spcBef>
                <a:spcPct val="30000"/>
              </a:spcBef>
              <a:defRPr kumimoji="1" sz="1200">
                <a:solidFill>
                  <a:schemeClr val="tx1"/>
                </a:solidFill>
                <a:latin typeface="Arial" panose="020B0604020202020204" pitchFamily="34" charset="0"/>
              </a:defRPr>
            </a:lvl2pPr>
            <a:lvl3pPr marL="1143000" indent="-228600" eaLnBrk="0" hangingPunct="0">
              <a:spcBef>
                <a:spcPct val="30000"/>
              </a:spcBef>
              <a:defRPr kumimoji="1" sz="1200">
                <a:solidFill>
                  <a:schemeClr val="tx1"/>
                </a:solidFill>
                <a:latin typeface="Arial" panose="020B0604020202020204" pitchFamily="34" charset="0"/>
              </a:defRPr>
            </a:lvl3pPr>
            <a:lvl4pPr marL="1600200" indent="-228600" eaLnBrk="0" hangingPunct="0">
              <a:spcBef>
                <a:spcPct val="30000"/>
              </a:spcBef>
              <a:defRPr kumimoji="1" sz="1200">
                <a:solidFill>
                  <a:schemeClr val="tx1"/>
                </a:solidFill>
                <a:latin typeface="Arial" panose="020B0604020202020204" pitchFamily="34" charset="0"/>
              </a:defRPr>
            </a:lvl4pPr>
            <a:lvl5pPr marL="2057400" indent="-228600" eaLnBrk="0" hangingPunct="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eaLnBrk="1" hangingPunct="1">
              <a:spcBef>
                <a:spcPct val="0"/>
              </a:spcBef>
            </a:pPr>
            <a:fld id="{9B905413-44B1-40CC-B14D-2EEF7A9EDAFF}" type="slidenum">
              <a:rPr kumimoji="0" lang="en-US" altLang="sk-SK">
                <a:latin typeface="Verdana" panose="020B0604030504040204" pitchFamily="34" charset="0"/>
              </a:rPr>
              <a:pPr eaLnBrk="1" hangingPunct="1">
                <a:spcBef>
                  <a:spcPct val="0"/>
                </a:spcBef>
              </a:pPr>
              <a:t>25</a:t>
            </a:fld>
            <a:endParaRPr kumimoji="0" lang="en-US" altLang="sk-SK">
              <a:latin typeface="Verdana" panose="020B0604030504040204"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latin typeface="Arial" panose="020B0604020202020204" pitchFamily="34" charset="0"/>
            </a:endParaRPr>
          </a:p>
        </p:txBody>
      </p:sp>
    </p:spTree>
    <p:extLst>
      <p:ext uri="{BB962C8B-B14F-4D97-AF65-F5344CB8AC3E}">
        <p14:creationId xmlns:p14="http://schemas.microsoft.com/office/powerpoint/2010/main" val="2267167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2/22/2024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6.e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5.e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1.emf"/><Relationship Id="rId18" Type="http://schemas.openxmlformats.org/officeDocument/2006/relationships/oleObject" Target="../embeddings/oleObject12.bin"/><Relationship Id="rId26" Type="http://schemas.openxmlformats.org/officeDocument/2006/relationships/oleObject" Target="../embeddings/oleObject16.bin"/><Relationship Id="rId3" Type="http://schemas.openxmlformats.org/officeDocument/2006/relationships/notesSlide" Target="../notesSlides/notesSlide8.xml"/><Relationship Id="rId21" Type="http://schemas.openxmlformats.org/officeDocument/2006/relationships/image" Target="../media/image15.emf"/><Relationship Id="rId34" Type="http://schemas.openxmlformats.org/officeDocument/2006/relationships/oleObject" Target="../embeddings/oleObject20.bin"/><Relationship Id="rId7" Type="http://schemas.openxmlformats.org/officeDocument/2006/relationships/image" Target="../media/image8.emf"/><Relationship Id="rId12" Type="http://schemas.openxmlformats.org/officeDocument/2006/relationships/oleObject" Target="../embeddings/oleObject9.bin"/><Relationship Id="rId17" Type="http://schemas.openxmlformats.org/officeDocument/2006/relationships/image" Target="../media/image13.emf"/><Relationship Id="rId25" Type="http://schemas.openxmlformats.org/officeDocument/2006/relationships/image" Target="../media/image17.emf"/><Relationship Id="rId33" Type="http://schemas.openxmlformats.org/officeDocument/2006/relationships/image" Target="../media/image21.wmf"/><Relationship Id="rId2" Type="http://schemas.openxmlformats.org/officeDocument/2006/relationships/slideLayout" Target="../slideLayouts/slideLayout6.xml"/><Relationship Id="rId16" Type="http://schemas.openxmlformats.org/officeDocument/2006/relationships/oleObject" Target="../embeddings/oleObject11.bin"/><Relationship Id="rId20" Type="http://schemas.openxmlformats.org/officeDocument/2006/relationships/oleObject" Target="../embeddings/oleObject13.bin"/><Relationship Id="rId29" Type="http://schemas.openxmlformats.org/officeDocument/2006/relationships/image" Target="../media/image19.emf"/><Relationship Id="rId1" Type="http://schemas.openxmlformats.org/officeDocument/2006/relationships/vmlDrawing" Target="../drawings/vmlDrawing4.vml"/><Relationship Id="rId6" Type="http://schemas.openxmlformats.org/officeDocument/2006/relationships/oleObject" Target="../embeddings/oleObject6.bin"/><Relationship Id="rId11" Type="http://schemas.openxmlformats.org/officeDocument/2006/relationships/image" Target="../media/image10.emf"/><Relationship Id="rId24" Type="http://schemas.openxmlformats.org/officeDocument/2006/relationships/oleObject" Target="../embeddings/oleObject15.bin"/><Relationship Id="rId32" Type="http://schemas.openxmlformats.org/officeDocument/2006/relationships/oleObject" Target="../embeddings/oleObject19.bin"/><Relationship Id="rId5" Type="http://schemas.openxmlformats.org/officeDocument/2006/relationships/image" Target="../media/image7.emf"/><Relationship Id="rId15" Type="http://schemas.openxmlformats.org/officeDocument/2006/relationships/image" Target="../media/image12.emf"/><Relationship Id="rId23" Type="http://schemas.openxmlformats.org/officeDocument/2006/relationships/image" Target="../media/image16.emf"/><Relationship Id="rId28" Type="http://schemas.openxmlformats.org/officeDocument/2006/relationships/oleObject" Target="../embeddings/oleObject17.bin"/><Relationship Id="rId10" Type="http://schemas.openxmlformats.org/officeDocument/2006/relationships/oleObject" Target="../embeddings/oleObject8.bin"/><Relationship Id="rId19" Type="http://schemas.openxmlformats.org/officeDocument/2006/relationships/image" Target="../media/image14.emf"/><Relationship Id="rId31" Type="http://schemas.openxmlformats.org/officeDocument/2006/relationships/image" Target="../media/image20.emf"/><Relationship Id="rId4" Type="http://schemas.openxmlformats.org/officeDocument/2006/relationships/oleObject" Target="../embeddings/oleObject5.bin"/><Relationship Id="rId9" Type="http://schemas.openxmlformats.org/officeDocument/2006/relationships/image" Target="../media/image9.emf"/><Relationship Id="rId14" Type="http://schemas.openxmlformats.org/officeDocument/2006/relationships/oleObject" Target="../embeddings/oleObject10.bin"/><Relationship Id="rId22" Type="http://schemas.openxmlformats.org/officeDocument/2006/relationships/oleObject" Target="../embeddings/oleObject14.bin"/><Relationship Id="rId27" Type="http://schemas.openxmlformats.org/officeDocument/2006/relationships/image" Target="../media/image18.emf"/><Relationship Id="rId30" Type="http://schemas.openxmlformats.org/officeDocument/2006/relationships/oleObject" Target="../embeddings/oleObject18.bin"/><Relationship Id="rId35" Type="http://schemas.openxmlformats.org/officeDocument/2006/relationships/image" Target="../media/image22.e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23.emf"/><Relationship Id="rId4" Type="http://schemas.openxmlformats.org/officeDocument/2006/relationships/oleObject" Target="../embeddings/oleObject21.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24.emf"/><Relationship Id="rId4" Type="http://schemas.openxmlformats.org/officeDocument/2006/relationships/oleObject" Target="../embeddings/oleObject22.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25.emf"/><Relationship Id="rId4" Type="http://schemas.openxmlformats.org/officeDocument/2006/relationships/oleObject" Target="../embeddings/oleObject23.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7.emf"/><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25.bin"/><Relationship Id="rId5" Type="http://schemas.openxmlformats.org/officeDocument/2006/relationships/image" Target="../media/image26.emf"/><Relationship Id="rId4" Type="http://schemas.openxmlformats.org/officeDocument/2006/relationships/oleObject" Target="../embeddings/oleObject24.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28.emf"/><Relationship Id="rId4" Type="http://schemas.openxmlformats.org/officeDocument/2006/relationships/oleObject" Target="../embeddings/oleObject26.bin"/></Relationships>
</file>

<file path=ppt/slides/_rels/slide36.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29.png"/><Relationship Id="rId15" Type="http://schemas.openxmlformats.org/officeDocument/2006/relationships/image" Target="../media/image4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k-SK" dirty="0" err="1" smtClean="0"/>
              <a:t>Artificial</a:t>
            </a:r>
            <a:r>
              <a:rPr lang="sk-SK" dirty="0" smtClean="0"/>
              <a:t> </a:t>
            </a:r>
            <a:r>
              <a:rPr lang="sk-SK" dirty="0" err="1" smtClean="0"/>
              <a:t>Intelligence</a:t>
            </a:r>
            <a:r>
              <a:rPr lang="sk-SK" dirty="0" smtClean="0"/>
              <a:t> II</a:t>
            </a:r>
            <a:endParaRPr lang="en-US" dirty="0"/>
          </a:p>
        </p:txBody>
      </p:sp>
      <p:sp>
        <p:nvSpPr>
          <p:cNvPr id="3" name="Subtitle 2"/>
          <p:cNvSpPr>
            <a:spLocks noGrp="1"/>
          </p:cNvSpPr>
          <p:nvPr>
            <p:ph type="subTitle" idx="1"/>
          </p:nvPr>
        </p:nvSpPr>
        <p:spPr/>
        <p:txBody>
          <a:bodyPr/>
          <a:lstStyle/>
          <a:p>
            <a:r>
              <a:rPr lang="sk-SK" dirty="0" smtClean="0">
                <a:solidFill>
                  <a:schemeClr val="tx1"/>
                </a:solidFill>
              </a:rPr>
              <a:t>Mária Markošová</a:t>
            </a:r>
            <a:endParaRPr lang="en-US" dirty="0">
              <a:solidFill>
                <a:schemeClr val="tx1"/>
              </a:solidFill>
            </a:endParaRPr>
          </a:p>
        </p:txBody>
      </p:sp>
    </p:spTree>
    <p:extLst>
      <p:ext uri="{BB962C8B-B14F-4D97-AF65-F5344CB8AC3E}">
        <p14:creationId xmlns:p14="http://schemas.microsoft.com/office/powerpoint/2010/main" val="1267213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2587626" y="847726"/>
            <a:ext cx="2117725" cy="390525"/>
            <a:chOff x="2029212" y="5857040"/>
            <a:chExt cx="2116761" cy="389374"/>
          </a:xfrm>
        </p:grpSpPr>
        <p:grpSp>
          <p:nvGrpSpPr>
            <p:cNvPr id="68665" name="Group 2"/>
            <p:cNvGrpSpPr>
              <a:grpSpLocks/>
            </p:cNvGrpSpPr>
            <p:nvPr/>
          </p:nvGrpSpPr>
          <p:grpSpPr bwMode="auto">
            <a:xfrm>
              <a:off x="2029212" y="5857040"/>
              <a:ext cx="1026197" cy="371476"/>
              <a:chOff x="2029212" y="5857040"/>
              <a:chExt cx="1026197" cy="371476"/>
            </a:xfrm>
          </p:grpSpPr>
          <p:sp>
            <p:nvSpPr>
              <p:cNvPr id="10" name="Rectangle 9"/>
              <p:cNvSpPr/>
              <p:nvPr/>
            </p:nvSpPr>
            <p:spPr>
              <a:xfrm>
                <a:off x="2029212" y="5857040"/>
                <a:ext cx="514116" cy="371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2541742" y="5857040"/>
                <a:ext cx="514116" cy="371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68666" name="Group 3"/>
            <p:cNvGrpSpPr>
              <a:grpSpLocks/>
            </p:cNvGrpSpPr>
            <p:nvPr/>
          </p:nvGrpSpPr>
          <p:grpSpPr bwMode="auto">
            <a:xfrm>
              <a:off x="3119776" y="5857040"/>
              <a:ext cx="1026197" cy="371476"/>
              <a:chOff x="2029212" y="5857040"/>
              <a:chExt cx="1026197" cy="371476"/>
            </a:xfrm>
          </p:grpSpPr>
          <p:sp>
            <p:nvSpPr>
              <p:cNvPr id="8" name="Rectangle 7"/>
              <p:cNvSpPr/>
              <p:nvPr/>
            </p:nvSpPr>
            <p:spPr>
              <a:xfrm>
                <a:off x="2028764" y="5857040"/>
                <a:ext cx="514116" cy="371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2541293" y="5857040"/>
                <a:ext cx="514116" cy="371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8667" name="TextBox 4"/>
            <p:cNvSpPr txBox="1">
              <a:spLocks noChangeArrowheads="1"/>
            </p:cNvSpPr>
            <p:nvPr/>
          </p:nvSpPr>
          <p:spPr bwMode="auto">
            <a:xfrm>
              <a:off x="2109252" y="5860976"/>
              <a:ext cx="238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sp>
          <p:nvSpPr>
            <p:cNvPr id="68668" name="TextBox 5"/>
            <p:cNvSpPr txBox="1">
              <a:spLocks noChangeArrowheads="1"/>
            </p:cNvSpPr>
            <p:nvPr/>
          </p:nvSpPr>
          <p:spPr bwMode="auto">
            <a:xfrm>
              <a:off x="3174186" y="5877082"/>
              <a:ext cx="238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sp>
          <p:nvSpPr>
            <p:cNvPr id="7" name="Freeform 6"/>
            <p:cNvSpPr/>
            <p:nvPr/>
          </p:nvSpPr>
          <p:spPr>
            <a:xfrm>
              <a:off x="3698502" y="5978918"/>
              <a:ext cx="311008" cy="166196"/>
            </a:xfrm>
            <a:custGeom>
              <a:avLst/>
              <a:gdLst>
                <a:gd name="connsiteX0" fmla="*/ 104775 w 412208"/>
                <a:gd name="connsiteY0" fmla="*/ 57150 h 166484"/>
                <a:gd name="connsiteX1" fmla="*/ 57150 w 412208"/>
                <a:gd name="connsiteY1" fmla="*/ 66675 h 166484"/>
                <a:gd name="connsiteX2" fmla="*/ 95250 w 412208"/>
                <a:gd name="connsiteY2" fmla="*/ 142875 h 166484"/>
                <a:gd name="connsiteX3" fmla="*/ 247650 w 412208"/>
                <a:gd name="connsiteY3" fmla="*/ 133350 h 166484"/>
                <a:gd name="connsiteX4" fmla="*/ 228600 w 412208"/>
                <a:gd name="connsiteY4" fmla="*/ 76200 h 166484"/>
                <a:gd name="connsiteX5" fmla="*/ 161925 w 412208"/>
                <a:gd name="connsiteY5" fmla="*/ 66675 h 166484"/>
                <a:gd name="connsiteX6" fmla="*/ 19050 w 412208"/>
                <a:gd name="connsiteY6" fmla="*/ 95250 h 166484"/>
                <a:gd name="connsiteX7" fmla="*/ 0 w 412208"/>
                <a:gd name="connsiteY7" fmla="*/ 123825 h 166484"/>
                <a:gd name="connsiteX8" fmla="*/ 352425 w 412208"/>
                <a:gd name="connsiteY8" fmla="*/ 133350 h 166484"/>
                <a:gd name="connsiteX9" fmla="*/ 342900 w 412208"/>
                <a:gd name="connsiteY9" fmla="*/ 76200 h 166484"/>
                <a:gd name="connsiteX10" fmla="*/ 314325 w 412208"/>
                <a:gd name="connsiteY10" fmla="*/ 66675 h 166484"/>
                <a:gd name="connsiteX11" fmla="*/ 180975 w 412208"/>
                <a:gd name="connsiteY11" fmla="*/ 76200 h 166484"/>
                <a:gd name="connsiteX12" fmla="*/ 152400 w 412208"/>
                <a:gd name="connsiteY12" fmla="*/ 85725 h 166484"/>
                <a:gd name="connsiteX13" fmla="*/ 95250 w 412208"/>
                <a:gd name="connsiteY13" fmla="*/ 123825 h 166484"/>
                <a:gd name="connsiteX14" fmla="*/ 180975 w 412208"/>
                <a:gd name="connsiteY14" fmla="*/ 114300 h 166484"/>
                <a:gd name="connsiteX15" fmla="*/ 171450 w 412208"/>
                <a:gd name="connsiteY15" fmla="*/ 57150 h 166484"/>
                <a:gd name="connsiteX16" fmla="*/ 38100 w 412208"/>
                <a:gd name="connsiteY16" fmla="*/ 95250 h 166484"/>
                <a:gd name="connsiteX17" fmla="*/ 47625 w 412208"/>
                <a:gd name="connsiteY17" fmla="*/ 142875 h 166484"/>
                <a:gd name="connsiteX18" fmla="*/ 85725 w 412208"/>
                <a:gd name="connsiteY18" fmla="*/ 152400 h 166484"/>
                <a:gd name="connsiteX19" fmla="*/ 361950 w 412208"/>
                <a:gd name="connsiteY19" fmla="*/ 133350 h 166484"/>
                <a:gd name="connsiteX20" fmla="*/ 390525 w 412208"/>
                <a:gd name="connsiteY20" fmla="*/ 114300 h 166484"/>
                <a:gd name="connsiteX21" fmla="*/ 390525 w 412208"/>
                <a:gd name="connsiteY21" fmla="*/ 19050 h 166484"/>
                <a:gd name="connsiteX22" fmla="*/ 342900 w 412208"/>
                <a:gd name="connsiteY22" fmla="*/ 0 h 166484"/>
                <a:gd name="connsiteX23" fmla="*/ 142875 w 412208"/>
                <a:gd name="connsiteY23" fmla="*/ 9525 h 166484"/>
                <a:gd name="connsiteX24" fmla="*/ 114300 w 412208"/>
                <a:gd name="connsiteY24" fmla="*/ 19050 h 166484"/>
                <a:gd name="connsiteX25" fmla="*/ 104775 w 412208"/>
                <a:gd name="connsiteY25" fmla="*/ 47625 h 166484"/>
                <a:gd name="connsiteX26" fmla="*/ 114300 w 412208"/>
                <a:gd name="connsiteY26" fmla="*/ 76200 h 166484"/>
                <a:gd name="connsiteX27" fmla="*/ 171450 w 412208"/>
                <a:gd name="connsiteY27" fmla="*/ 95250 h 166484"/>
                <a:gd name="connsiteX28" fmla="*/ 123825 w 412208"/>
                <a:gd name="connsiteY28" fmla="*/ 123825 h 166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2208" h="166484">
                  <a:moveTo>
                    <a:pt x="104775" y="57150"/>
                  </a:moveTo>
                  <a:cubicBezTo>
                    <a:pt x="88900" y="60325"/>
                    <a:pt x="65182" y="52619"/>
                    <a:pt x="57150" y="66675"/>
                  </a:cubicBezTo>
                  <a:cubicBezTo>
                    <a:pt x="31976" y="110730"/>
                    <a:pt x="72289" y="127568"/>
                    <a:pt x="95250" y="142875"/>
                  </a:cubicBezTo>
                  <a:cubicBezTo>
                    <a:pt x="146050" y="139700"/>
                    <a:pt x="202124" y="156113"/>
                    <a:pt x="247650" y="133350"/>
                  </a:cubicBezTo>
                  <a:cubicBezTo>
                    <a:pt x="265611" y="124370"/>
                    <a:pt x="244451" y="88528"/>
                    <a:pt x="228600" y="76200"/>
                  </a:cubicBezTo>
                  <a:cubicBezTo>
                    <a:pt x="210879" y="62417"/>
                    <a:pt x="184150" y="69850"/>
                    <a:pt x="161925" y="66675"/>
                  </a:cubicBezTo>
                  <a:cubicBezTo>
                    <a:pt x="109553" y="71039"/>
                    <a:pt x="57477" y="56823"/>
                    <a:pt x="19050" y="95250"/>
                  </a:cubicBezTo>
                  <a:cubicBezTo>
                    <a:pt x="10955" y="103345"/>
                    <a:pt x="6350" y="114300"/>
                    <a:pt x="0" y="123825"/>
                  </a:cubicBezTo>
                  <a:cubicBezTo>
                    <a:pt x="125172" y="173894"/>
                    <a:pt x="130607" y="183438"/>
                    <a:pt x="352425" y="133350"/>
                  </a:cubicBezTo>
                  <a:cubicBezTo>
                    <a:pt x="371263" y="129096"/>
                    <a:pt x="352482" y="92968"/>
                    <a:pt x="342900" y="76200"/>
                  </a:cubicBezTo>
                  <a:cubicBezTo>
                    <a:pt x="337919" y="67483"/>
                    <a:pt x="323850" y="69850"/>
                    <a:pt x="314325" y="66675"/>
                  </a:cubicBezTo>
                  <a:cubicBezTo>
                    <a:pt x="269875" y="69850"/>
                    <a:pt x="225233" y="70993"/>
                    <a:pt x="180975" y="76200"/>
                  </a:cubicBezTo>
                  <a:cubicBezTo>
                    <a:pt x="171004" y="77373"/>
                    <a:pt x="161177" y="80849"/>
                    <a:pt x="152400" y="85725"/>
                  </a:cubicBezTo>
                  <a:cubicBezTo>
                    <a:pt x="132386" y="96844"/>
                    <a:pt x="72495" y="126353"/>
                    <a:pt x="95250" y="123825"/>
                  </a:cubicBezTo>
                  <a:lnTo>
                    <a:pt x="180975" y="114300"/>
                  </a:lnTo>
                  <a:cubicBezTo>
                    <a:pt x="177800" y="95250"/>
                    <a:pt x="189475" y="64083"/>
                    <a:pt x="171450" y="57150"/>
                  </a:cubicBezTo>
                  <a:cubicBezTo>
                    <a:pt x="76955" y="20806"/>
                    <a:pt x="69011" y="48883"/>
                    <a:pt x="38100" y="95250"/>
                  </a:cubicBezTo>
                  <a:cubicBezTo>
                    <a:pt x="41275" y="111125"/>
                    <a:pt x="37261" y="130438"/>
                    <a:pt x="47625" y="142875"/>
                  </a:cubicBezTo>
                  <a:cubicBezTo>
                    <a:pt x="56006" y="152932"/>
                    <a:pt x="72640" y="152797"/>
                    <a:pt x="85725" y="152400"/>
                  </a:cubicBezTo>
                  <a:cubicBezTo>
                    <a:pt x="177976" y="149605"/>
                    <a:pt x="269875" y="139700"/>
                    <a:pt x="361950" y="133350"/>
                  </a:cubicBezTo>
                  <a:cubicBezTo>
                    <a:pt x="371475" y="127000"/>
                    <a:pt x="382430" y="122395"/>
                    <a:pt x="390525" y="114300"/>
                  </a:cubicBezTo>
                  <a:cubicBezTo>
                    <a:pt x="418720" y="86105"/>
                    <a:pt x="420144" y="57132"/>
                    <a:pt x="390525" y="19050"/>
                  </a:cubicBezTo>
                  <a:cubicBezTo>
                    <a:pt x="380028" y="5554"/>
                    <a:pt x="358775" y="6350"/>
                    <a:pt x="342900" y="0"/>
                  </a:cubicBezTo>
                  <a:cubicBezTo>
                    <a:pt x="276225" y="3175"/>
                    <a:pt x="209395" y="3982"/>
                    <a:pt x="142875" y="9525"/>
                  </a:cubicBezTo>
                  <a:cubicBezTo>
                    <a:pt x="132869" y="10359"/>
                    <a:pt x="121400" y="11950"/>
                    <a:pt x="114300" y="19050"/>
                  </a:cubicBezTo>
                  <a:cubicBezTo>
                    <a:pt x="107200" y="26150"/>
                    <a:pt x="107950" y="38100"/>
                    <a:pt x="104775" y="47625"/>
                  </a:cubicBezTo>
                  <a:cubicBezTo>
                    <a:pt x="107950" y="57150"/>
                    <a:pt x="106130" y="70364"/>
                    <a:pt x="114300" y="76200"/>
                  </a:cubicBezTo>
                  <a:cubicBezTo>
                    <a:pt x="130640" y="87872"/>
                    <a:pt x="171450" y="95250"/>
                    <a:pt x="171450" y="95250"/>
                  </a:cubicBezTo>
                  <a:cubicBezTo>
                    <a:pt x="134356" y="107615"/>
                    <a:pt x="149975" y="97675"/>
                    <a:pt x="123825" y="1238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2" name="Group 11"/>
          <p:cNvGrpSpPr>
            <a:grpSpLocks/>
          </p:cNvGrpSpPr>
          <p:nvPr/>
        </p:nvGrpSpPr>
        <p:grpSpPr bwMode="auto">
          <a:xfrm>
            <a:off x="6802439" y="806450"/>
            <a:ext cx="2116137" cy="412750"/>
            <a:chOff x="2029212" y="5857040"/>
            <a:chExt cx="2116761" cy="412522"/>
          </a:xfrm>
        </p:grpSpPr>
        <p:grpSp>
          <p:nvGrpSpPr>
            <p:cNvPr id="68656" name="Group 12"/>
            <p:cNvGrpSpPr>
              <a:grpSpLocks/>
            </p:cNvGrpSpPr>
            <p:nvPr/>
          </p:nvGrpSpPr>
          <p:grpSpPr bwMode="auto">
            <a:xfrm>
              <a:off x="2029212" y="5857040"/>
              <a:ext cx="1026197" cy="371476"/>
              <a:chOff x="2029212" y="5857040"/>
              <a:chExt cx="1026197" cy="371476"/>
            </a:xfrm>
          </p:grpSpPr>
          <p:sp>
            <p:nvSpPr>
              <p:cNvPr id="20" name="Rectangle 19"/>
              <p:cNvSpPr/>
              <p:nvPr/>
            </p:nvSpPr>
            <p:spPr>
              <a:xfrm>
                <a:off x="2029212" y="5857040"/>
                <a:ext cx="514502" cy="371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Rectangle 20"/>
              <p:cNvSpPr/>
              <p:nvPr/>
            </p:nvSpPr>
            <p:spPr>
              <a:xfrm>
                <a:off x="2540538" y="5857040"/>
                <a:ext cx="514502" cy="371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68657" name="Group 13"/>
            <p:cNvGrpSpPr>
              <a:grpSpLocks/>
            </p:cNvGrpSpPr>
            <p:nvPr/>
          </p:nvGrpSpPr>
          <p:grpSpPr bwMode="auto">
            <a:xfrm>
              <a:off x="3119776" y="5857040"/>
              <a:ext cx="1026197" cy="371476"/>
              <a:chOff x="2029212" y="5857040"/>
              <a:chExt cx="1026197" cy="371476"/>
            </a:xfrm>
          </p:grpSpPr>
          <p:sp>
            <p:nvSpPr>
              <p:cNvPr id="18" name="Rectangle 17"/>
              <p:cNvSpPr/>
              <p:nvPr/>
            </p:nvSpPr>
            <p:spPr>
              <a:xfrm>
                <a:off x="2029581" y="5857040"/>
                <a:ext cx="514502" cy="371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Rectangle 18"/>
              <p:cNvSpPr/>
              <p:nvPr/>
            </p:nvSpPr>
            <p:spPr>
              <a:xfrm>
                <a:off x="2540907" y="5857040"/>
                <a:ext cx="514502" cy="371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8658" name="TextBox 14"/>
            <p:cNvSpPr txBox="1">
              <a:spLocks noChangeArrowheads="1"/>
            </p:cNvSpPr>
            <p:nvPr/>
          </p:nvSpPr>
          <p:spPr bwMode="auto">
            <a:xfrm>
              <a:off x="2619268" y="5867061"/>
              <a:ext cx="238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sp>
          <p:nvSpPr>
            <p:cNvPr id="68659" name="TextBox 15"/>
            <p:cNvSpPr txBox="1">
              <a:spLocks noChangeArrowheads="1"/>
            </p:cNvSpPr>
            <p:nvPr/>
          </p:nvSpPr>
          <p:spPr bwMode="auto">
            <a:xfrm>
              <a:off x="3692500" y="5900230"/>
              <a:ext cx="238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sp>
          <p:nvSpPr>
            <p:cNvPr id="17" name="Freeform 16"/>
            <p:cNvSpPr/>
            <p:nvPr/>
          </p:nvSpPr>
          <p:spPr>
            <a:xfrm>
              <a:off x="3201132" y="6014116"/>
              <a:ext cx="311242" cy="166595"/>
            </a:xfrm>
            <a:custGeom>
              <a:avLst/>
              <a:gdLst>
                <a:gd name="connsiteX0" fmla="*/ 104775 w 412208"/>
                <a:gd name="connsiteY0" fmla="*/ 57150 h 166484"/>
                <a:gd name="connsiteX1" fmla="*/ 57150 w 412208"/>
                <a:gd name="connsiteY1" fmla="*/ 66675 h 166484"/>
                <a:gd name="connsiteX2" fmla="*/ 95250 w 412208"/>
                <a:gd name="connsiteY2" fmla="*/ 142875 h 166484"/>
                <a:gd name="connsiteX3" fmla="*/ 247650 w 412208"/>
                <a:gd name="connsiteY3" fmla="*/ 133350 h 166484"/>
                <a:gd name="connsiteX4" fmla="*/ 228600 w 412208"/>
                <a:gd name="connsiteY4" fmla="*/ 76200 h 166484"/>
                <a:gd name="connsiteX5" fmla="*/ 161925 w 412208"/>
                <a:gd name="connsiteY5" fmla="*/ 66675 h 166484"/>
                <a:gd name="connsiteX6" fmla="*/ 19050 w 412208"/>
                <a:gd name="connsiteY6" fmla="*/ 95250 h 166484"/>
                <a:gd name="connsiteX7" fmla="*/ 0 w 412208"/>
                <a:gd name="connsiteY7" fmla="*/ 123825 h 166484"/>
                <a:gd name="connsiteX8" fmla="*/ 352425 w 412208"/>
                <a:gd name="connsiteY8" fmla="*/ 133350 h 166484"/>
                <a:gd name="connsiteX9" fmla="*/ 342900 w 412208"/>
                <a:gd name="connsiteY9" fmla="*/ 76200 h 166484"/>
                <a:gd name="connsiteX10" fmla="*/ 314325 w 412208"/>
                <a:gd name="connsiteY10" fmla="*/ 66675 h 166484"/>
                <a:gd name="connsiteX11" fmla="*/ 180975 w 412208"/>
                <a:gd name="connsiteY11" fmla="*/ 76200 h 166484"/>
                <a:gd name="connsiteX12" fmla="*/ 152400 w 412208"/>
                <a:gd name="connsiteY12" fmla="*/ 85725 h 166484"/>
                <a:gd name="connsiteX13" fmla="*/ 95250 w 412208"/>
                <a:gd name="connsiteY13" fmla="*/ 123825 h 166484"/>
                <a:gd name="connsiteX14" fmla="*/ 180975 w 412208"/>
                <a:gd name="connsiteY14" fmla="*/ 114300 h 166484"/>
                <a:gd name="connsiteX15" fmla="*/ 171450 w 412208"/>
                <a:gd name="connsiteY15" fmla="*/ 57150 h 166484"/>
                <a:gd name="connsiteX16" fmla="*/ 38100 w 412208"/>
                <a:gd name="connsiteY16" fmla="*/ 95250 h 166484"/>
                <a:gd name="connsiteX17" fmla="*/ 47625 w 412208"/>
                <a:gd name="connsiteY17" fmla="*/ 142875 h 166484"/>
                <a:gd name="connsiteX18" fmla="*/ 85725 w 412208"/>
                <a:gd name="connsiteY18" fmla="*/ 152400 h 166484"/>
                <a:gd name="connsiteX19" fmla="*/ 361950 w 412208"/>
                <a:gd name="connsiteY19" fmla="*/ 133350 h 166484"/>
                <a:gd name="connsiteX20" fmla="*/ 390525 w 412208"/>
                <a:gd name="connsiteY20" fmla="*/ 114300 h 166484"/>
                <a:gd name="connsiteX21" fmla="*/ 390525 w 412208"/>
                <a:gd name="connsiteY21" fmla="*/ 19050 h 166484"/>
                <a:gd name="connsiteX22" fmla="*/ 342900 w 412208"/>
                <a:gd name="connsiteY22" fmla="*/ 0 h 166484"/>
                <a:gd name="connsiteX23" fmla="*/ 142875 w 412208"/>
                <a:gd name="connsiteY23" fmla="*/ 9525 h 166484"/>
                <a:gd name="connsiteX24" fmla="*/ 114300 w 412208"/>
                <a:gd name="connsiteY24" fmla="*/ 19050 h 166484"/>
                <a:gd name="connsiteX25" fmla="*/ 104775 w 412208"/>
                <a:gd name="connsiteY25" fmla="*/ 47625 h 166484"/>
                <a:gd name="connsiteX26" fmla="*/ 114300 w 412208"/>
                <a:gd name="connsiteY26" fmla="*/ 76200 h 166484"/>
                <a:gd name="connsiteX27" fmla="*/ 171450 w 412208"/>
                <a:gd name="connsiteY27" fmla="*/ 95250 h 166484"/>
                <a:gd name="connsiteX28" fmla="*/ 123825 w 412208"/>
                <a:gd name="connsiteY28" fmla="*/ 123825 h 166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2208" h="166484">
                  <a:moveTo>
                    <a:pt x="104775" y="57150"/>
                  </a:moveTo>
                  <a:cubicBezTo>
                    <a:pt x="88900" y="60325"/>
                    <a:pt x="65182" y="52619"/>
                    <a:pt x="57150" y="66675"/>
                  </a:cubicBezTo>
                  <a:cubicBezTo>
                    <a:pt x="31976" y="110730"/>
                    <a:pt x="72289" y="127568"/>
                    <a:pt x="95250" y="142875"/>
                  </a:cubicBezTo>
                  <a:cubicBezTo>
                    <a:pt x="146050" y="139700"/>
                    <a:pt x="202124" y="156113"/>
                    <a:pt x="247650" y="133350"/>
                  </a:cubicBezTo>
                  <a:cubicBezTo>
                    <a:pt x="265611" y="124370"/>
                    <a:pt x="244451" y="88528"/>
                    <a:pt x="228600" y="76200"/>
                  </a:cubicBezTo>
                  <a:cubicBezTo>
                    <a:pt x="210879" y="62417"/>
                    <a:pt x="184150" y="69850"/>
                    <a:pt x="161925" y="66675"/>
                  </a:cubicBezTo>
                  <a:cubicBezTo>
                    <a:pt x="109553" y="71039"/>
                    <a:pt x="57477" y="56823"/>
                    <a:pt x="19050" y="95250"/>
                  </a:cubicBezTo>
                  <a:cubicBezTo>
                    <a:pt x="10955" y="103345"/>
                    <a:pt x="6350" y="114300"/>
                    <a:pt x="0" y="123825"/>
                  </a:cubicBezTo>
                  <a:cubicBezTo>
                    <a:pt x="125172" y="173894"/>
                    <a:pt x="130607" y="183438"/>
                    <a:pt x="352425" y="133350"/>
                  </a:cubicBezTo>
                  <a:cubicBezTo>
                    <a:pt x="371263" y="129096"/>
                    <a:pt x="352482" y="92968"/>
                    <a:pt x="342900" y="76200"/>
                  </a:cubicBezTo>
                  <a:cubicBezTo>
                    <a:pt x="337919" y="67483"/>
                    <a:pt x="323850" y="69850"/>
                    <a:pt x="314325" y="66675"/>
                  </a:cubicBezTo>
                  <a:cubicBezTo>
                    <a:pt x="269875" y="69850"/>
                    <a:pt x="225233" y="70993"/>
                    <a:pt x="180975" y="76200"/>
                  </a:cubicBezTo>
                  <a:cubicBezTo>
                    <a:pt x="171004" y="77373"/>
                    <a:pt x="161177" y="80849"/>
                    <a:pt x="152400" y="85725"/>
                  </a:cubicBezTo>
                  <a:cubicBezTo>
                    <a:pt x="132386" y="96844"/>
                    <a:pt x="72495" y="126353"/>
                    <a:pt x="95250" y="123825"/>
                  </a:cubicBezTo>
                  <a:lnTo>
                    <a:pt x="180975" y="114300"/>
                  </a:lnTo>
                  <a:cubicBezTo>
                    <a:pt x="177800" y="95250"/>
                    <a:pt x="189475" y="64083"/>
                    <a:pt x="171450" y="57150"/>
                  </a:cubicBezTo>
                  <a:cubicBezTo>
                    <a:pt x="76955" y="20806"/>
                    <a:pt x="69011" y="48883"/>
                    <a:pt x="38100" y="95250"/>
                  </a:cubicBezTo>
                  <a:cubicBezTo>
                    <a:pt x="41275" y="111125"/>
                    <a:pt x="37261" y="130438"/>
                    <a:pt x="47625" y="142875"/>
                  </a:cubicBezTo>
                  <a:cubicBezTo>
                    <a:pt x="56006" y="152932"/>
                    <a:pt x="72640" y="152797"/>
                    <a:pt x="85725" y="152400"/>
                  </a:cubicBezTo>
                  <a:cubicBezTo>
                    <a:pt x="177976" y="149605"/>
                    <a:pt x="269875" y="139700"/>
                    <a:pt x="361950" y="133350"/>
                  </a:cubicBezTo>
                  <a:cubicBezTo>
                    <a:pt x="371475" y="127000"/>
                    <a:pt x="382430" y="122395"/>
                    <a:pt x="390525" y="114300"/>
                  </a:cubicBezTo>
                  <a:cubicBezTo>
                    <a:pt x="418720" y="86105"/>
                    <a:pt x="420144" y="57132"/>
                    <a:pt x="390525" y="19050"/>
                  </a:cubicBezTo>
                  <a:cubicBezTo>
                    <a:pt x="380028" y="5554"/>
                    <a:pt x="358775" y="6350"/>
                    <a:pt x="342900" y="0"/>
                  </a:cubicBezTo>
                  <a:cubicBezTo>
                    <a:pt x="276225" y="3175"/>
                    <a:pt x="209395" y="3982"/>
                    <a:pt x="142875" y="9525"/>
                  </a:cubicBezTo>
                  <a:cubicBezTo>
                    <a:pt x="132869" y="10359"/>
                    <a:pt x="121400" y="11950"/>
                    <a:pt x="114300" y="19050"/>
                  </a:cubicBezTo>
                  <a:cubicBezTo>
                    <a:pt x="107200" y="26150"/>
                    <a:pt x="107950" y="38100"/>
                    <a:pt x="104775" y="47625"/>
                  </a:cubicBezTo>
                  <a:cubicBezTo>
                    <a:pt x="107950" y="57150"/>
                    <a:pt x="106130" y="70364"/>
                    <a:pt x="114300" y="76200"/>
                  </a:cubicBezTo>
                  <a:cubicBezTo>
                    <a:pt x="130640" y="87872"/>
                    <a:pt x="171450" y="95250"/>
                    <a:pt x="171450" y="95250"/>
                  </a:cubicBezTo>
                  <a:cubicBezTo>
                    <a:pt x="134356" y="107615"/>
                    <a:pt x="149975" y="97675"/>
                    <a:pt x="123825" y="1238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5" name="Group 24"/>
          <p:cNvGrpSpPr>
            <a:grpSpLocks/>
          </p:cNvGrpSpPr>
          <p:nvPr/>
        </p:nvGrpSpPr>
        <p:grpSpPr bwMode="auto">
          <a:xfrm>
            <a:off x="3614738" y="1381125"/>
            <a:ext cx="1090612" cy="681038"/>
            <a:chOff x="2090209" y="1381760"/>
            <a:chExt cx="1090564" cy="680720"/>
          </a:xfrm>
        </p:grpSpPr>
        <p:cxnSp>
          <p:nvCxnSpPr>
            <p:cNvPr id="23" name="Straight Arrow Connector 22"/>
            <p:cNvCxnSpPr/>
            <p:nvPr/>
          </p:nvCxnSpPr>
          <p:spPr>
            <a:xfrm>
              <a:off x="2090209" y="1381760"/>
              <a:ext cx="65084" cy="6807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655" name="TextBox 23"/>
            <p:cNvSpPr txBox="1">
              <a:spLocks noChangeArrowheads="1"/>
            </p:cNvSpPr>
            <p:nvPr/>
          </p:nvSpPr>
          <p:spPr bwMode="auto">
            <a:xfrm>
              <a:off x="2286000" y="1483360"/>
              <a:ext cx="8947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Right</a:t>
              </a:r>
              <a:endParaRPr lang="en-US" altLang="en-US"/>
            </a:p>
          </p:txBody>
        </p:sp>
      </p:grpSp>
      <p:grpSp>
        <p:nvGrpSpPr>
          <p:cNvPr id="26" name="Group 25"/>
          <p:cNvGrpSpPr>
            <a:grpSpLocks/>
          </p:cNvGrpSpPr>
          <p:nvPr/>
        </p:nvGrpSpPr>
        <p:grpSpPr bwMode="auto">
          <a:xfrm>
            <a:off x="2516189" y="2162175"/>
            <a:ext cx="2117725" cy="444500"/>
            <a:chOff x="2029212" y="5793840"/>
            <a:chExt cx="2116761" cy="445726"/>
          </a:xfrm>
        </p:grpSpPr>
        <p:grpSp>
          <p:nvGrpSpPr>
            <p:cNvPr id="68645" name="Group 26"/>
            <p:cNvGrpSpPr>
              <a:grpSpLocks/>
            </p:cNvGrpSpPr>
            <p:nvPr/>
          </p:nvGrpSpPr>
          <p:grpSpPr bwMode="auto">
            <a:xfrm>
              <a:off x="2029212" y="5857040"/>
              <a:ext cx="1026197" cy="371476"/>
              <a:chOff x="2029212" y="5857040"/>
              <a:chExt cx="1026197" cy="371476"/>
            </a:xfrm>
          </p:grpSpPr>
          <p:sp>
            <p:nvSpPr>
              <p:cNvPr id="34" name="Rectangle 33"/>
              <p:cNvSpPr/>
              <p:nvPr/>
            </p:nvSpPr>
            <p:spPr>
              <a:xfrm>
                <a:off x="2029212" y="5857515"/>
                <a:ext cx="514116" cy="370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Rectangle 34"/>
              <p:cNvSpPr/>
              <p:nvPr/>
            </p:nvSpPr>
            <p:spPr>
              <a:xfrm>
                <a:off x="2541741" y="5857515"/>
                <a:ext cx="514116" cy="370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68646" name="Group 27"/>
            <p:cNvGrpSpPr>
              <a:grpSpLocks/>
            </p:cNvGrpSpPr>
            <p:nvPr/>
          </p:nvGrpSpPr>
          <p:grpSpPr bwMode="auto">
            <a:xfrm>
              <a:off x="3119776" y="5857040"/>
              <a:ext cx="1026197" cy="371476"/>
              <a:chOff x="2029212" y="5857040"/>
              <a:chExt cx="1026197" cy="371476"/>
            </a:xfrm>
          </p:grpSpPr>
          <p:sp>
            <p:nvSpPr>
              <p:cNvPr id="32" name="Rectangle 31"/>
              <p:cNvSpPr/>
              <p:nvPr/>
            </p:nvSpPr>
            <p:spPr>
              <a:xfrm>
                <a:off x="2028763" y="5857515"/>
                <a:ext cx="514116" cy="370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Rectangle 32"/>
              <p:cNvSpPr/>
              <p:nvPr/>
            </p:nvSpPr>
            <p:spPr>
              <a:xfrm>
                <a:off x="2541293" y="5857515"/>
                <a:ext cx="514116" cy="370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8647" name="TextBox 28"/>
            <p:cNvSpPr txBox="1">
              <a:spLocks noChangeArrowheads="1"/>
            </p:cNvSpPr>
            <p:nvPr/>
          </p:nvSpPr>
          <p:spPr bwMode="auto">
            <a:xfrm>
              <a:off x="2616675" y="5870234"/>
              <a:ext cx="238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sp>
          <p:nvSpPr>
            <p:cNvPr id="68648" name="TextBox 29"/>
            <p:cNvSpPr txBox="1">
              <a:spLocks noChangeArrowheads="1"/>
            </p:cNvSpPr>
            <p:nvPr/>
          </p:nvSpPr>
          <p:spPr bwMode="auto">
            <a:xfrm>
              <a:off x="3531505" y="5793840"/>
              <a:ext cx="238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sp>
          <p:nvSpPr>
            <p:cNvPr id="31" name="Freeform 30"/>
            <p:cNvSpPr/>
            <p:nvPr/>
          </p:nvSpPr>
          <p:spPr>
            <a:xfrm>
              <a:off x="3698502" y="5978498"/>
              <a:ext cx="311008" cy="167148"/>
            </a:xfrm>
            <a:custGeom>
              <a:avLst/>
              <a:gdLst>
                <a:gd name="connsiteX0" fmla="*/ 104775 w 412208"/>
                <a:gd name="connsiteY0" fmla="*/ 57150 h 166484"/>
                <a:gd name="connsiteX1" fmla="*/ 57150 w 412208"/>
                <a:gd name="connsiteY1" fmla="*/ 66675 h 166484"/>
                <a:gd name="connsiteX2" fmla="*/ 95250 w 412208"/>
                <a:gd name="connsiteY2" fmla="*/ 142875 h 166484"/>
                <a:gd name="connsiteX3" fmla="*/ 247650 w 412208"/>
                <a:gd name="connsiteY3" fmla="*/ 133350 h 166484"/>
                <a:gd name="connsiteX4" fmla="*/ 228600 w 412208"/>
                <a:gd name="connsiteY4" fmla="*/ 76200 h 166484"/>
                <a:gd name="connsiteX5" fmla="*/ 161925 w 412208"/>
                <a:gd name="connsiteY5" fmla="*/ 66675 h 166484"/>
                <a:gd name="connsiteX6" fmla="*/ 19050 w 412208"/>
                <a:gd name="connsiteY6" fmla="*/ 95250 h 166484"/>
                <a:gd name="connsiteX7" fmla="*/ 0 w 412208"/>
                <a:gd name="connsiteY7" fmla="*/ 123825 h 166484"/>
                <a:gd name="connsiteX8" fmla="*/ 352425 w 412208"/>
                <a:gd name="connsiteY8" fmla="*/ 133350 h 166484"/>
                <a:gd name="connsiteX9" fmla="*/ 342900 w 412208"/>
                <a:gd name="connsiteY9" fmla="*/ 76200 h 166484"/>
                <a:gd name="connsiteX10" fmla="*/ 314325 w 412208"/>
                <a:gd name="connsiteY10" fmla="*/ 66675 h 166484"/>
                <a:gd name="connsiteX11" fmla="*/ 180975 w 412208"/>
                <a:gd name="connsiteY11" fmla="*/ 76200 h 166484"/>
                <a:gd name="connsiteX12" fmla="*/ 152400 w 412208"/>
                <a:gd name="connsiteY12" fmla="*/ 85725 h 166484"/>
                <a:gd name="connsiteX13" fmla="*/ 95250 w 412208"/>
                <a:gd name="connsiteY13" fmla="*/ 123825 h 166484"/>
                <a:gd name="connsiteX14" fmla="*/ 180975 w 412208"/>
                <a:gd name="connsiteY14" fmla="*/ 114300 h 166484"/>
                <a:gd name="connsiteX15" fmla="*/ 171450 w 412208"/>
                <a:gd name="connsiteY15" fmla="*/ 57150 h 166484"/>
                <a:gd name="connsiteX16" fmla="*/ 38100 w 412208"/>
                <a:gd name="connsiteY16" fmla="*/ 95250 h 166484"/>
                <a:gd name="connsiteX17" fmla="*/ 47625 w 412208"/>
                <a:gd name="connsiteY17" fmla="*/ 142875 h 166484"/>
                <a:gd name="connsiteX18" fmla="*/ 85725 w 412208"/>
                <a:gd name="connsiteY18" fmla="*/ 152400 h 166484"/>
                <a:gd name="connsiteX19" fmla="*/ 361950 w 412208"/>
                <a:gd name="connsiteY19" fmla="*/ 133350 h 166484"/>
                <a:gd name="connsiteX20" fmla="*/ 390525 w 412208"/>
                <a:gd name="connsiteY20" fmla="*/ 114300 h 166484"/>
                <a:gd name="connsiteX21" fmla="*/ 390525 w 412208"/>
                <a:gd name="connsiteY21" fmla="*/ 19050 h 166484"/>
                <a:gd name="connsiteX22" fmla="*/ 342900 w 412208"/>
                <a:gd name="connsiteY22" fmla="*/ 0 h 166484"/>
                <a:gd name="connsiteX23" fmla="*/ 142875 w 412208"/>
                <a:gd name="connsiteY23" fmla="*/ 9525 h 166484"/>
                <a:gd name="connsiteX24" fmla="*/ 114300 w 412208"/>
                <a:gd name="connsiteY24" fmla="*/ 19050 h 166484"/>
                <a:gd name="connsiteX25" fmla="*/ 104775 w 412208"/>
                <a:gd name="connsiteY25" fmla="*/ 47625 h 166484"/>
                <a:gd name="connsiteX26" fmla="*/ 114300 w 412208"/>
                <a:gd name="connsiteY26" fmla="*/ 76200 h 166484"/>
                <a:gd name="connsiteX27" fmla="*/ 171450 w 412208"/>
                <a:gd name="connsiteY27" fmla="*/ 95250 h 166484"/>
                <a:gd name="connsiteX28" fmla="*/ 123825 w 412208"/>
                <a:gd name="connsiteY28" fmla="*/ 123825 h 166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2208" h="166484">
                  <a:moveTo>
                    <a:pt x="104775" y="57150"/>
                  </a:moveTo>
                  <a:cubicBezTo>
                    <a:pt x="88900" y="60325"/>
                    <a:pt x="65182" y="52619"/>
                    <a:pt x="57150" y="66675"/>
                  </a:cubicBezTo>
                  <a:cubicBezTo>
                    <a:pt x="31976" y="110730"/>
                    <a:pt x="72289" y="127568"/>
                    <a:pt x="95250" y="142875"/>
                  </a:cubicBezTo>
                  <a:cubicBezTo>
                    <a:pt x="146050" y="139700"/>
                    <a:pt x="202124" y="156113"/>
                    <a:pt x="247650" y="133350"/>
                  </a:cubicBezTo>
                  <a:cubicBezTo>
                    <a:pt x="265611" y="124370"/>
                    <a:pt x="244451" y="88528"/>
                    <a:pt x="228600" y="76200"/>
                  </a:cubicBezTo>
                  <a:cubicBezTo>
                    <a:pt x="210879" y="62417"/>
                    <a:pt x="184150" y="69850"/>
                    <a:pt x="161925" y="66675"/>
                  </a:cubicBezTo>
                  <a:cubicBezTo>
                    <a:pt x="109553" y="71039"/>
                    <a:pt x="57477" y="56823"/>
                    <a:pt x="19050" y="95250"/>
                  </a:cubicBezTo>
                  <a:cubicBezTo>
                    <a:pt x="10955" y="103345"/>
                    <a:pt x="6350" y="114300"/>
                    <a:pt x="0" y="123825"/>
                  </a:cubicBezTo>
                  <a:cubicBezTo>
                    <a:pt x="125172" y="173894"/>
                    <a:pt x="130607" y="183438"/>
                    <a:pt x="352425" y="133350"/>
                  </a:cubicBezTo>
                  <a:cubicBezTo>
                    <a:pt x="371263" y="129096"/>
                    <a:pt x="352482" y="92968"/>
                    <a:pt x="342900" y="76200"/>
                  </a:cubicBezTo>
                  <a:cubicBezTo>
                    <a:pt x="337919" y="67483"/>
                    <a:pt x="323850" y="69850"/>
                    <a:pt x="314325" y="66675"/>
                  </a:cubicBezTo>
                  <a:cubicBezTo>
                    <a:pt x="269875" y="69850"/>
                    <a:pt x="225233" y="70993"/>
                    <a:pt x="180975" y="76200"/>
                  </a:cubicBezTo>
                  <a:cubicBezTo>
                    <a:pt x="171004" y="77373"/>
                    <a:pt x="161177" y="80849"/>
                    <a:pt x="152400" y="85725"/>
                  </a:cubicBezTo>
                  <a:cubicBezTo>
                    <a:pt x="132386" y="96844"/>
                    <a:pt x="72495" y="126353"/>
                    <a:pt x="95250" y="123825"/>
                  </a:cubicBezTo>
                  <a:lnTo>
                    <a:pt x="180975" y="114300"/>
                  </a:lnTo>
                  <a:cubicBezTo>
                    <a:pt x="177800" y="95250"/>
                    <a:pt x="189475" y="64083"/>
                    <a:pt x="171450" y="57150"/>
                  </a:cubicBezTo>
                  <a:cubicBezTo>
                    <a:pt x="76955" y="20806"/>
                    <a:pt x="69011" y="48883"/>
                    <a:pt x="38100" y="95250"/>
                  </a:cubicBezTo>
                  <a:cubicBezTo>
                    <a:pt x="41275" y="111125"/>
                    <a:pt x="37261" y="130438"/>
                    <a:pt x="47625" y="142875"/>
                  </a:cubicBezTo>
                  <a:cubicBezTo>
                    <a:pt x="56006" y="152932"/>
                    <a:pt x="72640" y="152797"/>
                    <a:pt x="85725" y="152400"/>
                  </a:cubicBezTo>
                  <a:cubicBezTo>
                    <a:pt x="177976" y="149605"/>
                    <a:pt x="269875" y="139700"/>
                    <a:pt x="361950" y="133350"/>
                  </a:cubicBezTo>
                  <a:cubicBezTo>
                    <a:pt x="371475" y="127000"/>
                    <a:pt x="382430" y="122395"/>
                    <a:pt x="390525" y="114300"/>
                  </a:cubicBezTo>
                  <a:cubicBezTo>
                    <a:pt x="418720" y="86105"/>
                    <a:pt x="420144" y="57132"/>
                    <a:pt x="390525" y="19050"/>
                  </a:cubicBezTo>
                  <a:cubicBezTo>
                    <a:pt x="380028" y="5554"/>
                    <a:pt x="358775" y="6350"/>
                    <a:pt x="342900" y="0"/>
                  </a:cubicBezTo>
                  <a:cubicBezTo>
                    <a:pt x="276225" y="3175"/>
                    <a:pt x="209395" y="3982"/>
                    <a:pt x="142875" y="9525"/>
                  </a:cubicBezTo>
                  <a:cubicBezTo>
                    <a:pt x="132869" y="10359"/>
                    <a:pt x="121400" y="11950"/>
                    <a:pt x="114300" y="19050"/>
                  </a:cubicBezTo>
                  <a:cubicBezTo>
                    <a:pt x="107200" y="26150"/>
                    <a:pt x="107950" y="38100"/>
                    <a:pt x="104775" y="47625"/>
                  </a:cubicBezTo>
                  <a:cubicBezTo>
                    <a:pt x="107950" y="57150"/>
                    <a:pt x="106130" y="70364"/>
                    <a:pt x="114300" y="76200"/>
                  </a:cubicBezTo>
                  <a:cubicBezTo>
                    <a:pt x="130640" y="87872"/>
                    <a:pt x="171450" y="95250"/>
                    <a:pt x="171450" y="95250"/>
                  </a:cubicBezTo>
                  <a:cubicBezTo>
                    <a:pt x="134356" y="107615"/>
                    <a:pt x="149975" y="97675"/>
                    <a:pt x="123825" y="1238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6" name="Group 35"/>
          <p:cNvGrpSpPr>
            <a:grpSpLocks/>
          </p:cNvGrpSpPr>
          <p:nvPr/>
        </p:nvGrpSpPr>
        <p:grpSpPr bwMode="auto">
          <a:xfrm>
            <a:off x="7629525" y="1381125"/>
            <a:ext cx="1125538" cy="781050"/>
            <a:chOff x="1892193" y="1251188"/>
            <a:chExt cx="1124972" cy="779644"/>
          </a:xfrm>
        </p:grpSpPr>
        <p:cxnSp>
          <p:nvCxnSpPr>
            <p:cNvPr id="37" name="Straight Arrow Connector 36"/>
            <p:cNvCxnSpPr/>
            <p:nvPr/>
          </p:nvCxnSpPr>
          <p:spPr>
            <a:xfrm flipH="1">
              <a:off x="1892193" y="1251188"/>
              <a:ext cx="230072" cy="7796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644" name="TextBox 37"/>
            <p:cNvSpPr txBox="1">
              <a:spLocks noChangeArrowheads="1"/>
            </p:cNvSpPr>
            <p:nvPr/>
          </p:nvSpPr>
          <p:spPr bwMode="auto">
            <a:xfrm>
              <a:off x="2122392" y="1352788"/>
              <a:ext cx="8947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Left</a:t>
              </a:r>
              <a:endParaRPr lang="en-US" altLang="en-US"/>
            </a:p>
          </p:txBody>
        </p:sp>
      </p:grpSp>
      <p:grpSp>
        <p:nvGrpSpPr>
          <p:cNvPr id="40" name="Group 39"/>
          <p:cNvGrpSpPr>
            <a:grpSpLocks/>
          </p:cNvGrpSpPr>
          <p:nvPr/>
        </p:nvGrpSpPr>
        <p:grpSpPr bwMode="auto">
          <a:xfrm>
            <a:off x="6594476" y="2281239"/>
            <a:ext cx="2117725" cy="396875"/>
            <a:chOff x="2029212" y="5832255"/>
            <a:chExt cx="2116761" cy="396261"/>
          </a:xfrm>
        </p:grpSpPr>
        <p:grpSp>
          <p:nvGrpSpPr>
            <p:cNvPr id="68634" name="Group 40"/>
            <p:cNvGrpSpPr>
              <a:grpSpLocks/>
            </p:cNvGrpSpPr>
            <p:nvPr/>
          </p:nvGrpSpPr>
          <p:grpSpPr bwMode="auto">
            <a:xfrm>
              <a:off x="2029212" y="5857040"/>
              <a:ext cx="1026197" cy="371476"/>
              <a:chOff x="2029212" y="5857040"/>
              <a:chExt cx="1026197" cy="371476"/>
            </a:xfrm>
          </p:grpSpPr>
          <p:sp>
            <p:nvSpPr>
              <p:cNvPr id="48" name="Rectangle 47"/>
              <p:cNvSpPr/>
              <p:nvPr/>
            </p:nvSpPr>
            <p:spPr>
              <a:xfrm>
                <a:off x="2029212" y="5857616"/>
                <a:ext cx="514116" cy="370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9" name="Rectangle 48"/>
              <p:cNvSpPr/>
              <p:nvPr/>
            </p:nvSpPr>
            <p:spPr>
              <a:xfrm>
                <a:off x="2541742" y="5857616"/>
                <a:ext cx="514116" cy="370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68635" name="Group 41"/>
            <p:cNvGrpSpPr>
              <a:grpSpLocks/>
            </p:cNvGrpSpPr>
            <p:nvPr/>
          </p:nvGrpSpPr>
          <p:grpSpPr bwMode="auto">
            <a:xfrm>
              <a:off x="3119776" y="5857040"/>
              <a:ext cx="1026197" cy="371476"/>
              <a:chOff x="2029212" y="5857040"/>
              <a:chExt cx="1026197" cy="371476"/>
            </a:xfrm>
          </p:grpSpPr>
          <p:sp>
            <p:nvSpPr>
              <p:cNvPr id="46" name="Rectangle 45"/>
              <p:cNvSpPr/>
              <p:nvPr/>
            </p:nvSpPr>
            <p:spPr>
              <a:xfrm>
                <a:off x="2028764" y="5857616"/>
                <a:ext cx="514116" cy="370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Rectangle 46"/>
              <p:cNvSpPr/>
              <p:nvPr/>
            </p:nvSpPr>
            <p:spPr>
              <a:xfrm>
                <a:off x="2541293" y="5857616"/>
                <a:ext cx="514116" cy="370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8636" name="TextBox 42"/>
            <p:cNvSpPr txBox="1">
              <a:spLocks noChangeArrowheads="1"/>
            </p:cNvSpPr>
            <p:nvPr/>
          </p:nvSpPr>
          <p:spPr bwMode="auto">
            <a:xfrm>
              <a:off x="2179538" y="5857040"/>
              <a:ext cx="238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sp>
          <p:nvSpPr>
            <p:cNvPr id="68637" name="TextBox 43"/>
            <p:cNvSpPr txBox="1">
              <a:spLocks noChangeArrowheads="1"/>
            </p:cNvSpPr>
            <p:nvPr/>
          </p:nvSpPr>
          <p:spPr bwMode="auto">
            <a:xfrm>
              <a:off x="3064077" y="5832255"/>
              <a:ext cx="238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sp>
          <p:nvSpPr>
            <p:cNvPr id="45" name="Freeform 44"/>
            <p:cNvSpPr/>
            <p:nvPr/>
          </p:nvSpPr>
          <p:spPr>
            <a:xfrm>
              <a:off x="3206601" y="6043065"/>
              <a:ext cx="311008" cy="166430"/>
            </a:xfrm>
            <a:custGeom>
              <a:avLst/>
              <a:gdLst>
                <a:gd name="connsiteX0" fmla="*/ 104775 w 412208"/>
                <a:gd name="connsiteY0" fmla="*/ 57150 h 166484"/>
                <a:gd name="connsiteX1" fmla="*/ 57150 w 412208"/>
                <a:gd name="connsiteY1" fmla="*/ 66675 h 166484"/>
                <a:gd name="connsiteX2" fmla="*/ 95250 w 412208"/>
                <a:gd name="connsiteY2" fmla="*/ 142875 h 166484"/>
                <a:gd name="connsiteX3" fmla="*/ 247650 w 412208"/>
                <a:gd name="connsiteY3" fmla="*/ 133350 h 166484"/>
                <a:gd name="connsiteX4" fmla="*/ 228600 w 412208"/>
                <a:gd name="connsiteY4" fmla="*/ 76200 h 166484"/>
                <a:gd name="connsiteX5" fmla="*/ 161925 w 412208"/>
                <a:gd name="connsiteY5" fmla="*/ 66675 h 166484"/>
                <a:gd name="connsiteX6" fmla="*/ 19050 w 412208"/>
                <a:gd name="connsiteY6" fmla="*/ 95250 h 166484"/>
                <a:gd name="connsiteX7" fmla="*/ 0 w 412208"/>
                <a:gd name="connsiteY7" fmla="*/ 123825 h 166484"/>
                <a:gd name="connsiteX8" fmla="*/ 352425 w 412208"/>
                <a:gd name="connsiteY8" fmla="*/ 133350 h 166484"/>
                <a:gd name="connsiteX9" fmla="*/ 342900 w 412208"/>
                <a:gd name="connsiteY9" fmla="*/ 76200 h 166484"/>
                <a:gd name="connsiteX10" fmla="*/ 314325 w 412208"/>
                <a:gd name="connsiteY10" fmla="*/ 66675 h 166484"/>
                <a:gd name="connsiteX11" fmla="*/ 180975 w 412208"/>
                <a:gd name="connsiteY11" fmla="*/ 76200 h 166484"/>
                <a:gd name="connsiteX12" fmla="*/ 152400 w 412208"/>
                <a:gd name="connsiteY12" fmla="*/ 85725 h 166484"/>
                <a:gd name="connsiteX13" fmla="*/ 95250 w 412208"/>
                <a:gd name="connsiteY13" fmla="*/ 123825 h 166484"/>
                <a:gd name="connsiteX14" fmla="*/ 180975 w 412208"/>
                <a:gd name="connsiteY14" fmla="*/ 114300 h 166484"/>
                <a:gd name="connsiteX15" fmla="*/ 171450 w 412208"/>
                <a:gd name="connsiteY15" fmla="*/ 57150 h 166484"/>
                <a:gd name="connsiteX16" fmla="*/ 38100 w 412208"/>
                <a:gd name="connsiteY16" fmla="*/ 95250 h 166484"/>
                <a:gd name="connsiteX17" fmla="*/ 47625 w 412208"/>
                <a:gd name="connsiteY17" fmla="*/ 142875 h 166484"/>
                <a:gd name="connsiteX18" fmla="*/ 85725 w 412208"/>
                <a:gd name="connsiteY18" fmla="*/ 152400 h 166484"/>
                <a:gd name="connsiteX19" fmla="*/ 361950 w 412208"/>
                <a:gd name="connsiteY19" fmla="*/ 133350 h 166484"/>
                <a:gd name="connsiteX20" fmla="*/ 390525 w 412208"/>
                <a:gd name="connsiteY20" fmla="*/ 114300 h 166484"/>
                <a:gd name="connsiteX21" fmla="*/ 390525 w 412208"/>
                <a:gd name="connsiteY21" fmla="*/ 19050 h 166484"/>
                <a:gd name="connsiteX22" fmla="*/ 342900 w 412208"/>
                <a:gd name="connsiteY22" fmla="*/ 0 h 166484"/>
                <a:gd name="connsiteX23" fmla="*/ 142875 w 412208"/>
                <a:gd name="connsiteY23" fmla="*/ 9525 h 166484"/>
                <a:gd name="connsiteX24" fmla="*/ 114300 w 412208"/>
                <a:gd name="connsiteY24" fmla="*/ 19050 h 166484"/>
                <a:gd name="connsiteX25" fmla="*/ 104775 w 412208"/>
                <a:gd name="connsiteY25" fmla="*/ 47625 h 166484"/>
                <a:gd name="connsiteX26" fmla="*/ 114300 w 412208"/>
                <a:gd name="connsiteY26" fmla="*/ 76200 h 166484"/>
                <a:gd name="connsiteX27" fmla="*/ 171450 w 412208"/>
                <a:gd name="connsiteY27" fmla="*/ 95250 h 166484"/>
                <a:gd name="connsiteX28" fmla="*/ 123825 w 412208"/>
                <a:gd name="connsiteY28" fmla="*/ 123825 h 166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2208" h="166484">
                  <a:moveTo>
                    <a:pt x="104775" y="57150"/>
                  </a:moveTo>
                  <a:cubicBezTo>
                    <a:pt x="88900" y="60325"/>
                    <a:pt x="65182" y="52619"/>
                    <a:pt x="57150" y="66675"/>
                  </a:cubicBezTo>
                  <a:cubicBezTo>
                    <a:pt x="31976" y="110730"/>
                    <a:pt x="72289" y="127568"/>
                    <a:pt x="95250" y="142875"/>
                  </a:cubicBezTo>
                  <a:cubicBezTo>
                    <a:pt x="146050" y="139700"/>
                    <a:pt x="202124" y="156113"/>
                    <a:pt x="247650" y="133350"/>
                  </a:cubicBezTo>
                  <a:cubicBezTo>
                    <a:pt x="265611" y="124370"/>
                    <a:pt x="244451" y="88528"/>
                    <a:pt x="228600" y="76200"/>
                  </a:cubicBezTo>
                  <a:cubicBezTo>
                    <a:pt x="210879" y="62417"/>
                    <a:pt x="184150" y="69850"/>
                    <a:pt x="161925" y="66675"/>
                  </a:cubicBezTo>
                  <a:cubicBezTo>
                    <a:pt x="109553" y="71039"/>
                    <a:pt x="57477" y="56823"/>
                    <a:pt x="19050" y="95250"/>
                  </a:cubicBezTo>
                  <a:cubicBezTo>
                    <a:pt x="10955" y="103345"/>
                    <a:pt x="6350" y="114300"/>
                    <a:pt x="0" y="123825"/>
                  </a:cubicBezTo>
                  <a:cubicBezTo>
                    <a:pt x="125172" y="173894"/>
                    <a:pt x="130607" y="183438"/>
                    <a:pt x="352425" y="133350"/>
                  </a:cubicBezTo>
                  <a:cubicBezTo>
                    <a:pt x="371263" y="129096"/>
                    <a:pt x="352482" y="92968"/>
                    <a:pt x="342900" y="76200"/>
                  </a:cubicBezTo>
                  <a:cubicBezTo>
                    <a:pt x="337919" y="67483"/>
                    <a:pt x="323850" y="69850"/>
                    <a:pt x="314325" y="66675"/>
                  </a:cubicBezTo>
                  <a:cubicBezTo>
                    <a:pt x="269875" y="69850"/>
                    <a:pt x="225233" y="70993"/>
                    <a:pt x="180975" y="76200"/>
                  </a:cubicBezTo>
                  <a:cubicBezTo>
                    <a:pt x="171004" y="77373"/>
                    <a:pt x="161177" y="80849"/>
                    <a:pt x="152400" y="85725"/>
                  </a:cubicBezTo>
                  <a:cubicBezTo>
                    <a:pt x="132386" y="96844"/>
                    <a:pt x="72495" y="126353"/>
                    <a:pt x="95250" y="123825"/>
                  </a:cubicBezTo>
                  <a:lnTo>
                    <a:pt x="180975" y="114300"/>
                  </a:lnTo>
                  <a:cubicBezTo>
                    <a:pt x="177800" y="95250"/>
                    <a:pt x="189475" y="64083"/>
                    <a:pt x="171450" y="57150"/>
                  </a:cubicBezTo>
                  <a:cubicBezTo>
                    <a:pt x="76955" y="20806"/>
                    <a:pt x="69011" y="48883"/>
                    <a:pt x="38100" y="95250"/>
                  </a:cubicBezTo>
                  <a:cubicBezTo>
                    <a:pt x="41275" y="111125"/>
                    <a:pt x="37261" y="130438"/>
                    <a:pt x="47625" y="142875"/>
                  </a:cubicBezTo>
                  <a:cubicBezTo>
                    <a:pt x="56006" y="152932"/>
                    <a:pt x="72640" y="152797"/>
                    <a:pt x="85725" y="152400"/>
                  </a:cubicBezTo>
                  <a:cubicBezTo>
                    <a:pt x="177976" y="149605"/>
                    <a:pt x="269875" y="139700"/>
                    <a:pt x="361950" y="133350"/>
                  </a:cubicBezTo>
                  <a:cubicBezTo>
                    <a:pt x="371475" y="127000"/>
                    <a:pt x="382430" y="122395"/>
                    <a:pt x="390525" y="114300"/>
                  </a:cubicBezTo>
                  <a:cubicBezTo>
                    <a:pt x="418720" y="86105"/>
                    <a:pt x="420144" y="57132"/>
                    <a:pt x="390525" y="19050"/>
                  </a:cubicBezTo>
                  <a:cubicBezTo>
                    <a:pt x="380028" y="5554"/>
                    <a:pt x="358775" y="6350"/>
                    <a:pt x="342900" y="0"/>
                  </a:cubicBezTo>
                  <a:cubicBezTo>
                    <a:pt x="276225" y="3175"/>
                    <a:pt x="209395" y="3982"/>
                    <a:pt x="142875" y="9525"/>
                  </a:cubicBezTo>
                  <a:cubicBezTo>
                    <a:pt x="132869" y="10359"/>
                    <a:pt x="121400" y="11950"/>
                    <a:pt x="114300" y="19050"/>
                  </a:cubicBezTo>
                  <a:cubicBezTo>
                    <a:pt x="107200" y="26150"/>
                    <a:pt x="107950" y="38100"/>
                    <a:pt x="104775" y="47625"/>
                  </a:cubicBezTo>
                  <a:cubicBezTo>
                    <a:pt x="107950" y="57150"/>
                    <a:pt x="106130" y="70364"/>
                    <a:pt x="114300" y="76200"/>
                  </a:cubicBezTo>
                  <a:cubicBezTo>
                    <a:pt x="130640" y="87872"/>
                    <a:pt x="171450" y="95250"/>
                    <a:pt x="171450" y="95250"/>
                  </a:cubicBezTo>
                  <a:cubicBezTo>
                    <a:pt x="134356" y="107615"/>
                    <a:pt x="149975" y="97675"/>
                    <a:pt x="123825" y="1238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50" name="Group 49"/>
          <p:cNvGrpSpPr>
            <a:grpSpLocks/>
          </p:cNvGrpSpPr>
          <p:nvPr/>
        </p:nvGrpSpPr>
        <p:grpSpPr bwMode="auto">
          <a:xfrm>
            <a:off x="3835401" y="2763839"/>
            <a:ext cx="1090613" cy="681037"/>
            <a:chOff x="2090209" y="1381760"/>
            <a:chExt cx="1090564" cy="680720"/>
          </a:xfrm>
        </p:grpSpPr>
        <p:cxnSp>
          <p:nvCxnSpPr>
            <p:cNvPr id="51" name="Straight Arrow Connector 50"/>
            <p:cNvCxnSpPr/>
            <p:nvPr/>
          </p:nvCxnSpPr>
          <p:spPr>
            <a:xfrm>
              <a:off x="2090209" y="1381760"/>
              <a:ext cx="65085" cy="6807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633" name="TextBox 51"/>
            <p:cNvSpPr txBox="1">
              <a:spLocks noChangeArrowheads="1"/>
            </p:cNvSpPr>
            <p:nvPr/>
          </p:nvSpPr>
          <p:spPr bwMode="auto">
            <a:xfrm>
              <a:off x="2286000" y="1483360"/>
              <a:ext cx="8947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Suck</a:t>
              </a:r>
              <a:endParaRPr lang="en-US" altLang="en-US"/>
            </a:p>
          </p:txBody>
        </p:sp>
      </p:grpSp>
      <p:grpSp>
        <p:nvGrpSpPr>
          <p:cNvPr id="53" name="Group 52"/>
          <p:cNvGrpSpPr>
            <a:grpSpLocks/>
          </p:cNvGrpSpPr>
          <p:nvPr/>
        </p:nvGrpSpPr>
        <p:grpSpPr bwMode="auto">
          <a:xfrm>
            <a:off x="7210425" y="2701925"/>
            <a:ext cx="1123950" cy="781050"/>
            <a:chOff x="1892193" y="1251188"/>
            <a:chExt cx="1124972" cy="779644"/>
          </a:xfrm>
        </p:grpSpPr>
        <p:cxnSp>
          <p:nvCxnSpPr>
            <p:cNvPr id="54" name="Straight Arrow Connector 53"/>
            <p:cNvCxnSpPr/>
            <p:nvPr/>
          </p:nvCxnSpPr>
          <p:spPr>
            <a:xfrm flipH="1">
              <a:off x="1892193" y="1251188"/>
              <a:ext cx="230397" cy="7796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631" name="TextBox 54"/>
            <p:cNvSpPr txBox="1">
              <a:spLocks noChangeArrowheads="1"/>
            </p:cNvSpPr>
            <p:nvPr/>
          </p:nvSpPr>
          <p:spPr bwMode="auto">
            <a:xfrm>
              <a:off x="2122392" y="1352788"/>
              <a:ext cx="8947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Suck</a:t>
              </a:r>
              <a:endParaRPr lang="en-US" altLang="en-US"/>
            </a:p>
          </p:txBody>
        </p:sp>
      </p:grpSp>
      <p:grpSp>
        <p:nvGrpSpPr>
          <p:cNvPr id="56" name="Group 55"/>
          <p:cNvGrpSpPr>
            <a:grpSpLocks/>
          </p:cNvGrpSpPr>
          <p:nvPr/>
        </p:nvGrpSpPr>
        <p:grpSpPr bwMode="auto">
          <a:xfrm>
            <a:off x="2878139" y="3562350"/>
            <a:ext cx="1025525" cy="382588"/>
            <a:chOff x="2029212" y="5857040"/>
            <a:chExt cx="1026197" cy="382526"/>
          </a:xfrm>
        </p:grpSpPr>
        <p:grpSp>
          <p:nvGrpSpPr>
            <p:cNvPr id="68626" name="Group 56"/>
            <p:cNvGrpSpPr>
              <a:grpSpLocks/>
            </p:cNvGrpSpPr>
            <p:nvPr/>
          </p:nvGrpSpPr>
          <p:grpSpPr bwMode="auto">
            <a:xfrm>
              <a:off x="2029212" y="5857040"/>
              <a:ext cx="1026197" cy="371476"/>
              <a:chOff x="2029212" y="5857040"/>
              <a:chExt cx="1026197" cy="371476"/>
            </a:xfrm>
          </p:grpSpPr>
          <p:sp>
            <p:nvSpPr>
              <p:cNvPr id="64" name="Rectangle 63"/>
              <p:cNvSpPr/>
              <p:nvPr/>
            </p:nvSpPr>
            <p:spPr>
              <a:xfrm>
                <a:off x="2029212" y="5857040"/>
                <a:ext cx="514687" cy="371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 name="Rectangle 64"/>
              <p:cNvSpPr/>
              <p:nvPr/>
            </p:nvSpPr>
            <p:spPr>
              <a:xfrm>
                <a:off x="2540722" y="5857040"/>
                <a:ext cx="514687" cy="371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8627" name="TextBox 58"/>
            <p:cNvSpPr txBox="1">
              <a:spLocks noChangeArrowheads="1"/>
            </p:cNvSpPr>
            <p:nvPr/>
          </p:nvSpPr>
          <p:spPr bwMode="auto">
            <a:xfrm>
              <a:off x="2616675" y="5870234"/>
              <a:ext cx="238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grpSp>
      <p:grpSp>
        <p:nvGrpSpPr>
          <p:cNvPr id="66" name="Group 65"/>
          <p:cNvGrpSpPr>
            <a:grpSpLocks/>
          </p:cNvGrpSpPr>
          <p:nvPr/>
        </p:nvGrpSpPr>
        <p:grpSpPr bwMode="auto">
          <a:xfrm>
            <a:off x="6780214" y="3575051"/>
            <a:ext cx="1025525" cy="404813"/>
            <a:chOff x="2029212" y="5857040"/>
            <a:chExt cx="1026197" cy="405087"/>
          </a:xfrm>
        </p:grpSpPr>
        <p:grpSp>
          <p:nvGrpSpPr>
            <p:cNvPr id="68622" name="Group 66"/>
            <p:cNvGrpSpPr>
              <a:grpSpLocks/>
            </p:cNvGrpSpPr>
            <p:nvPr/>
          </p:nvGrpSpPr>
          <p:grpSpPr bwMode="auto">
            <a:xfrm>
              <a:off x="2029212" y="5857040"/>
              <a:ext cx="1026197" cy="371476"/>
              <a:chOff x="2029212" y="5857040"/>
              <a:chExt cx="1026197" cy="371476"/>
            </a:xfrm>
          </p:grpSpPr>
          <p:sp>
            <p:nvSpPr>
              <p:cNvPr id="69" name="Rectangle 68"/>
              <p:cNvSpPr/>
              <p:nvPr/>
            </p:nvSpPr>
            <p:spPr>
              <a:xfrm>
                <a:off x="2029212" y="5857040"/>
                <a:ext cx="514687" cy="371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 name="Rectangle 69"/>
              <p:cNvSpPr/>
              <p:nvPr/>
            </p:nvSpPr>
            <p:spPr>
              <a:xfrm>
                <a:off x="2540722" y="5857040"/>
                <a:ext cx="514687" cy="371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8623" name="TextBox 67"/>
            <p:cNvSpPr txBox="1">
              <a:spLocks noChangeArrowheads="1"/>
            </p:cNvSpPr>
            <p:nvPr/>
          </p:nvSpPr>
          <p:spPr bwMode="auto">
            <a:xfrm>
              <a:off x="2118019" y="5892795"/>
              <a:ext cx="238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grpSp>
      <p:sp>
        <p:nvSpPr>
          <p:cNvPr id="71" name="TextBox 70"/>
          <p:cNvSpPr txBox="1">
            <a:spLocks noChangeArrowheads="1"/>
          </p:cNvSpPr>
          <p:nvPr/>
        </p:nvSpPr>
        <p:spPr bwMode="auto">
          <a:xfrm>
            <a:off x="1635125" y="4449763"/>
            <a:ext cx="1008697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000" dirty="0" smtClean="0"/>
              <a:t>If we want to be sure to reach a goal (both rooms clean), the plan can be :  </a:t>
            </a:r>
            <a:r>
              <a:rPr lang="sk-SK" altLang="en-US" sz="2000" dirty="0" err="1" smtClean="0">
                <a:solidFill>
                  <a:srgbClr val="C00000"/>
                </a:solidFill>
              </a:rPr>
              <a:t>suck</a:t>
            </a:r>
            <a:r>
              <a:rPr lang="sk-SK" altLang="en-US" sz="2000" dirty="0">
                <a:solidFill>
                  <a:srgbClr val="C00000"/>
                </a:solidFill>
              </a:rPr>
              <a:t>, </a:t>
            </a:r>
            <a:r>
              <a:rPr lang="sk-SK" altLang="en-US" sz="2000" dirty="0" err="1">
                <a:solidFill>
                  <a:srgbClr val="C00000"/>
                </a:solidFill>
              </a:rPr>
              <a:t>right</a:t>
            </a:r>
            <a:r>
              <a:rPr lang="sk-SK" altLang="en-US" sz="2000" dirty="0">
                <a:solidFill>
                  <a:srgbClr val="C00000"/>
                </a:solidFill>
              </a:rPr>
              <a:t>, </a:t>
            </a:r>
            <a:r>
              <a:rPr lang="sk-SK" altLang="en-US" sz="2000" dirty="0" err="1">
                <a:solidFill>
                  <a:srgbClr val="C00000"/>
                </a:solidFill>
              </a:rPr>
              <a:t>suck</a:t>
            </a:r>
            <a:r>
              <a:rPr lang="sk-SK" altLang="en-US" sz="2000" dirty="0">
                <a:solidFill>
                  <a:srgbClr val="C00000"/>
                </a:solidFill>
              </a:rPr>
              <a:t>, </a:t>
            </a:r>
            <a:r>
              <a:rPr lang="sk-SK" altLang="en-US" sz="2000" dirty="0" err="1">
                <a:solidFill>
                  <a:srgbClr val="C00000"/>
                </a:solidFill>
              </a:rPr>
              <a:t>left</a:t>
            </a:r>
            <a:r>
              <a:rPr lang="sk-SK" altLang="en-US" sz="2000" dirty="0">
                <a:solidFill>
                  <a:srgbClr val="C00000"/>
                </a:solidFill>
              </a:rPr>
              <a:t> </a:t>
            </a:r>
            <a:r>
              <a:rPr lang="sk-SK" altLang="en-US" sz="2000" dirty="0" err="1">
                <a:solidFill>
                  <a:srgbClr val="C00000"/>
                </a:solidFill>
              </a:rPr>
              <a:t>suck</a:t>
            </a:r>
            <a:r>
              <a:rPr lang="sk-SK" altLang="en-US" sz="2000" dirty="0" smtClean="0">
                <a:solidFill>
                  <a:srgbClr val="C00000"/>
                </a:solidFill>
              </a:rPr>
              <a:t>.</a:t>
            </a:r>
            <a:r>
              <a:rPr lang="en-US" altLang="en-US" sz="2000" dirty="0" smtClean="0">
                <a:solidFill>
                  <a:srgbClr val="C00000"/>
                </a:solidFill>
              </a:rPr>
              <a:t> </a:t>
            </a:r>
            <a:endParaRPr lang="sk-SK" altLang="en-US" sz="2000" dirty="0">
              <a:solidFill>
                <a:srgbClr val="C00000"/>
              </a:solidFill>
            </a:endParaRPr>
          </a:p>
          <a:p>
            <a:endParaRPr lang="sk-SK" altLang="en-US" sz="2000" dirty="0"/>
          </a:p>
          <a:p>
            <a:r>
              <a:rPr lang="en-US" altLang="en-US" sz="2000" dirty="0" smtClean="0"/>
              <a:t>Another plans are also possible (find !)</a:t>
            </a:r>
            <a:r>
              <a:rPr lang="sk-SK" altLang="en-US" sz="2000" dirty="0" smtClean="0"/>
              <a:t>.</a:t>
            </a:r>
            <a:endParaRPr lang="en-US" altLang="en-US" sz="2000" dirty="0"/>
          </a:p>
        </p:txBody>
      </p:sp>
      <p:sp>
        <p:nvSpPr>
          <p:cNvPr id="72" name="TextBox 71"/>
          <p:cNvSpPr txBox="1">
            <a:spLocks noChangeArrowheads="1"/>
          </p:cNvSpPr>
          <p:nvPr/>
        </p:nvSpPr>
        <p:spPr bwMode="auto">
          <a:xfrm>
            <a:off x="1616074" y="5883275"/>
            <a:ext cx="10106025" cy="83099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smtClean="0"/>
              <a:t>In the </a:t>
            </a:r>
            <a:r>
              <a:rPr lang="en-US" altLang="en-US" sz="2400" dirty="0" err="1" smtClean="0"/>
              <a:t>sensorless</a:t>
            </a:r>
            <a:r>
              <a:rPr lang="en-US" altLang="en-US" sz="2400" dirty="0" smtClean="0"/>
              <a:t> planning execution of actions decreases the uncertainty, or leaves it the same as before</a:t>
            </a:r>
            <a:r>
              <a:rPr lang="sk-SK" altLang="en-US" sz="2400" dirty="0" smtClean="0"/>
              <a:t>.</a:t>
            </a:r>
            <a:endParaRPr lang="en-US" altLang="en-US" sz="2400" dirty="0"/>
          </a:p>
        </p:txBody>
      </p:sp>
    </p:spTree>
    <p:extLst>
      <p:ext uri="{BB962C8B-B14F-4D97-AF65-F5344CB8AC3E}">
        <p14:creationId xmlns:p14="http://schemas.microsoft.com/office/powerpoint/2010/main" val="41334080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6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5624" y="55118"/>
            <a:ext cx="10213976" cy="3600986"/>
          </a:xfrm>
          <a:prstGeom prst="rect">
            <a:avLst/>
          </a:prstGeom>
          <a:solidFill>
            <a:schemeClr val="bg1"/>
          </a:solidFill>
        </p:spPr>
        <p:txBody>
          <a:bodyPr wrap="square">
            <a:spAutoFit/>
          </a:bodyPr>
          <a:lstStyle/>
          <a:p>
            <a:pPr>
              <a:defRPr/>
            </a:pPr>
            <a:r>
              <a:rPr lang="en-US" dirty="0" smtClean="0"/>
              <a:t>How to find a plan in believe states algorithmically</a:t>
            </a:r>
            <a:r>
              <a:rPr lang="sk-SK" dirty="0" smtClean="0"/>
              <a:t>?</a:t>
            </a:r>
            <a:endParaRPr lang="sk-SK" dirty="0"/>
          </a:p>
          <a:p>
            <a:pPr>
              <a:defRPr/>
            </a:pPr>
            <a:endParaRPr lang="sk-SK" dirty="0"/>
          </a:p>
          <a:p>
            <a:pPr>
              <a:defRPr/>
            </a:pPr>
            <a:r>
              <a:rPr lang="sk-SK" sz="2400" b="1" dirty="0" smtClean="0">
                <a:solidFill>
                  <a:srgbClr val="C00000"/>
                </a:solidFill>
              </a:rPr>
              <a:t>In</a:t>
            </a:r>
            <a:r>
              <a:rPr lang="en-US" sz="2400" b="1" dirty="0" err="1" smtClean="0">
                <a:solidFill>
                  <a:srgbClr val="C00000"/>
                </a:solidFill>
              </a:rPr>
              <a:t>cremental</a:t>
            </a:r>
            <a:r>
              <a:rPr lang="en-US" sz="2400" b="1" dirty="0" smtClean="0">
                <a:solidFill>
                  <a:srgbClr val="C00000"/>
                </a:solidFill>
              </a:rPr>
              <a:t> searching of </a:t>
            </a:r>
            <a:r>
              <a:rPr lang="sk-SK" sz="2400" b="1" dirty="0" err="1" smtClean="0">
                <a:solidFill>
                  <a:srgbClr val="C00000"/>
                </a:solidFill>
              </a:rPr>
              <a:t>belief</a:t>
            </a:r>
            <a:r>
              <a:rPr lang="sk-SK" sz="2400" b="1" dirty="0" smtClean="0">
                <a:solidFill>
                  <a:srgbClr val="C00000"/>
                </a:solidFill>
              </a:rPr>
              <a:t> </a:t>
            </a:r>
            <a:r>
              <a:rPr lang="sk-SK" sz="2400" b="1" dirty="0" err="1" smtClean="0">
                <a:solidFill>
                  <a:srgbClr val="C00000"/>
                </a:solidFill>
              </a:rPr>
              <a:t>states</a:t>
            </a:r>
            <a:r>
              <a:rPr lang="sk-SK" sz="2400" b="1" dirty="0" smtClean="0">
                <a:solidFill>
                  <a:srgbClr val="C00000"/>
                </a:solidFill>
              </a:rPr>
              <a:t>.</a:t>
            </a:r>
            <a:endParaRPr lang="sk-SK" sz="2400" b="1" dirty="0">
              <a:solidFill>
                <a:srgbClr val="C00000"/>
              </a:solidFill>
            </a:endParaRPr>
          </a:p>
          <a:p>
            <a:pPr>
              <a:defRPr/>
            </a:pPr>
            <a:endParaRPr lang="sk-SK" sz="2400" b="1" dirty="0">
              <a:solidFill>
                <a:srgbClr val="C00000"/>
              </a:solidFill>
            </a:endParaRPr>
          </a:p>
          <a:p>
            <a:pPr marL="457200" indent="-457200">
              <a:buFontTx/>
              <a:buAutoNum type="arabicPeriod"/>
              <a:defRPr/>
            </a:pPr>
            <a:r>
              <a:rPr lang="en-US" sz="2400" dirty="0" smtClean="0"/>
              <a:t>We have 8 possible initial state</a:t>
            </a:r>
            <a:r>
              <a:rPr lang="sk-SK" sz="2400" dirty="0" smtClean="0"/>
              <a:t>s</a:t>
            </a:r>
            <a:r>
              <a:rPr lang="en-US" sz="2400" dirty="0" smtClean="0"/>
              <a:t>. Let us find a plan for the first one. </a:t>
            </a:r>
            <a:endParaRPr lang="sk-SK" sz="2400" dirty="0"/>
          </a:p>
          <a:p>
            <a:pPr marL="457200" indent="-457200">
              <a:buFontTx/>
              <a:buAutoNum type="arabicPeriod"/>
              <a:defRPr/>
            </a:pPr>
            <a:r>
              <a:rPr lang="en-US" sz="2400" dirty="0" smtClean="0"/>
              <a:t>Check, whether the same plan is good also for the second initial state. If not, go to 1 and find another plan for the first state. </a:t>
            </a:r>
            <a:endParaRPr lang="sk-SK" sz="2400" dirty="0"/>
          </a:p>
          <a:p>
            <a:pPr marL="457200" indent="-457200">
              <a:buFontTx/>
              <a:buAutoNum type="arabicPeriod"/>
              <a:defRPr/>
            </a:pPr>
            <a:r>
              <a:rPr lang="en-US" sz="2400" dirty="0" smtClean="0"/>
              <a:t>If yes, check whether the same plan is good for the third initial state etc. </a:t>
            </a:r>
            <a:endParaRPr lang="en-US" sz="2400" dirty="0"/>
          </a:p>
        </p:txBody>
      </p:sp>
      <p:grpSp>
        <p:nvGrpSpPr>
          <p:cNvPr id="5" name="Group 4"/>
          <p:cNvGrpSpPr/>
          <p:nvPr/>
        </p:nvGrpSpPr>
        <p:grpSpPr>
          <a:xfrm>
            <a:off x="3513137" y="4249221"/>
            <a:ext cx="4271963" cy="2347635"/>
            <a:chOff x="3513137" y="4249221"/>
            <a:chExt cx="4271963" cy="2347635"/>
          </a:xfrm>
        </p:grpSpPr>
        <p:grpSp>
          <p:nvGrpSpPr>
            <p:cNvPr id="4" name="Group 3"/>
            <p:cNvGrpSpPr/>
            <p:nvPr/>
          </p:nvGrpSpPr>
          <p:grpSpPr>
            <a:xfrm>
              <a:off x="3571875" y="4754304"/>
              <a:ext cx="3430588" cy="1842552"/>
              <a:chOff x="3762375" y="4462204"/>
              <a:chExt cx="3430588" cy="1842552"/>
            </a:xfrm>
          </p:grpSpPr>
          <p:grpSp>
            <p:nvGrpSpPr>
              <p:cNvPr id="3" name="Group 2"/>
              <p:cNvGrpSpPr>
                <a:grpSpLocks/>
              </p:cNvGrpSpPr>
              <p:nvPr/>
            </p:nvGrpSpPr>
            <p:grpSpPr bwMode="auto">
              <a:xfrm>
                <a:off x="3762375" y="4693444"/>
                <a:ext cx="3430588" cy="1611312"/>
                <a:chOff x="2190215" y="2046387"/>
                <a:chExt cx="3533780" cy="1678874"/>
              </a:xfrm>
            </p:grpSpPr>
            <p:grpSp>
              <p:nvGrpSpPr>
                <p:cNvPr id="69640" name="Group 7"/>
                <p:cNvGrpSpPr>
                  <a:grpSpLocks/>
                </p:cNvGrpSpPr>
                <p:nvPr/>
              </p:nvGrpSpPr>
              <p:grpSpPr bwMode="auto">
                <a:xfrm>
                  <a:off x="3390490" y="2163825"/>
                  <a:ext cx="1000774" cy="404413"/>
                  <a:chOff x="3219572" y="1962880"/>
                  <a:chExt cx="1000774" cy="404413"/>
                </a:xfrm>
              </p:grpSpPr>
              <p:sp>
                <p:nvSpPr>
                  <p:cNvPr id="42" name="Rectangle 41"/>
                  <p:cNvSpPr/>
                  <p:nvPr/>
                </p:nvSpPr>
                <p:spPr>
                  <a:xfrm>
                    <a:off x="3219572" y="1962880"/>
                    <a:ext cx="485670" cy="370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Rectangle 42"/>
                  <p:cNvSpPr/>
                  <p:nvPr/>
                </p:nvSpPr>
                <p:spPr>
                  <a:xfrm>
                    <a:off x="3705242" y="1962880"/>
                    <a:ext cx="515104" cy="370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 name="Freeform 43"/>
                  <p:cNvSpPr/>
                  <p:nvPr/>
                </p:nvSpPr>
                <p:spPr>
                  <a:xfrm>
                    <a:off x="3257183" y="2167984"/>
                    <a:ext cx="310698" cy="165406"/>
                  </a:xfrm>
                  <a:custGeom>
                    <a:avLst/>
                    <a:gdLst>
                      <a:gd name="connsiteX0" fmla="*/ 104775 w 412208"/>
                      <a:gd name="connsiteY0" fmla="*/ 57150 h 166484"/>
                      <a:gd name="connsiteX1" fmla="*/ 57150 w 412208"/>
                      <a:gd name="connsiteY1" fmla="*/ 66675 h 166484"/>
                      <a:gd name="connsiteX2" fmla="*/ 95250 w 412208"/>
                      <a:gd name="connsiteY2" fmla="*/ 142875 h 166484"/>
                      <a:gd name="connsiteX3" fmla="*/ 247650 w 412208"/>
                      <a:gd name="connsiteY3" fmla="*/ 133350 h 166484"/>
                      <a:gd name="connsiteX4" fmla="*/ 228600 w 412208"/>
                      <a:gd name="connsiteY4" fmla="*/ 76200 h 166484"/>
                      <a:gd name="connsiteX5" fmla="*/ 161925 w 412208"/>
                      <a:gd name="connsiteY5" fmla="*/ 66675 h 166484"/>
                      <a:gd name="connsiteX6" fmla="*/ 19050 w 412208"/>
                      <a:gd name="connsiteY6" fmla="*/ 95250 h 166484"/>
                      <a:gd name="connsiteX7" fmla="*/ 0 w 412208"/>
                      <a:gd name="connsiteY7" fmla="*/ 123825 h 166484"/>
                      <a:gd name="connsiteX8" fmla="*/ 352425 w 412208"/>
                      <a:gd name="connsiteY8" fmla="*/ 133350 h 166484"/>
                      <a:gd name="connsiteX9" fmla="*/ 342900 w 412208"/>
                      <a:gd name="connsiteY9" fmla="*/ 76200 h 166484"/>
                      <a:gd name="connsiteX10" fmla="*/ 314325 w 412208"/>
                      <a:gd name="connsiteY10" fmla="*/ 66675 h 166484"/>
                      <a:gd name="connsiteX11" fmla="*/ 180975 w 412208"/>
                      <a:gd name="connsiteY11" fmla="*/ 76200 h 166484"/>
                      <a:gd name="connsiteX12" fmla="*/ 152400 w 412208"/>
                      <a:gd name="connsiteY12" fmla="*/ 85725 h 166484"/>
                      <a:gd name="connsiteX13" fmla="*/ 95250 w 412208"/>
                      <a:gd name="connsiteY13" fmla="*/ 123825 h 166484"/>
                      <a:gd name="connsiteX14" fmla="*/ 180975 w 412208"/>
                      <a:gd name="connsiteY14" fmla="*/ 114300 h 166484"/>
                      <a:gd name="connsiteX15" fmla="*/ 171450 w 412208"/>
                      <a:gd name="connsiteY15" fmla="*/ 57150 h 166484"/>
                      <a:gd name="connsiteX16" fmla="*/ 38100 w 412208"/>
                      <a:gd name="connsiteY16" fmla="*/ 95250 h 166484"/>
                      <a:gd name="connsiteX17" fmla="*/ 47625 w 412208"/>
                      <a:gd name="connsiteY17" fmla="*/ 142875 h 166484"/>
                      <a:gd name="connsiteX18" fmla="*/ 85725 w 412208"/>
                      <a:gd name="connsiteY18" fmla="*/ 152400 h 166484"/>
                      <a:gd name="connsiteX19" fmla="*/ 361950 w 412208"/>
                      <a:gd name="connsiteY19" fmla="*/ 133350 h 166484"/>
                      <a:gd name="connsiteX20" fmla="*/ 390525 w 412208"/>
                      <a:gd name="connsiteY20" fmla="*/ 114300 h 166484"/>
                      <a:gd name="connsiteX21" fmla="*/ 390525 w 412208"/>
                      <a:gd name="connsiteY21" fmla="*/ 19050 h 166484"/>
                      <a:gd name="connsiteX22" fmla="*/ 342900 w 412208"/>
                      <a:gd name="connsiteY22" fmla="*/ 0 h 166484"/>
                      <a:gd name="connsiteX23" fmla="*/ 142875 w 412208"/>
                      <a:gd name="connsiteY23" fmla="*/ 9525 h 166484"/>
                      <a:gd name="connsiteX24" fmla="*/ 114300 w 412208"/>
                      <a:gd name="connsiteY24" fmla="*/ 19050 h 166484"/>
                      <a:gd name="connsiteX25" fmla="*/ 104775 w 412208"/>
                      <a:gd name="connsiteY25" fmla="*/ 47625 h 166484"/>
                      <a:gd name="connsiteX26" fmla="*/ 114300 w 412208"/>
                      <a:gd name="connsiteY26" fmla="*/ 76200 h 166484"/>
                      <a:gd name="connsiteX27" fmla="*/ 171450 w 412208"/>
                      <a:gd name="connsiteY27" fmla="*/ 95250 h 166484"/>
                      <a:gd name="connsiteX28" fmla="*/ 123825 w 412208"/>
                      <a:gd name="connsiteY28" fmla="*/ 123825 h 166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2208" h="166484">
                        <a:moveTo>
                          <a:pt x="104775" y="57150"/>
                        </a:moveTo>
                        <a:cubicBezTo>
                          <a:pt x="88900" y="60325"/>
                          <a:pt x="65182" y="52619"/>
                          <a:pt x="57150" y="66675"/>
                        </a:cubicBezTo>
                        <a:cubicBezTo>
                          <a:pt x="31976" y="110730"/>
                          <a:pt x="72289" y="127568"/>
                          <a:pt x="95250" y="142875"/>
                        </a:cubicBezTo>
                        <a:cubicBezTo>
                          <a:pt x="146050" y="139700"/>
                          <a:pt x="202124" y="156113"/>
                          <a:pt x="247650" y="133350"/>
                        </a:cubicBezTo>
                        <a:cubicBezTo>
                          <a:pt x="265611" y="124370"/>
                          <a:pt x="244451" y="88528"/>
                          <a:pt x="228600" y="76200"/>
                        </a:cubicBezTo>
                        <a:cubicBezTo>
                          <a:pt x="210879" y="62417"/>
                          <a:pt x="184150" y="69850"/>
                          <a:pt x="161925" y="66675"/>
                        </a:cubicBezTo>
                        <a:cubicBezTo>
                          <a:pt x="109553" y="71039"/>
                          <a:pt x="57477" y="56823"/>
                          <a:pt x="19050" y="95250"/>
                        </a:cubicBezTo>
                        <a:cubicBezTo>
                          <a:pt x="10955" y="103345"/>
                          <a:pt x="6350" y="114300"/>
                          <a:pt x="0" y="123825"/>
                        </a:cubicBezTo>
                        <a:cubicBezTo>
                          <a:pt x="125172" y="173894"/>
                          <a:pt x="130607" y="183438"/>
                          <a:pt x="352425" y="133350"/>
                        </a:cubicBezTo>
                        <a:cubicBezTo>
                          <a:pt x="371263" y="129096"/>
                          <a:pt x="352482" y="92968"/>
                          <a:pt x="342900" y="76200"/>
                        </a:cubicBezTo>
                        <a:cubicBezTo>
                          <a:pt x="337919" y="67483"/>
                          <a:pt x="323850" y="69850"/>
                          <a:pt x="314325" y="66675"/>
                        </a:cubicBezTo>
                        <a:cubicBezTo>
                          <a:pt x="269875" y="69850"/>
                          <a:pt x="225233" y="70993"/>
                          <a:pt x="180975" y="76200"/>
                        </a:cubicBezTo>
                        <a:cubicBezTo>
                          <a:pt x="171004" y="77373"/>
                          <a:pt x="161177" y="80849"/>
                          <a:pt x="152400" y="85725"/>
                        </a:cubicBezTo>
                        <a:cubicBezTo>
                          <a:pt x="132386" y="96844"/>
                          <a:pt x="72495" y="126353"/>
                          <a:pt x="95250" y="123825"/>
                        </a:cubicBezTo>
                        <a:lnTo>
                          <a:pt x="180975" y="114300"/>
                        </a:lnTo>
                        <a:cubicBezTo>
                          <a:pt x="177800" y="95250"/>
                          <a:pt x="189475" y="64083"/>
                          <a:pt x="171450" y="57150"/>
                        </a:cubicBezTo>
                        <a:cubicBezTo>
                          <a:pt x="76955" y="20806"/>
                          <a:pt x="69011" y="48883"/>
                          <a:pt x="38100" y="95250"/>
                        </a:cubicBezTo>
                        <a:cubicBezTo>
                          <a:pt x="41275" y="111125"/>
                          <a:pt x="37261" y="130438"/>
                          <a:pt x="47625" y="142875"/>
                        </a:cubicBezTo>
                        <a:cubicBezTo>
                          <a:pt x="56006" y="152932"/>
                          <a:pt x="72640" y="152797"/>
                          <a:pt x="85725" y="152400"/>
                        </a:cubicBezTo>
                        <a:cubicBezTo>
                          <a:pt x="177976" y="149605"/>
                          <a:pt x="269875" y="139700"/>
                          <a:pt x="361950" y="133350"/>
                        </a:cubicBezTo>
                        <a:cubicBezTo>
                          <a:pt x="371475" y="127000"/>
                          <a:pt x="382430" y="122395"/>
                          <a:pt x="390525" y="114300"/>
                        </a:cubicBezTo>
                        <a:cubicBezTo>
                          <a:pt x="418720" y="86105"/>
                          <a:pt x="420144" y="57132"/>
                          <a:pt x="390525" y="19050"/>
                        </a:cubicBezTo>
                        <a:cubicBezTo>
                          <a:pt x="380028" y="5554"/>
                          <a:pt x="358775" y="6350"/>
                          <a:pt x="342900" y="0"/>
                        </a:cubicBezTo>
                        <a:cubicBezTo>
                          <a:pt x="276225" y="3175"/>
                          <a:pt x="209395" y="3982"/>
                          <a:pt x="142875" y="9525"/>
                        </a:cubicBezTo>
                        <a:cubicBezTo>
                          <a:pt x="132869" y="10359"/>
                          <a:pt x="121400" y="11950"/>
                          <a:pt x="114300" y="19050"/>
                        </a:cubicBezTo>
                        <a:cubicBezTo>
                          <a:pt x="107200" y="26150"/>
                          <a:pt x="107950" y="38100"/>
                          <a:pt x="104775" y="47625"/>
                        </a:cubicBezTo>
                        <a:cubicBezTo>
                          <a:pt x="107950" y="57150"/>
                          <a:pt x="106130" y="70364"/>
                          <a:pt x="114300" y="76200"/>
                        </a:cubicBezTo>
                        <a:cubicBezTo>
                          <a:pt x="130640" y="87872"/>
                          <a:pt x="171450" y="95250"/>
                          <a:pt x="171450" y="95250"/>
                        </a:cubicBezTo>
                        <a:cubicBezTo>
                          <a:pt x="134356" y="107615"/>
                          <a:pt x="149975" y="97675"/>
                          <a:pt x="123825" y="1238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681" name="TextBox 6"/>
                  <p:cNvSpPr txBox="1">
                    <a:spLocks noChangeArrowheads="1"/>
                  </p:cNvSpPr>
                  <p:nvPr/>
                </p:nvSpPr>
                <p:spPr bwMode="auto">
                  <a:xfrm>
                    <a:off x="3843338" y="1982475"/>
                    <a:ext cx="238125" cy="384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grpSp>
            <p:grpSp>
              <p:nvGrpSpPr>
                <p:cNvPr id="69641" name="Group 14"/>
                <p:cNvGrpSpPr>
                  <a:grpSpLocks/>
                </p:cNvGrpSpPr>
                <p:nvPr/>
              </p:nvGrpSpPr>
              <p:grpSpPr bwMode="auto">
                <a:xfrm>
                  <a:off x="4723221" y="2183674"/>
                  <a:ext cx="1000774" cy="404890"/>
                  <a:chOff x="4552303" y="1982729"/>
                  <a:chExt cx="1000774" cy="404890"/>
                </a:xfrm>
              </p:grpSpPr>
              <p:grpSp>
                <p:nvGrpSpPr>
                  <p:cNvPr id="69672" name="Group 8"/>
                  <p:cNvGrpSpPr>
                    <a:grpSpLocks/>
                  </p:cNvGrpSpPr>
                  <p:nvPr/>
                </p:nvGrpSpPr>
                <p:grpSpPr bwMode="auto">
                  <a:xfrm>
                    <a:off x="4552303" y="1982729"/>
                    <a:ext cx="1000774" cy="404890"/>
                    <a:chOff x="3218802" y="1962403"/>
                    <a:chExt cx="1000774" cy="404890"/>
                  </a:xfrm>
                </p:grpSpPr>
                <p:sp>
                  <p:nvSpPr>
                    <p:cNvPr id="38" name="Rectangle 37"/>
                    <p:cNvSpPr/>
                    <p:nvPr/>
                  </p:nvSpPr>
                  <p:spPr>
                    <a:xfrm>
                      <a:off x="3218802" y="1962403"/>
                      <a:ext cx="485669" cy="370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Rectangle 38"/>
                    <p:cNvSpPr/>
                    <p:nvPr/>
                  </p:nvSpPr>
                  <p:spPr>
                    <a:xfrm>
                      <a:off x="3704471" y="1962403"/>
                      <a:ext cx="515105" cy="370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Freeform 39"/>
                    <p:cNvSpPr/>
                    <p:nvPr/>
                  </p:nvSpPr>
                  <p:spPr>
                    <a:xfrm>
                      <a:off x="3256412" y="2167507"/>
                      <a:ext cx="310698" cy="145558"/>
                    </a:xfrm>
                    <a:custGeom>
                      <a:avLst/>
                      <a:gdLst>
                        <a:gd name="connsiteX0" fmla="*/ 104775 w 412208"/>
                        <a:gd name="connsiteY0" fmla="*/ 57150 h 166484"/>
                        <a:gd name="connsiteX1" fmla="*/ 57150 w 412208"/>
                        <a:gd name="connsiteY1" fmla="*/ 66675 h 166484"/>
                        <a:gd name="connsiteX2" fmla="*/ 95250 w 412208"/>
                        <a:gd name="connsiteY2" fmla="*/ 142875 h 166484"/>
                        <a:gd name="connsiteX3" fmla="*/ 247650 w 412208"/>
                        <a:gd name="connsiteY3" fmla="*/ 133350 h 166484"/>
                        <a:gd name="connsiteX4" fmla="*/ 228600 w 412208"/>
                        <a:gd name="connsiteY4" fmla="*/ 76200 h 166484"/>
                        <a:gd name="connsiteX5" fmla="*/ 161925 w 412208"/>
                        <a:gd name="connsiteY5" fmla="*/ 66675 h 166484"/>
                        <a:gd name="connsiteX6" fmla="*/ 19050 w 412208"/>
                        <a:gd name="connsiteY6" fmla="*/ 95250 h 166484"/>
                        <a:gd name="connsiteX7" fmla="*/ 0 w 412208"/>
                        <a:gd name="connsiteY7" fmla="*/ 123825 h 166484"/>
                        <a:gd name="connsiteX8" fmla="*/ 352425 w 412208"/>
                        <a:gd name="connsiteY8" fmla="*/ 133350 h 166484"/>
                        <a:gd name="connsiteX9" fmla="*/ 342900 w 412208"/>
                        <a:gd name="connsiteY9" fmla="*/ 76200 h 166484"/>
                        <a:gd name="connsiteX10" fmla="*/ 314325 w 412208"/>
                        <a:gd name="connsiteY10" fmla="*/ 66675 h 166484"/>
                        <a:gd name="connsiteX11" fmla="*/ 180975 w 412208"/>
                        <a:gd name="connsiteY11" fmla="*/ 76200 h 166484"/>
                        <a:gd name="connsiteX12" fmla="*/ 152400 w 412208"/>
                        <a:gd name="connsiteY12" fmla="*/ 85725 h 166484"/>
                        <a:gd name="connsiteX13" fmla="*/ 95250 w 412208"/>
                        <a:gd name="connsiteY13" fmla="*/ 123825 h 166484"/>
                        <a:gd name="connsiteX14" fmla="*/ 180975 w 412208"/>
                        <a:gd name="connsiteY14" fmla="*/ 114300 h 166484"/>
                        <a:gd name="connsiteX15" fmla="*/ 171450 w 412208"/>
                        <a:gd name="connsiteY15" fmla="*/ 57150 h 166484"/>
                        <a:gd name="connsiteX16" fmla="*/ 38100 w 412208"/>
                        <a:gd name="connsiteY16" fmla="*/ 95250 h 166484"/>
                        <a:gd name="connsiteX17" fmla="*/ 47625 w 412208"/>
                        <a:gd name="connsiteY17" fmla="*/ 142875 h 166484"/>
                        <a:gd name="connsiteX18" fmla="*/ 85725 w 412208"/>
                        <a:gd name="connsiteY18" fmla="*/ 152400 h 166484"/>
                        <a:gd name="connsiteX19" fmla="*/ 361950 w 412208"/>
                        <a:gd name="connsiteY19" fmla="*/ 133350 h 166484"/>
                        <a:gd name="connsiteX20" fmla="*/ 390525 w 412208"/>
                        <a:gd name="connsiteY20" fmla="*/ 114300 h 166484"/>
                        <a:gd name="connsiteX21" fmla="*/ 390525 w 412208"/>
                        <a:gd name="connsiteY21" fmla="*/ 19050 h 166484"/>
                        <a:gd name="connsiteX22" fmla="*/ 342900 w 412208"/>
                        <a:gd name="connsiteY22" fmla="*/ 0 h 166484"/>
                        <a:gd name="connsiteX23" fmla="*/ 142875 w 412208"/>
                        <a:gd name="connsiteY23" fmla="*/ 9525 h 166484"/>
                        <a:gd name="connsiteX24" fmla="*/ 114300 w 412208"/>
                        <a:gd name="connsiteY24" fmla="*/ 19050 h 166484"/>
                        <a:gd name="connsiteX25" fmla="*/ 104775 w 412208"/>
                        <a:gd name="connsiteY25" fmla="*/ 47625 h 166484"/>
                        <a:gd name="connsiteX26" fmla="*/ 114300 w 412208"/>
                        <a:gd name="connsiteY26" fmla="*/ 76200 h 166484"/>
                        <a:gd name="connsiteX27" fmla="*/ 171450 w 412208"/>
                        <a:gd name="connsiteY27" fmla="*/ 95250 h 166484"/>
                        <a:gd name="connsiteX28" fmla="*/ 123825 w 412208"/>
                        <a:gd name="connsiteY28" fmla="*/ 123825 h 166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2208" h="166484">
                          <a:moveTo>
                            <a:pt x="104775" y="57150"/>
                          </a:moveTo>
                          <a:cubicBezTo>
                            <a:pt x="88900" y="60325"/>
                            <a:pt x="65182" y="52619"/>
                            <a:pt x="57150" y="66675"/>
                          </a:cubicBezTo>
                          <a:cubicBezTo>
                            <a:pt x="31976" y="110730"/>
                            <a:pt x="72289" y="127568"/>
                            <a:pt x="95250" y="142875"/>
                          </a:cubicBezTo>
                          <a:cubicBezTo>
                            <a:pt x="146050" y="139700"/>
                            <a:pt x="202124" y="156113"/>
                            <a:pt x="247650" y="133350"/>
                          </a:cubicBezTo>
                          <a:cubicBezTo>
                            <a:pt x="265611" y="124370"/>
                            <a:pt x="244451" y="88528"/>
                            <a:pt x="228600" y="76200"/>
                          </a:cubicBezTo>
                          <a:cubicBezTo>
                            <a:pt x="210879" y="62417"/>
                            <a:pt x="184150" y="69850"/>
                            <a:pt x="161925" y="66675"/>
                          </a:cubicBezTo>
                          <a:cubicBezTo>
                            <a:pt x="109553" y="71039"/>
                            <a:pt x="57477" y="56823"/>
                            <a:pt x="19050" y="95250"/>
                          </a:cubicBezTo>
                          <a:cubicBezTo>
                            <a:pt x="10955" y="103345"/>
                            <a:pt x="6350" y="114300"/>
                            <a:pt x="0" y="123825"/>
                          </a:cubicBezTo>
                          <a:cubicBezTo>
                            <a:pt x="125172" y="173894"/>
                            <a:pt x="130607" y="183438"/>
                            <a:pt x="352425" y="133350"/>
                          </a:cubicBezTo>
                          <a:cubicBezTo>
                            <a:pt x="371263" y="129096"/>
                            <a:pt x="352482" y="92968"/>
                            <a:pt x="342900" y="76200"/>
                          </a:cubicBezTo>
                          <a:cubicBezTo>
                            <a:pt x="337919" y="67483"/>
                            <a:pt x="323850" y="69850"/>
                            <a:pt x="314325" y="66675"/>
                          </a:cubicBezTo>
                          <a:cubicBezTo>
                            <a:pt x="269875" y="69850"/>
                            <a:pt x="225233" y="70993"/>
                            <a:pt x="180975" y="76200"/>
                          </a:cubicBezTo>
                          <a:cubicBezTo>
                            <a:pt x="171004" y="77373"/>
                            <a:pt x="161177" y="80849"/>
                            <a:pt x="152400" y="85725"/>
                          </a:cubicBezTo>
                          <a:cubicBezTo>
                            <a:pt x="132386" y="96844"/>
                            <a:pt x="72495" y="126353"/>
                            <a:pt x="95250" y="123825"/>
                          </a:cubicBezTo>
                          <a:lnTo>
                            <a:pt x="180975" y="114300"/>
                          </a:lnTo>
                          <a:cubicBezTo>
                            <a:pt x="177800" y="95250"/>
                            <a:pt x="189475" y="64083"/>
                            <a:pt x="171450" y="57150"/>
                          </a:cubicBezTo>
                          <a:cubicBezTo>
                            <a:pt x="76955" y="20806"/>
                            <a:pt x="69011" y="48883"/>
                            <a:pt x="38100" y="95250"/>
                          </a:cubicBezTo>
                          <a:cubicBezTo>
                            <a:pt x="41275" y="111125"/>
                            <a:pt x="37261" y="130438"/>
                            <a:pt x="47625" y="142875"/>
                          </a:cubicBezTo>
                          <a:cubicBezTo>
                            <a:pt x="56006" y="152932"/>
                            <a:pt x="72640" y="152797"/>
                            <a:pt x="85725" y="152400"/>
                          </a:cubicBezTo>
                          <a:cubicBezTo>
                            <a:pt x="177976" y="149605"/>
                            <a:pt x="269875" y="139700"/>
                            <a:pt x="361950" y="133350"/>
                          </a:cubicBezTo>
                          <a:cubicBezTo>
                            <a:pt x="371475" y="127000"/>
                            <a:pt x="382430" y="122395"/>
                            <a:pt x="390525" y="114300"/>
                          </a:cubicBezTo>
                          <a:cubicBezTo>
                            <a:pt x="418720" y="86105"/>
                            <a:pt x="420144" y="57132"/>
                            <a:pt x="390525" y="19050"/>
                          </a:cubicBezTo>
                          <a:cubicBezTo>
                            <a:pt x="380028" y="5554"/>
                            <a:pt x="358775" y="6350"/>
                            <a:pt x="342900" y="0"/>
                          </a:cubicBezTo>
                          <a:cubicBezTo>
                            <a:pt x="276225" y="3175"/>
                            <a:pt x="209395" y="3982"/>
                            <a:pt x="142875" y="9525"/>
                          </a:cubicBezTo>
                          <a:cubicBezTo>
                            <a:pt x="132869" y="10359"/>
                            <a:pt x="121400" y="11950"/>
                            <a:pt x="114300" y="19050"/>
                          </a:cubicBezTo>
                          <a:cubicBezTo>
                            <a:pt x="107200" y="26150"/>
                            <a:pt x="107950" y="38100"/>
                            <a:pt x="104775" y="47625"/>
                          </a:cubicBezTo>
                          <a:cubicBezTo>
                            <a:pt x="107950" y="57150"/>
                            <a:pt x="106130" y="70364"/>
                            <a:pt x="114300" y="76200"/>
                          </a:cubicBezTo>
                          <a:cubicBezTo>
                            <a:pt x="130640" y="87872"/>
                            <a:pt x="171450" y="95250"/>
                            <a:pt x="171450" y="95250"/>
                          </a:cubicBezTo>
                          <a:cubicBezTo>
                            <a:pt x="134356" y="107615"/>
                            <a:pt x="149975" y="97675"/>
                            <a:pt x="123825" y="1238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677" name="TextBox 12"/>
                    <p:cNvSpPr txBox="1">
                      <a:spLocks noChangeArrowheads="1"/>
                    </p:cNvSpPr>
                    <p:nvPr/>
                  </p:nvSpPr>
                  <p:spPr bwMode="auto">
                    <a:xfrm>
                      <a:off x="3843338" y="1982475"/>
                      <a:ext cx="238125" cy="384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grpSp>
              <p:sp>
                <p:nvSpPr>
                  <p:cNvPr id="37" name="Freeform 36"/>
                  <p:cNvSpPr/>
                  <p:nvPr/>
                </p:nvSpPr>
                <p:spPr>
                  <a:xfrm>
                    <a:off x="5037972" y="2174601"/>
                    <a:ext cx="206042" cy="170369"/>
                  </a:xfrm>
                  <a:custGeom>
                    <a:avLst/>
                    <a:gdLst>
                      <a:gd name="connsiteX0" fmla="*/ 104775 w 412208"/>
                      <a:gd name="connsiteY0" fmla="*/ 57150 h 166484"/>
                      <a:gd name="connsiteX1" fmla="*/ 57150 w 412208"/>
                      <a:gd name="connsiteY1" fmla="*/ 66675 h 166484"/>
                      <a:gd name="connsiteX2" fmla="*/ 95250 w 412208"/>
                      <a:gd name="connsiteY2" fmla="*/ 142875 h 166484"/>
                      <a:gd name="connsiteX3" fmla="*/ 247650 w 412208"/>
                      <a:gd name="connsiteY3" fmla="*/ 133350 h 166484"/>
                      <a:gd name="connsiteX4" fmla="*/ 228600 w 412208"/>
                      <a:gd name="connsiteY4" fmla="*/ 76200 h 166484"/>
                      <a:gd name="connsiteX5" fmla="*/ 161925 w 412208"/>
                      <a:gd name="connsiteY5" fmla="*/ 66675 h 166484"/>
                      <a:gd name="connsiteX6" fmla="*/ 19050 w 412208"/>
                      <a:gd name="connsiteY6" fmla="*/ 95250 h 166484"/>
                      <a:gd name="connsiteX7" fmla="*/ 0 w 412208"/>
                      <a:gd name="connsiteY7" fmla="*/ 123825 h 166484"/>
                      <a:gd name="connsiteX8" fmla="*/ 352425 w 412208"/>
                      <a:gd name="connsiteY8" fmla="*/ 133350 h 166484"/>
                      <a:gd name="connsiteX9" fmla="*/ 342900 w 412208"/>
                      <a:gd name="connsiteY9" fmla="*/ 76200 h 166484"/>
                      <a:gd name="connsiteX10" fmla="*/ 314325 w 412208"/>
                      <a:gd name="connsiteY10" fmla="*/ 66675 h 166484"/>
                      <a:gd name="connsiteX11" fmla="*/ 180975 w 412208"/>
                      <a:gd name="connsiteY11" fmla="*/ 76200 h 166484"/>
                      <a:gd name="connsiteX12" fmla="*/ 152400 w 412208"/>
                      <a:gd name="connsiteY12" fmla="*/ 85725 h 166484"/>
                      <a:gd name="connsiteX13" fmla="*/ 95250 w 412208"/>
                      <a:gd name="connsiteY13" fmla="*/ 123825 h 166484"/>
                      <a:gd name="connsiteX14" fmla="*/ 180975 w 412208"/>
                      <a:gd name="connsiteY14" fmla="*/ 114300 h 166484"/>
                      <a:gd name="connsiteX15" fmla="*/ 171450 w 412208"/>
                      <a:gd name="connsiteY15" fmla="*/ 57150 h 166484"/>
                      <a:gd name="connsiteX16" fmla="*/ 38100 w 412208"/>
                      <a:gd name="connsiteY16" fmla="*/ 95250 h 166484"/>
                      <a:gd name="connsiteX17" fmla="*/ 47625 w 412208"/>
                      <a:gd name="connsiteY17" fmla="*/ 142875 h 166484"/>
                      <a:gd name="connsiteX18" fmla="*/ 85725 w 412208"/>
                      <a:gd name="connsiteY18" fmla="*/ 152400 h 166484"/>
                      <a:gd name="connsiteX19" fmla="*/ 361950 w 412208"/>
                      <a:gd name="connsiteY19" fmla="*/ 133350 h 166484"/>
                      <a:gd name="connsiteX20" fmla="*/ 390525 w 412208"/>
                      <a:gd name="connsiteY20" fmla="*/ 114300 h 166484"/>
                      <a:gd name="connsiteX21" fmla="*/ 390525 w 412208"/>
                      <a:gd name="connsiteY21" fmla="*/ 19050 h 166484"/>
                      <a:gd name="connsiteX22" fmla="*/ 342900 w 412208"/>
                      <a:gd name="connsiteY22" fmla="*/ 0 h 166484"/>
                      <a:gd name="connsiteX23" fmla="*/ 142875 w 412208"/>
                      <a:gd name="connsiteY23" fmla="*/ 9525 h 166484"/>
                      <a:gd name="connsiteX24" fmla="*/ 114300 w 412208"/>
                      <a:gd name="connsiteY24" fmla="*/ 19050 h 166484"/>
                      <a:gd name="connsiteX25" fmla="*/ 104775 w 412208"/>
                      <a:gd name="connsiteY25" fmla="*/ 47625 h 166484"/>
                      <a:gd name="connsiteX26" fmla="*/ 114300 w 412208"/>
                      <a:gd name="connsiteY26" fmla="*/ 76200 h 166484"/>
                      <a:gd name="connsiteX27" fmla="*/ 171450 w 412208"/>
                      <a:gd name="connsiteY27" fmla="*/ 95250 h 166484"/>
                      <a:gd name="connsiteX28" fmla="*/ 123825 w 412208"/>
                      <a:gd name="connsiteY28" fmla="*/ 123825 h 166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2208" h="166484">
                        <a:moveTo>
                          <a:pt x="104775" y="57150"/>
                        </a:moveTo>
                        <a:cubicBezTo>
                          <a:pt x="88900" y="60325"/>
                          <a:pt x="65182" y="52619"/>
                          <a:pt x="57150" y="66675"/>
                        </a:cubicBezTo>
                        <a:cubicBezTo>
                          <a:pt x="31976" y="110730"/>
                          <a:pt x="72289" y="127568"/>
                          <a:pt x="95250" y="142875"/>
                        </a:cubicBezTo>
                        <a:cubicBezTo>
                          <a:pt x="146050" y="139700"/>
                          <a:pt x="202124" y="156113"/>
                          <a:pt x="247650" y="133350"/>
                        </a:cubicBezTo>
                        <a:cubicBezTo>
                          <a:pt x="265611" y="124370"/>
                          <a:pt x="244451" y="88528"/>
                          <a:pt x="228600" y="76200"/>
                        </a:cubicBezTo>
                        <a:cubicBezTo>
                          <a:pt x="210879" y="62417"/>
                          <a:pt x="184150" y="69850"/>
                          <a:pt x="161925" y="66675"/>
                        </a:cubicBezTo>
                        <a:cubicBezTo>
                          <a:pt x="109553" y="71039"/>
                          <a:pt x="57477" y="56823"/>
                          <a:pt x="19050" y="95250"/>
                        </a:cubicBezTo>
                        <a:cubicBezTo>
                          <a:pt x="10955" y="103345"/>
                          <a:pt x="6350" y="114300"/>
                          <a:pt x="0" y="123825"/>
                        </a:cubicBezTo>
                        <a:cubicBezTo>
                          <a:pt x="125172" y="173894"/>
                          <a:pt x="130607" y="183438"/>
                          <a:pt x="352425" y="133350"/>
                        </a:cubicBezTo>
                        <a:cubicBezTo>
                          <a:pt x="371263" y="129096"/>
                          <a:pt x="352482" y="92968"/>
                          <a:pt x="342900" y="76200"/>
                        </a:cubicBezTo>
                        <a:cubicBezTo>
                          <a:pt x="337919" y="67483"/>
                          <a:pt x="323850" y="69850"/>
                          <a:pt x="314325" y="66675"/>
                        </a:cubicBezTo>
                        <a:cubicBezTo>
                          <a:pt x="269875" y="69850"/>
                          <a:pt x="225233" y="70993"/>
                          <a:pt x="180975" y="76200"/>
                        </a:cubicBezTo>
                        <a:cubicBezTo>
                          <a:pt x="171004" y="77373"/>
                          <a:pt x="161177" y="80849"/>
                          <a:pt x="152400" y="85725"/>
                        </a:cubicBezTo>
                        <a:cubicBezTo>
                          <a:pt x="132386" y="96844"/>
                          <a:pt x="72495" y="126353"/>
                          <a:pt x="95250" y="123825"/>
                        </a:cubicBezTo>
                        <a:lnTo>
                          <a:pt x="180975" y="114300"/>
                        </a:lnTo>
                        <a:cubicBezTo>
                          <a:pt x="177800" y="95250"/>
                          <a:pt x="189475" y="64083"/>
                          <a:pt x="171450" y="57150"/>
                        </a:cubicBezTo>
                        <a:cubicBezTo>
                          <a:pt x="76955" y="20806"/>
                          <a:pt x="69011" y="48883"/>
                          <a:pt x="38100" y="95250"/>
                        </a:cubicBezTo>
                        <a:cubicBezTo>
                          <a:pt x="41275" y="111125"/>
                          <a:pt x="37261" y="130438"/>
                          <a:pt x="47625" y="142875"/>
                        </a:cubicBezTo>
                        <a:cubicBezTo>
                          <a:pt x="56006" y="152932"/>
                          <a:pt x="72640" y="152797"/>
                          <a:pt x="85725" y="152400"/>
                        </a:cubicBezTo>
                        <a:cubicBezTo>
                          <a:pt x="177976" y="149605"/>
                          <a:pt x="269875" y="139700"/>
                          <a:pt x="361950" y="133350"/>
                        </a:cubicBezTo>
                        <a:cubicBezTo>
                          <a:pt x="371475" y="127000"/>
                          <a:pt x="382430" y="122395"/>
                          <a:pt x="390525" y="114300"/>
                        </a:cubicBezTo>
                        <a:cubicBezTo>
                          <a:pt x="418720" y="86105"/>
                          <a:pt x="420144" y="57132"/>
                          <a:pt x="390525" y="19050"/>
                        </a:cubicBezTo>
                        <a:cubicBezTo>
                          <a:pt x="380028" y="5554"/>
                          <a:pt x="358775" y="6350"/>
                          <a:pt x="342900" y="0"/>
                        </a:cubicBezTo>
                        <a:cubicBezTo>
                          <a:pt x="276225" y="3175"/>
                          <a:pt x="209395" y="3982"/>
                          <a:pt x="142875" y="9525"/>
                        </a:cubicBezTo>
                        <a:cubicBezTo>
                          <a:pt x="132869" y="10359"/>
                          <a:pt x="121400" y="11950"/>
                          <a:pt x="114300" y="19050"/>
                        </a:cubicBezTo>
                        <a:cubicBezTo>
                          <a:pt x="107200" y="26150"/>
                          <a:pt x="107950" y="38100"/>
                          <a:pt x="104775" y="47625"/>
                        </a:cubicBezTo>
                        <a:cubicBezTo>
                          <a:pt x="107950" y="57150"/>
                          <a:pt x="106130" y="70364"/>
                          <a:pt x="114300" y="76200"/>
                        </a:cubicBezTo>
                        <a:cubicBezTo>
                          <a:pt x="130640" y="87872"/>
                          <a:pt x="171450" y="95250"/>
                          <a:pt x="171450" y="95250"/>
                        </a:cubicBezTo>
                        <a:cubicBezTo>
                          <a:pt x="134356" y="107615"/>
                          <a:pt x="149975" y="97675"/>
                          <a:pt x="123825" y="1238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69642" name="Group 15"/>
                <p:cNvGrpSpPr>
                  <a:grpSpLocks/>
                </p:cNvGrpSpPr>
                <p:nvPr/>
              </p:nvGrpSpPr>
              <p:grpSpPr bwMode="auto">
                <a:xfrm>
                  <a:off x="3418289" y="2672629"/>
                  <a:ext cx="999139" cy="457170"/>
                  <a:chOff x="3220112" y="1877036"/>
                  <a:chExt cx="999139" cy="457170"/>
                </a:xfrm>
              </p:grpSpPr>
              <p:sp>
                <p:nvSpPr>
                  <p:cNvPr id="32" name="Rectangle 31"/>
                  <p:cNvSpPr/>
                  <p:nvPr/>
                </p:nvSpPr>
                <p:spPr>
                  <a:xfrm>
                    <a:off x="3220112" y="1962042"/>
                    <a:ext cx="485669" cy="372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Rectangle 32"/>
                  <p:cNvSpPr/>
                  <p:nvPr/>
                </p:nvSpPr>
                <p:spPr>
                  <a:xfrm>
                    <a:off x="3705782" y="1962042"/>
                    <a:ext cx="513469" cy="372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Freeform 33"/>
                  <p:cNvSpPr/>
                  <p:nvPr/>
                </p:nvSpPr>
                <p:spPr>
                  <a:xfrm>
                    <a:off x="3256088" y="2167146"/>
                    <a:ext cx="310698" cy="167060"/>
                  </a:xfrm>
                  <a:custGeom>
                    <a:avLst/>
                    <a:gdLst>
                      <a:gd name="connsiteX0" fmla="*/ 104775 w 412208"/>
                      <a:gd name="connsiteY0" fmla="*/ 57150 h 166484"/>
                      <a:gd name="connsiteX1" fmla="*/ 57150 w 412208"/>
                      <a:gd name="connsiteY1" fmla="*/ 66675 h 166484"/>
                      <a:gd name="connsiteX2" fmla="*/ 95250 w 412208"/>
                      <a:gd name="connsiteY2" fmla="*/ 142875 h 166484"/>
                      <a:gd name="connsiteX3" fmla="*/ 247650 w 412208"/>
                      <a:gd name="connsiteY3" fmla="*/ 133350 h 166484"/>
                      <a:gd name="connsiteX4" fmla="*/ 228600 w 412208"/>
                      <a:gd name="connsiteY4" fmla="*/ 76200 h 166484"/>
                      <a:gd name="connsiteX5" fmla="*/ 161925 w 412208"/>
                      <a:gd name="connsiteY5" fmla="*/ 66675 h 166484"/>
                      <a:gd name="connsiteX6" fmla="*/ 19050 w 412208"/>
                      <a:gd name="connsiteY6" fmla="*/ 95250 h 166484"/>
                      <a:gd name="connsiteX7" fmla="*/ 0 w 412208"/>
                      <a:gd name="connsiteY7" fmla="*/ 123825 h 166484"/>
                      <a:gd name="connsiteX8" fmla="*/ 352425 w 412208"/>
                      <a:gd name="connsiteY8" fmla="*/ 133350 h 166484"/>
                      <a:gd name="connsiteX9" fmla="*/ 342900 w 412208"/>
                      <a:gd name="connsiteY9" fmla="*/ 76200 h 166484"/>
                      <a:gd name="connsiteX10" fmla="*/ 314325 w 412208"/>
                      <a:gd name="connsiteY10" fmla="*/ 66675 h 166484"/>
                      <a:gd name="connsiteX11" fmla="*/ 180975 w 412208"/>
                      <a:gd name="connsiteY11" fmla="*/ 76200 h 166484"/>
                      <a:gd name="connsiteX12" fmla="*/ 152400 w 412208"/>
                      <a:gd name="connsiteY12" fmla="*/ 85725 h 166484"/>
                      <a:gd name="connsiteX13" fmla="*/ 95250 w 412208"/>
                      <a:gd name="connsiteY13" fmla="*/ 123825 h 166484"/>
                      <a:gd name="connsiteX14" fmla="*/ 180975 w 412208"/>
                      <a:gd name="connsiteY14" fmla="*/ 114300 h 166484"/>
                      <a:gd name="connsiteX15" fmla="*/ 171450 w 412208"/>
                      <a:gd name="connsiteY15" fmla="*/ 57150 h 166484"/>
                      <a:gd name="connsiteX16" fmla="*/ 38100 w 412208"/>
                      <a:gd name="connsiteY16" fmla="*/ 95250 h 166484"/>
                      <a:gd name="connsiteX17" fmla="*/ 47625 w 412208"/>
                      <a:gd name="connsiteY17" fmla="*/ 142875 h 166484"/>
                      <a:gd name="connsiteX18" fmla="*/ 85725 w 412208"/>
                      <a:gd name="connsiteY18" fmla="*/ 152400 h 166484"/>
                      <a:gd name="connsiteX19" fmla="*/ 361950 w 412208"/>
                      <a:gd name="connsiteY19" fmla="*/ 133350 h 166484"/>
                      <a:gd name="connsiteX20" fmla="*/ 390525 w 412208"/>
                      <a:gd name="connsiteY20" fmla="*/ 114300 h 166484"/>
                      <a:gd name="connsiteX21" fmla="*/ 390525 w 412208"/>
                      <a:gd name="connsiteY21" fmla="*/ 19050 h 166484"/>
                      <a:gd name="connsiteX22" fmla="*/ 342900 w 412208"/>
                      <a:gd name="connsiteY22" fmla="*/ 0 h 166484"/>
                      <a:gd name="connsiteX23" fmla="*/ 142875 w 412208"/>
                      <a:gd name="connsiteY23" fmla="*/ 9525 h 166484"/>
                      <a:gd name="connsiteX24" fmla="*/ 114300 w 412208"/>
                      <a:gd name="connsiteY24" fmla="*/ 19050 h 166484"/>
                      <a:gd name="connsiteX25" fmla="*/ 104775 w 412208"/>
                      <a:gd name="connsiteY25" fmla="*/ 47625 h 166484"/>
                      <a:gd name="connsiteX26" fmla="*/ 114300 w 412208"/>
                      <a:gd name="connsiteY26" fmla="*/ 76200 h 166484"/>
                      <a:gd name="connsiteX27" fmla="*/ 171450 w 412208"/>
                      <a:gd name="connsiteY27" fmla="*/ 95250 h 166484"/>
                      <a:gd name="connsiteX28" fmla="*/ 123825 w 412208"/>
                      <a:gd name="connsiteY28" fmla="*/ 123825 h 166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2208" h="166484">
                        <a:moveTo>
                          <a:pt x="104775" y="57150"/>
                        </a:moveTo>
                        <a:cubicBezTo>
                          <a:pt x="88900" y="60325"/>
                          <a:pt x="65182" y="52619"/>
                          <a:pt x="57150" y="66675"/>
                        </a:cubicBezTo>
                        <a:cubicBezTo>
                          <a:pt x="31976" y="110730"/>
                          <a:pt x="72289" y="127568"/>
                          <a:pt x="95250" y="142875"/>
                        </a:cubicBezTo>
                        <a:cubicBezTo>
                          <a:pt x="146050" y="139700"/>
                          <a:pt x="202124" y="156113"/>
                          <a:pt x="247650" y="133350"/>
                        </a:cubicBezTo>
                        <a:cubicBezTo>
                          <a:pt x="265611" y="124370"/>
                          <a:pt x="244451" y="88528"/>
                          <a:pt x="228600" y="76200"/>
                        </a:cubicBezTo>
                        <a:cubicBezTo>
                          <a:pt x="210879" y="62417"/>
                          <a:pt x="184150" y="69850"/>
                          <a:pt x="161925" y="66675"/>
                        </a:cubicBezTo>
                        <a:cubicBezTo>
                          <a:pt x="109553" y="71039"/>
                          <a:pt x="57477" y="56823"/>
                          <a:pt x="19050" y="95250"/>
                        </a:cubicBezTo>
                        <a:cubicBezTo>
                          <a:pt x="10955" y="103345"/>
                          <a:pt x="6350" y="114300"/>
                          <a:pt x="0" y="123825"/>
                        </a:cubicBezTo>
                        <a:cubicBezTo>
                          <a:pt x="125172" y="173894"/>
                          <a:pt x="130607" y="183438"/>
                          <a:pt x="352425" y="133350"/>
                        </a:cubicBezTo>
                        <a:cubicBezTo>
                          <a:pt x="371263" y="129096"/>
                          <a:pt x="352482" y="92968"/>
                          <a:pt x="342900" y="76200"/>
                        </a:cubicBezTo>
                        <a:cubicBezTo>
                          <a:pt x="337919" y="67483"/>
                          <a:pt x="323850" y="69850"/>
                          <a:pt x="314325" y="66675"/>
                        </a:cubicBezTo>
                        <a:cubicBezTo>
                          <a:pt x="269875" y="69850"/>
                          <a:pt x="225233" y="70993"/>
                          <a:pt x="180975" y="76200"/>
                        </a:cubicBezTo>
                        <a:cubicBezTo>
                          <a:pt x="171004" y="77373"/>
                          <a:pt x="161177" y="80849"/>
                          <a:pt x="152400" y="85725"/>
                        </a:cubicBezTo>
                        <a:cubicBezTo>
                          <a:pt x="132386" y="96844"/>
                          <a:pt x="72495" y="126353"/>
                          <a:pt x="95250" y="123825"/>
                        </a:cubicBezTo>
                        <a:lnTo>
                          <a:pt x="180975" y="114300"/>
                        </a:lnTo>
                        <a:cubicBezTo>
                          <a:pt x="177800" y="95250"/>
                          <a:pt x="189475" y="64083"/>
                          <a:pt x="171450" y="57150"/>
                        </a:cubicBezTo>
                        <a:cubicBezTo>
                          <a:pt x="76955" y="20806"/>
                          <a:pt x="69011" y="48883"/>
                          <a:pt x="38100" y="95250"/>
                        </a:cubicBezTo>
                        <a:cubicBezTo>
                          <a:pt x="41275" y="111125"/>
                          <a:pt x="37261" y="130438"/>
                          <a:pt x="47625" y="142875"/>
                        </a:cubicBezTo>
                        <a:cubicBezTo>
                          <a:pt x="56006" y="152932"/>
                          <a:pt x="72640" y="152797"/>
                          <a:pt x="85725" y="152400"/>
                        </a:cubicBezTo>
                        <a:cubicBezTo>
                          <a:pt x="177976" y="149605"/>
                          <a:pt x="269875" y="139700"/>
                          <a:pt x="361950" y="133350"/>
                        </a:cubicBezTo>
                        <a:cubicBezTo>
                          <a:pt x="371475" y="127000"/>
                          <a:pt x="382430" y="122395"/>
                          <a:pt x="390525" y="114300"/>
                        </a:cubicBezTo>
                        <a:cubicBezTo>
                          <a:pt x="418720" y="86105"/>
                          <a:pt x="420144" y="57132"/>
                          <a:pt x="390525" y="19050"/>
                        </a:cubicBezTo>
                        <a:cubicBezTo>
                          <a:pt x="380028" y="5554"/>
                          <a:pt x="358775" y="6350"/>
                          <a:pt x="342900" y="0"/>
                        </a:cubicBezTo>
                        <a:cubicBezTo>
                          <a:pt x="276225" y="3175"/>
                          <a:pt x="209395" y="3982"/>
                          <a:pt x="142875" y="9525"/>
                        </a:cubicBezTo>
                        <a:cubicBezTo>
                          <a:pt x="132869" y="10359"/>
                          <a:pt x="121400" y="11950"/>
                          <a:pt x="114300" y="19050"/>
                        </a:cubicBezTo>
                        <a:cubicBezTo>
                          <a:pt x="107200" y="26150"/>
                          <a:pt x="107950" y="38100"/>
                          <a:pt x="104775" y="47625"/>
                        </a:cubicBezTo>
                        <a:cubicBezTo>
                          <a:pt x="107950" y="57150"/>
                          <a:pt x="106130" y="70364"/>
                          <a:pt x="114300" y="76200"/>
                        </a:cubicBezTo>
                        <a:cubicBezTo>
                          <a:pt x="130640" y="87872"/>
                          <a:pt x="171450" y="95250"/>
                          <a:pt x="171450" y="95250"/>
                        </a:cubicBezTo>
                        <a:cubicBezTo>
                          <a:pt x="134356" y="107615"/>
                          <a:pt x="149975" y="97675"/>
                          <a:pt x="123825" y="1238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671" name="TextBox 19"/>
                  <p:cNvSpPr txBox="1">
                    <a:spLocks noChangeArrowheads="1"/>
                  </p:cNvSpPr>
                  <p:nvPr/>
                </p:nvSpPr>
                <p:spPr bwMode="auto">
                  <a:xfrm>
                    <a:off x="3452812" y="1877036"/>
                    <a:ext cx="238125" cy="384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grpSp>
            <p:grpSp>
              <p:nvGrpSpPr>
                <p:cNvPr id="69643" name="Group 20"/>
                <p:cNvGrpSpPr>
                  <a:grpSpLocks/>
                </p:cNvGrpSpPr>
                <p:nvPr/>
              </p:nvGrpSpPr>
              <p:grpSpPr bwMode="auto">
                <a:xfrm>
                  <a:off x="4723221" y="2681029"/>
                  <a:ext cx="1000774" cy="447116"/>
                  <a:chOff x="4552303" y="1907250"/>
                  <a:chExt cx="1000774" cy="447116"/>
                </a:xfrm>
              </p:grpSpPr>
              <p:grpSp>
                <p:nvGrpSpPr>
                  <p:cNvPr id="69662" name="Group 21"/>
                  <p:cNvGrpSpPr>
                    <a:grpSpLocks/>
                  </p:cNvGrpSpPr>
                  <p:nvPr/>
                </p:nvGrpSpPr>
                <p:grpSpPr bwMode="auto">
                  <a:xfrm>
                    <a:off x="4552303" y="1907250"/>
                    <a:ext cx="1000774" cy="447116"/>
                    <a:chOff x="3218802" y="1886924"/>
                    <a:chExt cx="1000774" cy="447116"/>
                  </a:xfrm>
                </p:grpSpPr>
                <p:sp>
                  <p:nvSpPr>
                    <p:cNvPr id="28" name="Rectangle 27"/>
                    <p:cNvSpPr/>
                    <p:nvPr/>
                  </p:nvSpPr>
                  <p:spPr>
                    <a:xfrm>
                      <a:off x="3218802" y="1961875"/>
                      <a:ext cx="485669" cy="372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Rectangle 28"/>
                    <p:cNvSpPr/>
                    <p:nvPr/>
                  </p:nvSpPr>
                  <p:spPr>
                    <a:xfrm>
                      <a:off x="3704471" y="1961875"/>
                      <a:ext cx="515105" cy="372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Freeform 29"/>
                    <p:cNvSpPr/>
                    <p:nvPr/>
                  </p:nvSpPr>
                  <p:spPr>
                    <a:xfrm>
                      <a:off x="3256412" y="2166979"/>
                      <a:ext cx="310698" cy="147212"/>
                    </a:xfrm>
                    <a:custGeom>
                      <a:avLst/>
                      <a:gdLst>
                        <a:gd name="connsiteX0" fmla="*/ 104775 w 412208"/>
                        <a:gd name="connsiteY0" fmla="*/ 57150 h 166484"/>
                        <a:gd name="connsiteX1" fmla="*/ 57150 w 412208"/>
                        <a:gd name="connsiteY1" fmla="*/ 66675 h 166484"/>
                        <a:gd name="connsiteX2" fmla="*/ 95250 w 412208"/>
                        <a:gd name="connsiteY2" fmla="*/ 142875 h 166484"/>
                        <a:gd name="connsiteX3" fmla="*/ 247650 w 412208"/>
                        <a:gd name="connsiteY3" fmla="*/ 133350 h 166484"/>
                        <a:gd name="connsiteX4" fmla="*/ 228600 w 412208"/>
                        <a:gd name="connsiteY4" fmla="*/ 76200 h 166484"/>
                        <a:gd name="connsiteX5" fmla="*/ 161925 w 412208"/>
                        <a:gd name="connsiteY5" fmla="*/ 66675 h 166484"/>
                        <a:gd name="connsiteX6" fmla="*/ 19050 w 412208"/>
                        <a:gd name="connsiteY6" fmla="*/ 95250 h 166484"/>
                        <a:gd name="connsiteX7" fmla="*/ 0 w 412208"/>
                        <a:gd name="connsiteY7" fmla="*/ 123825 h 166484"/>
                        <a:gd name="connsiteX8" fmla="*/ 352425 w 412208"/>
                        <a:gd name="connsiteY8" fmla="*/ 133350 h 166484"/>
                        <a:gd name="connsiteX9" fmla="*/ 342900 w 412208"/>
                        <a:gd name="connsiteY9" fmla="*/ 76200 h 166484"/>
                        <a:gd name="connsiteX10" fmla="*/ 314325 w 412208"/>
                        <a:gd name="connsiteY10" fmla="*/ 66675 h 166484"/>
                        <a:gd name="connsiteX11" fmla="*/ 180975 w 412208"/>
                        <a:gd name="connsiteY11" fmla="*/ 76200 h 166484"/>
                        <a:gd name="connsiteX12" fmla="*/ 152400 w 412208"/>
                        <a:gd name="connsiteY12" fmla="*/ 85725 h 166484"/>
                        <a:gd name="connsiteX13" fmla="*/ 95250 w 412208"/>
                        <a:gd name="connsiteY13" fmla="*/ 123825 h 166484"/>
                        <a:gd name="connsiteX14" fmla="*/ 180975 w 412208"/>
                        <a:gd name="connsiteY14" fmla="*/ 114300 h 166484"/>
                        <a:gd name="connsiteX15" fmla="*/ 171450 w 412208"/>
                        <a:gd name="connsiteY15" fmla="*/ 57150 h 166484"/>
                        <a:gd name="connsiteX16" fmla="*/ 38100 w 412208"/>
                        <a:gd name="connsiteY16" fmla="*/ 95250 h 166484"/>
                        <a:gd name="connsiteX17" fmla="*/ 47625 w 412208"/>
                        <a:gd name="connsiteY17" fmla="*/ 142875 h 166484"/>
                        <a:gd name="connsiteX18" fmla="*/ 85725 w 412208"/>
                        <a:gd name="connsiteY18" fmla="*/ 152400 h 166484"/>
                        <a:gd name="connsiteX19" fmla="*/ 361950 w 412208"/>
                        <a:gd name="connsiteY19" fmla="*/ 133350 h 166484"/>
                        <a:gd name="connsiteX20" fmla="*/ 390525 w 412208"/>
                        <a:gd name="connsiteY20" fmla="*/ 114300 h 166484"/>
                        <a:gd name="connsiteX21" fmla="*/ 390525 w 412208"/>
                        <a:gd name="connsiteY21" fmla="*/ 19050 h 166484"/>
                        <a:gd name="connsiteX22" fmla="*/ 342900 w 412208"/>
                        <a:gd name="connsiteY22" fmla="*/ 0 h 166484"/>
                        <a:gd name="connsiteX23" fmla="*/ 142875 w 412208"/>
                        <a:gd name="connsiteY23" fmla="*/ 9525 h 166484"/>
                        <a:gd name="connsiteX24" fmla="*/ 114300 w 412208"/>
                        <a:gd name="connsiteY24" fmla="*/ 19050 h 166484"/>
                        <a:gd name="connsiteX25" fmla="*/ 104775 w 412208"/>
                        <a:gd name="connsiteY25" fmla="*/ 47625 h 166484"/>
                        <a:gd name="connsiteX26" fmla="*/ 114300 w 412208"/>
                        <a:gd name="connsiteY26" fmla="*/ 76200 h 166484"/>
                        <a:gd name="connsiteX27" fmla="*/ 171450 w 412208"/>
                        <a:gd name="connsiteY27" fmla="*/ 95250 h 166484"/>
                        <a:gd name="connsiteX28" fmla="*/ 123825 w 412208"/>
                        <a:gd name="connsiteY28" fmla="*/ 123825 h 166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2208" h="166484">
                          <a:moveTo>
                            <a:pt x="104775" y="57150"/>
                          </a:moveTo>
                          <a:cubicBezTo>
                            <a:pt x="88900" y="60325"/>
                            <a:pt x="65182" y="52619"/>
                            <a:pt x="57150" y="66675"/>
                          </a:cubicBezTo>
                          <a:cubicBezTo>
                            <a:pt x="31976" y="110730"/>
                            <a:pt x="72289" y="127568"/>
                            <a:pt x="95250" y="142875"/>
                          </a:cubicBezTo>
                          <a:cubicBezTo>
                            <a:pt x="146050" y="139700"/>
                            <a:pt x="202124" y="156113"/>
                            <a:pt x="247650" y="133350"/>
                          </a:cubicBezTo>
                          <a:cubicBezTo>
                            <a:pt x="265611" y="124370"/>
                            <a:pt x="244451" y="88528"/>
                            <a:pt x="228600" y="76200"/>
                          </a:cubicBezTo>
                          <a:cubicBezTo>
                            <a:pt x="210879" y="62417"/>
                            <a:pt x="184150" y="69850"/>
                            <a:pt x="161925" y="66675"/>
                          </a:cubicBezTo>
                          <a:cubicBezTo>
                            <a:pt x="109553" y="71039"/>
                            <a:pt x="57477" y="56823"/>
                            <a:pt x="19050" y="95250"/>
                          </a:cubicBezTo>
                          <a:cubicBezTo>
                            <a:pt x="10955" y="103345"/>
                            <a:pt x="6350" y="114300"/>
                            <a:pt x="0" y="123825"/>
                          </a:cubicBezTo>
                          <a:cubicBezTo>
                            <a:pt x="125172" y="173894"/>
                            <a:pt x="130607" y="183438"/>
                            <a:pt x="352425" y="133350"/>
                          </a:cubicBezTo>
                          <a:cubicBezTo>
                            <a:pt x="371263" y="129096"/>
                            <a:pt x="352482" y="92968"/>
                            <a:pt x="342900" y="76200"/>
                          </a:cubicBezTo>
                          <a:cubicBezTo>
                            <a:pt x="337919" y="67483"/>
                            <a:pt x="323850" y="69850"/>
                            <a:pt x="314325" y="66675"/>
                          </a:cubicBezTo>
                          <a:cubicBezTo>
                            <a:pt x="269875" y="69850"/>
                            <a:pt x="225233" y="70993"/>
                            <a:pt x="180975" y="76200"/>
                          </a:cubicBezTo>
                          <a:cubicBezTo>
                            <a:pt x="171004" y="77373"/>
                            <a:pt x="161177" y="80849"/>
                            <a:pt x="152400" y="85725"/>
                          </a:cubicBezTo>
                          <a:cubicBezTo>
                            <a:pt x="132386" y="96844"/>
                            <a:pt x="72495" y="126353"/>
                            <a:pt x="95250" y="123825"/>
                          </a:cubicBezTo>
                          <a:lnTo>
                            <a:pt x="180975" y="114300"/>
                          </a:lnTo>
                          <a:cubicBezTo>
                            <a:pt x="177800" y="95250"/>
                            <a:pt x="189475" y="64083"/>
                            <a:pt x="171450" y="57150"/>
                          </a:cubicBezTo>
                          <a:cubicBezTo>
                            <a:pt x="76955" y="20806"/>
                            <a:pt x="69011" y="48883"/>
                            <a:pt x="38100" y="95250"/>
                          </a:cubicBezTo>
                          <a:cubicBezTo>
                            <a:pt x="41275" y="111125"/>
                            <a:pt x="37261" y="130438"/>
                            <a:pt x="47625" y="142875"/>
                          </a:cubicBezTo>
                          <a:cubicBezTo>
                            <a:pt x="56006" y="152932"/>
                            <a:pt x="72640" y="152797"/>
                            <a:pt x="85725" y="152400"/>
                          </a:cubicBezTo>
                          <a:cubicBezTo>
                            <a:pt x="177976" y="149605"/>
                            <a:pt x="269875" y="139700"/>
                            <a:pt x="361950" y="133350"/>
                          </a:cubicBezTo>
                          <a:cubicBezTo>
                            <a:pt x="371475" y="127000"/>
                            <a:pt x="382430" y="122395"/>
                            <a:pt x="390525" y="114300"/>
                          </a:cubicBezTo>
                          <a:cubicBezTo>
                            <a:pt x="418720" y="86105"/>
                            <a:pt x="420144" y="57132"/>
                            <a:pt x="390525" y="19050"/>
                          </a:cubicBezTo>
                          <a:cubicBezTo>
                            <a:pt x="380028" y="5554"/>
                            <a:pt x="358775" y="6350"/>
                            <a:pt x="342900" y="0"/>
                          </a:cubicBezTo>
                          <a:cubicBezTo>
                            <a:pt x="276225" y="3175"/>
                            <a:pt x="209395" y="3982"/>
                            <a:pt x="142875" y="9525"/>
                          </a:cubicBezTo>
                          <a:cubicBezTo>
                            <a:pt x="132869" y="10359"/>
                            <a:pt x="121400" y="11950"/>
                            <a:pt x="114300" y="19050"/>
                          </a:cubicBezTo>
                          <a:cubicBezTo>
                            <a:pt x="107200" y="26150"/>
                            <a:pt x="107950" y="38100"/>
                            <a:pt x="104775" y="47625"/>
                          </a:cubicBezTo>
                          <a:cubicBezTo>
                            <a:pt x="107950" y="57150"/>
                            <a:pt x="106130" y="70364"/>
                            <a:pt x="114300" y="76200"/>
                          </a:cubicBezTo>
                          <a:cubicBezTo>
                            <a:pt x="130640" y="87872"/>
                            <a:pt x="171450" y="95250"/>
                            <a:pt x="171450" y="95250"/>
                          </a:cubicBezTo>
                          <a:cubicBezTo>
                            <a:pt x="134356" y="107615"/>
                            <a:pt x="149975" y="97675"/>
                            <a:pt x="123825" y="1238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667" name="TextBox 26"/>
                    <p:cNvSpPr txBox="1">
                      <a:spLocks noChangeArrowheads="1"/>
                    </p:cNvSpPr>
                    <p:nvPr/>
                  </p:nvSpPr>
                  <p:spPr bwMode="auto">
                    <a:xfrm>
                      <a:off x="3417094" y="1886924"/>
                      <a:ext cx="238125" cy="384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grpSp>
              <p:sp>
                <p:nvSpPr>
                  <p:cNvPr id="27" name="Freeform 26"/>
                  <p:cNvSpPr/>
                  <p:nvPr/>
                </p:nvSpPr>
                <p:spPr>
                  <a:xfrm>
                    <a:off x="5037972" y="2175727"/>
                    <a:ext cx="206042" cy="170368"/>
                  </a:xfrm>
                  <a:custGeom>
                    <a:avLst/>
                    <a:gdLst>
                      <a:gd name="connsiteX0" fmla="*/ 104775 w 412208"/>
                      <a:gd name="connsiteY0" fmla="*/ 57150 h 166484"/>
                      <a:gd name="connsiteX1" fmla="*/ 57150 w 412208"/>
                      <a:gd name="connsiteY1" fmla="*/ 66675 h 166484"/>
                      <a:gd name="connsiteX2" fmla="*/ 95250 w 412208"/>
                      <a:gd name="connsiteY2" fmla="*/ 142875 h 166484"/>
                      <a:gd name="connsiteX3" fmla="*/ 247650 w 412208"/>
                      <a:gd name="connsiteY3" fmla="*/ 133350 h 166484"/>
                      <a:gd name="connsiteX4" fmla="*/ 228600 w 412208"/>
                      <a:gd name="connsiteY4" fmla="*/ 76200 h 166484"/>
                      <a:gd name="connsiteX5" fmla="*/ 161925 w 412208"/>
                      <a:gd name="connsiteY5" fmla="*/ 66675 h 166484"/>
                      <a:gd name="connsiteX6" fmla="*/ 19050 w 412208"/>
                      <a:gd name="connsiteY6" fmla="*/ 95250 h 166484"/>
                      <a:gd name="connsiteX7" fmla="*/ 0 w 412208"/>
                      <a:gd name="connsiteY7" fmla="*/ 123825 h 166484"/>
                      <a:gd name="connsiteX8" fmla="*/ 352425 w 412208"/>
                      <a:gd name="connsiteY8" fmla="*/ 133350 h 166484"/>
                      <a:gd name="connsiteX9" fmla="*/ 342900 w 412208"/>
                      <a:gd name="connsiteY9" fmla="*/ 76200 h 166484"/>
                      <a:gd name="connsiteX10" fmla="*/ 314325 w 412208"/>
                      <a:gd name="connsiteY10" fmla="*/ 66675 h 166484"/>
                      <a:gd name="connsiteX11" fmla="*/ 180975 w 412208"/>
                      <a:gd name="connsiteY11" fmla="*/ 76200 h 166484"/>
                      <a:gd name="connsiteX12" fmla="*/ 152400 w 412208"/>
                      <a:gd name="connsiteY12" fmla="*/ 85725 h 166484"/>
                      <a:gd name="connsiteX13" fmla="*/ 95250 w 412208"/>
                      <a:gd name="connsiteY13" fmla="*/ 123825 h 166484"/>
                      <a:gd name="connsiteX14" fmla="*/ 180975 w 412208"/>
                      <a:gd name="connsiteY14" fmla="*/ 114300 h 166484"/>
                      <a:gd name="connsiteX15" fmla="*/ 171450 w 412208"/>
                      <a:gd name="connsiteY15" fmla="*/ 57150 h 166484"/>
                      <a:gd name="connsiteX16" fmla="*/ 38100 w 412208"/>
                      <a:gd name="connsiteY16" fmla="*/ 95250 h 166484"/>
                      <a:gd name="connsiteX17" fmla="*/ 47625 w 412208"/>
                      <a:gd name="connsiteY17" fmla="*/ 142875 h 166484"/>
                      <a:gd name="connsiteX18" fmla="*/ 85725 w 412208"/>
                      <a:gd name="connsiteY18" fmla="*/ 152400 h 166484"/>
                      <a:gd name="connsiteX19" fmla="*/ 361950 w 412208"/>
                      <a:gd name="connsiteY19" fmla="*/ 133350 h 166484"/>
                      <a:gd name="connsiteX20" fmla="*/ 390525 w 412208"/>
                      <a:gd name="connsiteY20" fmla="*/ 114300 h 166484"/>
                      <a:gd name="connsiteX21" fmla="*/ 390525 w 412208"/>
                      <a:gd name="connsiteY21" fmla="*/ 19050 h 166484"/>
                      <a:gd name="connsiteX22" fmla="*/ 342900 w 412208"/>
                      <a:gd name="connsiteY22" fmla="*/ 0 h 166484"/>
                      <a:gd name="connsiteX23" fmla="*/ 142875 w 412208"/>
                      <a:gd name="connsiteY23" fmla="*/ 9525 h 166484"/>
                      <a:gd name="connsiteX24" fmla="*/ 114300 w 412208"/>
                      <a:gd name="connsiteY24" fmla="*/ 19050 h 166484"/>
                      <a:gd name="connsiteX25" fmla="*/ 104775 w 412208"/>
                      <a:gd name="connsiteY25" fmla="*/ 47625 h 166484"/>
                      <a:gd name="connsiteX26" fmla="*/ 114300 w 412208"/>
                      <a:gd name="connsiteY26" fmla="*/ 76200 h 166484"/>
                      <a:gd name="connsiteX27" fmla="*/ 171450 w 412208"/>
                      <a:gd name="connsiteY27" fmla="*/ 95250 h 166484"/>
                      <a:gd name="connsiteX28" fmla="*/ 123825 w 412208"/>
                      <a:gd name="connsiteY28" fmla="*/ 123825 h 166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2208" h="166484">
                        <a:moveTo>
                          <a:pt x="104775" y="57150"/>
                        </a:moveTo>
                        <a:cubicBezTo>
                          <a:pt x="88900" y="60325"/>
                          <a:pt x="65182" y="52619"/>
                          <a:pt x="57150" y="66675"/>
                        </a:cubicBezTo>
                        <a:cubicBezTo>
                          <a:pt x="31976" y="110730"/>
                          <a:pt x="72289" y="127568"/>
                          <a:pt x="95250" y="142875"/>
                        </a:cubicBezTo>
                        <a:cubicBezTo>
                          <a:pt x="146050" y="139700"/>
                          <a:pt x="202124" y="156113"/>
                          <a:pt x="247650" y="133350"/>
                        </a:cubicBezTo>
                        <a:cubicBezTo>
                          <a:pt x="265611" y="124370"/>
                          <a:pt x="244451" y="88528"/>
                          <a:pt x="228600" y="76200"/>
                        </a:cubicBezTo>
                        <a:cubicBezTo>
                          <a:pt x="210879" y="62417"/>
                          <a:pt x="184150" y="69850"/>
                          <a:pt x="161925" y="66675"/>
                        </a:cubicBezTo>
                        <a:cubicBezTo>
                          <a:pt x="109553" y="71039"/>
                          <a:pt x="57477" y="56823"/>
                          <a:pt x="19050" y="95250"/>
                        </a:cubicBezTo>
                        <a:cubicBezTo>
                          <a:pt x="10955" y="103345"/>
                          <a:pt x="6350" y="114300"/>
                          <a:pt x="0" y="123825"/>
                        </a:cubicBezTo>
                        <a:cubicBezTo>
                          <a:pt x="125172" y="173894"/>
                          <a:pt x="130607" y="183438"/>
                          <a:pt x="352425" y="133350"/>
                        </a:cubicBezTo>
                        <a:cubicBezTo>
                          <a:pt x="371263" y="129096"/>
                          <a:pt x="352482" y="92968"/>
                          <a:pt x="342900" y="76200"/>
                        </a:cubicBezTo>
                        <a:cubicBezTo>
                          <a:pt x="337919" y="67483"/>
                          <a:pt x="323850" y="69850"/>
                          <a:pt x="314325" y="66675"/>
                        </a:cubicBezTo>
                        <a:cubicBezTo>
                          <a:pt x="269875" y="69850"/>
                          <a:pt x="225233" y="70993"/>
                          <a:pt x="180975" y="76200"/>
                        </a:cubicBezTo>
                        <a:cubicBezTo>
                          <a:pt x="171004" y="77373"/>
                          <a:pt x="161177" y="80849"/>
                          <a:pt x="152400" y="85725"/>
                        </a:cubicBezTo>
                        <a:cubicBezTo>
                          <a:pt x="132386" y="96844"/>
                          <a:pt x="72495" y="126353"/>
                          <a:pt x="95250" y="123825"/>
                        </a:cubicBezTo>
                        <a:lnTo>
                          <a:pt x="180975" y="114300"/>
                        </a:lnTo>
                        <a:cubicBezTo>
                          <a:pt x="177800" y="95250"/>
                          <a:pt x="189475" y="64083"/>
                          <a:pt x="171450" y="57150"/>
                        </a:cubicBezTo>
                        <a:cubicBezTo>
                          <a:pt x="76955" y="20806"/>
                          <a:pt x="69011" y="48883"/>
                          <a:pt x="38100" y="95250"/>
                        </a:cubicBezTo>
                        <a:cubicBezTo>
                          <a:pt x="41275" y="111125"/>
                          <a:pt x="37261" y="130438"/>
                          <a:pt x="47625" y="142875"/>
                        </a:cubicBezTo>
                        <a:cubicBezTo>
                          <a:pt x="56006" y="152932"/>
                          <a:pt x="72640" y="152797"/>
                          <a:pt x="85725" y="152400"/>
                        </a:cubicBezTo>
                        <a:cubicBezTo>
                          <a:pt x="177976" y="149605"/>
                          <a:pt x="269875" y="139700"/>
                          <a:pt x="361950" y="133350"/>
                        </a:cubicBezTo>
                        <a:cubicBezTo>
                          <a:pt x="371475" y="127000"/>
                          <a:pt x="382430" y="122395"/>
                          <a:pt x="390525" y="114300"/>
                        </a:cubicBezTo>
                        <a:cubicBezTo>
                          <a:pt x="418720" y="86105"/>
                          <a:pt x="420144" y="57132"/>
                          <a:pt x="390525" y="19050"/>
                        </a:cubicBezTo>
                        <a:cubicBezTo>
                          <a:pt x="380028" y="5554"/>
                          <a:pt x="358775" y="6350"/>
                          <a:pt x="342900" y="0"/>
                        </a:cubicBezTo>
                        <a:cubicBezTo>
                          <a:pt x="276225" y="3175"/>
                          <a:pt x="209395" y="3982"/>
                          <a:pt x="142875" y="9525"/>
                        </a:cubicBezTo>
                        <a:cubicBezTo>
                          <a:pt x="132869" y="10359"/>
                          <a:pt x="121400" y="11950"/>
                          <a:pt x="114300" y="19050"/>
                        </a:cubicBezTo>
                        <a:cubicBezTo>
                          <a:pt x="107200" y="26150"/>
                          <a:pt x="107950" y="38100"/>
                          <a:pt x="104775" y="47625"/>
                        </a:cubicBezTo>
                        <a:cubicBezTo>
                          <a:pt x="107950" y="57150"/>
                          <a:pt x="106130" y="70364"/>
                          <a:pt x="114300" y="76200"/>
                        </a:cubicBezTo>
                        <a:cubicBezTo>
                          <a:pt x="130640" y="87872"/>
                          <a:pt x="171450" y="95250"/>
                          <a:pt x="171450" y="95250"/>
                        </a:cubicBezTo>
                        <a:cubicBezTo>
                          <a:pt x="134356" y="107615"/>
                          <a:pt x="149975" y="97675"/>
                          <a:pt x="123825" y="1238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69644" name="Group 27"/>
                <p:cNvGrpSpPr>
                  <a:grpSpLocks/>
                </p:cNvGrpSpPr>
                <p:nvPr/>
              </p:nvGrpSpPr>
              <p:grpSpPr bwMode="auto">
                <a:xfrm>
                  <a:off x="2237638" y="2046387"/>
                  <a:ext cx="1000774" cy="469754"/>
                  <a:chOff x="3219247" y="1864362"/>
                  <a:chExt cx="1000774" cy="469754"/>
                </a:xfrm>
              </p:grpSpPr>
              <p:sp>
                <p:nvSpPr>
                  <p:cNvPr id="22" name="Rectangle 21"/>
                  <p:cNvSpPr/>
                  <p:nvPr/>
                </p:nvSpPr>
                <p:spPr>
                  <a:xfrm>
                    <a:off x="3219247" y="1961951"/>
                    <a:ext cx="485669" cy="372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ectangle 22"/>
                  <p:cNvSpPr/>
                  <p:nvPr/>
                </p:nvSpPr>
                <p:spPr>
                  <a:xfrm>
                    <a:off x="3704916" y="1961951"/>
                    <a:ext cx="515105" cy="372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Freeform 23"/>
                  <p:cNvSpPr/>
                  <p:nvPr/>
                </p:nvSpPr>
                <p:spPr>
                  <a:xfrm>
                    <a:off x="3848818" y="2124049"/>
                    <a:ext cx="310698" cy="165406"/>
                  </a:xfrm>
                  <a:custGeom>
                    <a:avLst/>
                    <a:gdLst>
                      <a:gd name="connsiteX0" fmla="*/ 104775 w 412208"/>
                      <a:gd name="connsiteY0" fmla="*/ 57150 h 166484"/>
                      <a:gd name="connsiteX1" fmla="*/ 57150 w 412208"/>
                      <a:gd name="connsiteY1" fmla="*/ 66675 h 166484"/>
                      <a:gd name="connsiteX2" fmla="*/ 95250 w 412208"/>
                      <a:gd name="connsiteY2" fmla="*/ 142875 h 166484"/>
                      <a:gd name="connsiteX3" fmla="*/ 247650 w 412208"/>
                      <a:gd name="connsiteY3" fmla="*/ 133350 h 166484"/>
                      <a:gd name="connsiteX4" fmla="*/ 228600 w 412208"/>
                      <a:gd name="connsiteY4" fmla="*/ 76200 h 166484"/>
                      <a:gd name="connsiteX5" fmla="*/ 161925 w 412208"/>
                      <a:gd name="connsiteY5" fmla="*/ 66675 h 166484"/>
                      <a:gd name="connsiteX6" fmla="*/ 19050 w 412208"/>
                      <a:gd name="connsiteY6" fmla="*/ 95250 h 166484"/>
                      <a:gd name="connsiteX7" fmla="*/ 0 w 412208"/>
                      <a:gd name="connsiteY7" fmla="*/ 123825 h 166484"/>
                      <a:gd name="connsiteX8" fmla="*/ 352425 w 412208"/>
                      <a:gd name="connsiteY8" fmla="*/ 133350 h 166484"/>
                      <a:gd name="connsiteX9" fmla="*/ 342900 w 412208"/>
                      <a:gd name="connsiteY9" fmla="*/ 76200 h 166484"/>
                      <a:gd name="connsiteX10" fmla="*/ 314325 w 412208"/>
                      <a:gd name="connsiteY10" fmla="*/ 66675 h 166484"/>
                      <a:gd name="connsiteX11" fmla="*/ 180975 w 412208"/>
                      <a:gd name="connsiteY11" fmla="*/ 76200 h 166484"/>
                      <a:gd name="connsiteX12" fmla="*/ 152400 w 412208"/>
                      <a:gd name="connsiteY12" fmla="*/ 85725 h 166484"/>
                      <a:gd name="connsiteX13" fmla="*/ 95250 w 412208"/>
                      <a:gd name="connsiteY13" fmla="*/ 123825 h 166484"/>
                      <a:gd name="connsiteX14" fmla="*/ 180975 w 412208"/>
                      <a:gd name="connsiteY14" fmla="*/ 114300 h 166484"/>
                      <a:gd name="connsiteX15" fmla="*/ 171450 w 412208"/>
                      <a:gd name="connsiteY15" fmla="*/ 57150 h 166484"/>
                      <a:gd name="connsiteX16" fmla="*/ 38100 w 412208"/>
                      <a:gd name="connsiteY16" fmla="*/ 95250 h 166484"/>
                      <a:gd name="connsiteX17" fmla="*/ 47625 w 412208"/>
                      <a:gd name="connsiteY17" fmla="*/ 142875 h 166484"/>
                      <a:gd name="connsiteX18" fmla="*/ 85725 w 412208"/>
                      <a:gd name="connsiteY18" fmla="*/ 152400 h 166484"/>
                      <a:gd name="connsiteX19" fmla="*/ 361950 w 412208"/>
                      <a:gd name="connsiteY19" fmla="*/ 133350 h 166484"/>
                      <a:gd name="connsiteX20" fmla="*/ 390525 w 412208"/>
                      <a:gd name="connsiteY20" fmla="*/ 114300 h 166484"/>
                      <a:gd name="connsiteX21" fmla="*/ 390525 w 412208"/>
                      <a:gd name="connsiteY21" fmla="*/ 19050 h 166484"/>
                      <a:gd name="connsiteX22" fmla="*/ 342900 w 412208"/>
                      <a:gd name="connsiteY22" fmla="*/ 0 h 166484"/>
                      <a:gd name="connsiteX23" fmla="*/ 142875 w 412208"/>
                      <a:gd name="connsiteY23" fmla="*/ 9525 h 166484"/>
                      <a:gd name="connsiteX24" fmla="*/ 114300 w 412208"/>
                      <a:gd name="connsiteY24" fmla="*/ 19050 h 166484"/>
                      <a:gd name="connsiteX25" fmla="*/ 104775 w 412208"/>
                      <a:gd name="connsiteY25" fmla="*/ 47625 h 166484"/>
                      <a:gd name="connsiteX26" fmla="*/ 114300 w 412208"/>
                      <a:gd name="connsiteY26" fmla="*/ 76200 h 166484"/>
                      <a:gd name="connsiteX27" fmla="*/ 171450 w 412208"/>
                      <a:gd name="connsiteY27" fmla="*/ 95250 h 166484"/>
                      <a:gd name="connsiteX28" fmla="*/ 123825 w 412208"/>
                      <a:gd name="connsiteY28" fmla="*/ 123825 h 166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2208" h="166484">
                        <a:moveTo>
                          <a:pt x="104775" y="57150"/>
                        </a:moveTo>
                        <a:cubicBezTo>
                          <a:pt x="88900" y="60325"/>
                          <a:pt x="65182" y="52619"/>
                          <a:pt x="57150" y="66675"/>
                        </a:cubicBezTo>
                        <a:cubicBezTo>
                          <a:pt x="31976" y="110730"/>
                          <a:pt x="72289" y="127568"/>
                          <a:pt x="95250" y="142875"/>
                        </a:cubicBezTo>
                        <a:cubicBezTo>
                          <a:pt x="146050" y="139700"/>
                          <a:pt x="202124" y="156113"/>
                          <a:pt x="247650" y="133350"/>
                        </a:cubicBezTo>
                        <a:cubicBezTo>
                          <a:pt x="265611" y="124370"/>
                          <a:pt x="244451" y="88528"/>
                          <a:pt x="228600" y="76200"/>
                        </a:cubicBezTo>
                        <a:cubicBezTo>
                          <a:pt x="210879" y="62417"/>
                          <a:pt x="184150" y="69850"/>
                          <a:pt x="161925" y="66675"/>
                        </a:cubicBezTo>
                        <a:cubicBezTo>
                          <a:pt x="109553" y="71039"/>
                          <a:pt x="57477" y="56823"/>
                          <a:pt x="19050" y="95250"/>
                        </a:cubicBezTo>
                        <a:cubicBezTo>
                          <a:pt x="10955" y="103345"/>
                          <a:pt x="6350" y="114300"/>
                          <a:pt x="0" y="123825"/>
                        </a:cubicBezTo>
                        <a:cubicBezTo>
                          <a:pt x="125172" y="173894"/>
                          <a:pt x="130607" y="183438"/>
                          <a:pt x="352425" y="133350"/>
                        </a:cubicBezTo>
                        <a:cubicBezTo>
                          <a:pt x="371263" y="129096"/>
                          <a:pt x="352482" y="92968"/>
                          <a:pt x="342900" y="76200"/>
                        </a:cubicBezTo>
                        <a:cubicBezTo>
                          <a:pt x="337919" y="67483"/>
                          <a:pt x="323850" y="69850"/>
                          <a:pt x="314325" y="66675"/>
                        </a:cubicBezTo>
                        <a:cubicBezTo>
                          <a:pt x="269875" y="69850"/>
                          <a:pt x="225233" y="70993"/>
                          <a:pt x="180975" y="76200"/>
                        </a:cubicBezTo>
                        <a:cubicBezTo>
                          <a:pt x="171004" y="77373"/>
                          <a:pt x="161177" y="80849"/>
                          <a:pt x="152400" y="85725"/>
                        </a:cubicBezTo>
                        <a:cubicBezTo>
                          <a:pt x="132386" y="96844"/>
                          <a:pt x="72495" y="126353"/>
                          <a:pt x="95250" y="123825"/>
                        </a:cubicBezTo>
                        <a:lnTo>
                          <a:pt x="180975" y="114300"/>
                        </a:lnTo>
                        <a:cubicBezTo>
                          <a:pt x="177800" y="95250"/>
                          <a:pt x="189475" y="64083"/>
                          <a:pt x="171450" y="57150"/>
                        </a:cubicBezTo>
                        <a:cubicBezTo>
                          <a:pt x="76955" y="20806"/>
                          <a:pt x="69011" y="48883"/>
                          <a:pt x="38100" y="95250"/>
                        </a:cubicBezTo>
                        <a:cubicBezTo>
                          <a:pt x="41275" y="111125"/>
                          <a:pt x="37261" y="130438"/>
                          <a:pt x="47625" y="142875"/>
                        </a:cubicBezTo>
                        <a:cubicBezTo>
                          <a:pt x="56006" y="152932"/>
                          <a:pt x="72640" y="152797"/>
                          <a:pt x="85725" y="152400"/>
                        </a:cubicBezTo>
                        <a:cubicBezTo>
                          <a:pt x="177976" y="149605"/>
                          <a:pt x="269875" y="139700"/>
                          <a:pt x="361950" y="133350"/>
                        </a:cubicBezTo>
                        <a:cubicBezTo>
                          <a:pt x="371475" y="127000"/>
                          <a:pt x="382430" y="122395"/>
                          <a:pt x="390525" y="114300"/>
                        </a:cubicBezTo>
                        <a:cubicBezTo>
                          <a:pt x="418720" y="86105"/>
                          <a:pt x="420144" y="57132"/>
                          <a:pt x="390525" y="19050"/>
                        </a:cubicBezTo>
                        <a:cubicBezTo>
                          <a:pt x="380028" y="5554"/>
                          <a:pt x="358775" y="6350"/>
                          <a:pt x="342900" y="0"/>
                        </a:cubicBezTo>
                        <a:cubicBezTo>
                          <a:pt x="276225" y="3175"/>
                          <a:pt x="209395" y="3982"/>
                          <a:pt x="142875" y="9525"/>
                        </a:cubicBezTo>
                        <a:cubicBezTo>
                          <a:pt x="132869" y="10359"/>
                          <a:pt x="121400" y="11950"/>
                          <a:pt x="114300" y="19050"/>
                        </a:cubicBezTo>
                        <a:cubicBezTo>
                          <a:pt x="107200" y="26150"/>
                          <a:pt x="107950" y="38100"/>
                          <a:pt x="104775" y="47625"/>
                        </a:cubicBezTo>
                        <a:cubicBezTo>
                          <a:pt x="107950" y="57150"/>
                          <a:pt x="106130" y="70364"/>
                          <a:pt x="114300" y="76200"/>
                        </a:cubicBezTo>
                        <a:cubicBezTo>
                          <a:pt x="130640" y="87872"/>
                          <a:pt x="171450" y="95250"/>
                          <a:pt x="171450" y="95250"/>
                        </a:cubicBezTo>
                        <a:cubicBezTo>
                          <a:pt x="134356" y="107615"/>
                          <a:pt x="149975" y="97675"/>
                          <a:pt x="123825" y="1238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661" name="TextBox 31"/>
                  <p:cNvSpPr txBox="1">
                    <a:spLocks noChangeArrowheads="1"/>
                  </p:cNvSpPr>
                  <p:nvPr/>
                </p:nvSpPr>
                <p:spPr bwMode="auto">
                  <a:xfrm>
                    <a:off x="3433762" y="1864362"/>
                    <a:ext cx="238125" cy="384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grpSp>
            <p:grpSp>
              <p:nvGrpSpPr>
                <p:cNvPr id="69645" name="Group 32"/>
                <p:cNvGrpSpPr>
                  <a:grpSpLocks/>
                </p:cNvGrpSpPr>
                <p:nvPr/>
              </p:nvGrpSpPr>
              <p:grpSpPr bwMode="auto">
                <a:xfrm>
                  <a:off x="2190215" y="2687500"/>
                  <a:ext cx="1000774" cy="438991"/>
                  <a:chOff x="3219450" y="1894296"/>
                  <a:chExt cx="1000774" cy="438991"/>
                </a:xfrm>
              </p:grpSpPr>
              <p:sp>
                <p:nvSpPr>
                  <p:cNvPr id="18" name="Rectangle 17"/>
                  <p:cNvSpPr/>
                  <p:nvPr/>
                </p:nvSpPr>
                <p:spPr>
                  <a:xfrm>
                    <a:off x="3219450" y="1962776"/>
                    <a:ext cx="485670" cy="370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Rectangle 18"/>
                  <p:cNvSpPr/>
                  <p:nvPr/>
                </p:nvSpPr>
                <p:spPr>
                  <a:xfrm>
                    <a:off x="3705120" y="1962776"/>
                    <a:ext cx="515104" cy="370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Freeform 19"/>
                  <p:cNvSpPr/>
                  <p:nvPr/>
                </p:nvSpPr>
                <p:spPr>
                  <a:xfrm>
                    <a:off x="3849022" y="2123221"/>
                    <a:ext cx="310698" cy="165406"/>
                  </a:xfrm>
                  <a:custGeom>
                    <a:avLst/>
                    <a:gdLst>
                      <a:gd name="connsiteX0" fmla="*/ 104775 w 412208"/>
                      <a:gd name="connsiteY0" fmla="*/ 57150 h 166484"/>
                      <a:gd name="connsiteX1" fmla="*/ 57150 w 412208"/>
                      <a:gd name="connsiteY1" fmla="*/ 66675 h 166484"/>
                      <a:gd name="connsiteX2" fmla="*/ 95250 w 412208"/>
                      <a:gd name="connsiteY2" fmla="*/ 142875 h 166484"/>
                      <a:gd name="connsiteX3" fmla="*/ 247650 w 412208"/>
                      <a:gd name="connsiteY3" fmla="*/ 133350 h 166484"/>
                      <a:gd name="connsiteX4" fmla="*/ 228600 w 412208"/>
                      <a:gd name="connsiteY4" fmla="*/ 76200 h 166484"/>
                      <a:gd name="connsiteX5" fmla="*/ 161925 w 412208"/>
                      <a:gd name="connsiteY5" fmla="*/ 66675 h 166484"/>
                      <a:gd name="connsiteX6" fmla="*/ 19050 w 412208"/>
                      <a:gd name="connsiteY6" fmla="*/ 95250 h 166484"/>
                      <a:gd name="connsiteX7" fmla="*/ 0 w 412208"/>
                      <a:gd name="connsiteY7" fmla="*/ 123825 h 166484"/>
                      <a:gd name="connsiteX8" fmla="*/ 352425 w 412208"/>
                      <a:gd name="connsiteY8" fmla="*/ 133350 h 166484"/>
                      <a:gd name="connsiteX9" fmla="*/ 342900 w 412208"/>
                      <a:gd name="connsiteY9" fmla="*/ 76200 h 166484"/>
                      <a:gd name="connsiteX10" fmla="*/ 314325 w 412208"/>
                      <a:gd name="connsiteY10" fmla="*/ 66675 h 166484"/>
                      <a:gd name="connsiteX11" fmla="*/ 180975 w 412208"/>
                      <a:gd name="connsiteY11" fmla="*/ 76200 h 166484"/>
                      <a:gd name="connsiteX12" fmla="*/ 152400 w 412208"/>
                      <a:gd name="connsiteY12" fmla="*/ 85725 h 166484"/>
                      <a:gd name="connsiteX13" fmla="*/ 95250 w 412208"/>
                      <a:gd name="connsiteY13" fmla="*/ 123825 h 166484"/>
                      <a:gd name="connsiteX14" fmla="*/ 180975 w 412208"/>
                      <a:gd name="connsiteY14" fmla="*/ 114300 h 166484"/>
                      <a:gd name="connsiteX15" fmla="*/ 171450 w 412208"/>
                      <a:gd name="connsiteY15" fmla="*/ 57150 h 166484"/>
                      <a:gd name="connsiteX16" fmla="*/ 38100 w 412208"/>
                      <a:gd name="connsiteY16" fmla="*/ 95250 h 166484"/>
                      <a:gd name="connsiteX17" fmla="*/ 47625 w 412208"/>
                      <a:gd name="connsiteY17" fmla="*/ 142875 h 166484"/>
                      <a:gd name="connsiteX18" fmla="*/ 85725 w 412208"/>
                      <a:gd name="connsiteY18" fmla="*/ 152400 h 166484"/>
                      <a:gd name="connsiteX19" fmla="*/ 361950 w 412208"/>
                      <a:gd name="connsiteY19" fmla="*/ 133350 h 166484"/>
                      <a:gd name="connsiteX20" fmla="*/ 390525 w 412208"/>
                      <a:gd name="connsiteY20" fmla="*/ 114300 h 166484"/>
                      <a:gd name="connsiteX21" fmla="*/ 390525 w 412208"/>
                      <a:gd name="connsiteY21" fmla="*/ 19050 h 166484"/>
                      <a:gd name="connsiteX22" fmla="*/ 342900 w 412208"/>
                      <a:gd name="connsiteY22" fmla="*/ 0 h 166484"/>
                      <a:gd name="connsiteX23" fmla="*/ 142875 w 412208"/>
                      <a:gd name="connsiteY23" fmla="*/ 9525 h 166484"/>
                      <a:gd name="connsiteX24" fmla="*/ 114300 w 412208"/>
                      <a:gd name="connsiteY24" fmla="*/ 19050 h 166484"/>
                      <a:gd name="connsiteX25" fmla="*/ 104775 w 412208"/>
                      <a:gd name="connsiteY25" fmla="*/ 47625 h 166484"/>
                      <a:gd name="connsiteX26" fmla="*/ 114300 w 412208"/>
                      <a:gd name="connsiteY26" fmla="*/ 76200 h 166484"/>
                      <a:gd name="connsiteX27" fmla="*/ 171450 w 412208"/>
                      <a:gd name="connsiteY27" fmla="*/ 95250 h 166484"/>
                      <a:gd name="connsiteX28" fmla="*/ 123825 w 412208"/>
                      <a:gd name="connsiteY28" fmla="*/ 123825 h 166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2208" h="166484">
                        <a:moveTo>
                          <a:pt x="104775" y="57150"/>
                        </a:moveTo>
                        <a:cubicBezTo>
                          <a:pt x="88900" y="60325"/>
                          <a:pt x="65182" y="52619"/>
                          <a:pt x="57150" y="66675"/>
                        </a:cubicBezTo>
                        <a:cubicBezTo>
                          <a:pt x="31976" y="110730"/>
                          <a:pt x="72289" y="127568"/>
                          <a:pt x="95250" y="142875"/>
                        </a:cubicBezTo>
                        <a:cubicBezTo>
                          <a:pt x="146050" y="139700"/>
                          <a:pt x="202124" y="156113"/>
                          <a:pt x="247650" y="133350"/>
                        </a:cubicBezTo>
                        <a:cubicBezTo>
                          <a:pt x="265611" y="124370"/>
                          <a:pt x="244451" y="88528"/>
                          <a:pt x="228600" y="76200"/>
                        </a:cubicBezTo>
                        <a:cubicBezTo>
                          <a:pt x="210879" y="62417"/>
                          <a:pt x="184150" y="69850"/>
                          <a:pt x="161925" y="66675"/>
                        </a:cubicBezTo>
                        <a:cubicBezTo>
                          <a:pt x="109553" y="71039"/>
                          <a:pt x="57477" y="56823"/>
                          <a:pt x="19050" y="95250"/>
                        </a:cubicBezTo>
                        <a:cubicBezTo>
                          <a:pt x="10955" y="103345"/>
                          <a:pt x="6350" y="114300"/>
                          <a:pt x="0" y="123825"/>
                        </a:cubicBezTo>
                        <a:cubicBezTo>
                          <a:pt x="125172" y="173894"/>
                          <a:pt x="130607" y="183438"/>
                          <a:pt x="352425" y="133350"/>
                        </a:cubicBezTo>
                        <a:cubicBezTo>
                          <a:pt x="371263" y="129096"/>
                          <a:pt x="352482" y="92968"/>
                          <a:pt x="342900" y="76200"/>
                        </a:cubicBezTo>
                        <a:cubicBezTo>
                          <a:pt x="337919" y="67483"/>
                          <a:pt x="323850" y="69850"/>
                          <a:pt x="314325" y="66675"/>
                        </a:cubicBezTo>
                        <a:cubicBezTo>
                          <a:pt x="269875" y="69850"/>
                          <a:pt x="225233" y="70993"/>
                          <a:pt x="180975" y="76200"/>
                        </a:cubicBezTo>
                        <a:cubicBezTo>
                          <a:pt x="171004" y="77373"/>
                          <a:pt x="161177" y="80849"/>
                          <a:pt x="152400" y="85725"/>
                        </a:cubicBezTo>
                        <a:cubicBezTo>
                          <a:pt x="132386" y="96844"/>
                          <a:pt x="72495" y="126353"/>
                          <a:pt x="95250" y="123825"/>
                        </a:cubicBezTo>
                        <a:lnTo>
                          <a:pt x="180975" y="114300"/>
                        </a:lnTo>
                        <a:cubicBezTo>
                          <a:pt x="177800" y="95250"/>
                          <a:pt x="189475" y="64083"/>
                          <a:pt x="171450" y="57150"/>
                        </a:cubicBezTo>
                        <a:cubicBezTo>
                          <a:pt x="76955" y="20806"/>
                          <a:pt x="69011" y="48883"/>
                          <a:pt x="38100" y="95250"/>
                        </a:cubicBezTo>
                        <a:cubicBezTo>
                          <a:pt x="41275" y="111125"/>
                          <a:pt x="37261" y="130438"/>
                          <a:pt x="47625" y="142875"/>
                        </a:cubicBezTo>
                        <a:cubicBezTo>
                          <a:pt x="56006" y="152932"/>
                          <a:pt x="72640" y="152797"/>
                          <a:pt x="85725" y="152400"/>
                        </a:cubicBezTo>
                        <a:cubicBezTo>
                          <a:pt x="177976" y="149605"/>
                          <a:pt x="269875" y="139700"/>
                          <a:pt x="361950" y="133350"/>
                        </a:cubicBezTo>
                        <a:cubicBezTo>
                          <a:pt x="371475" y="127000"/>
                          <a:pt x="382430" y="122395"/>
                          <a:pt x="390525" y="114300"/>
                        </a:cubicBezTo>
                        <a:cubicBezTo>
                          <a:pt x="418720" y="86105"/>
                          <a:pt x="420144" y="57132"/>
                          <a:pt x="390525" y="19050"/>
                        </a:cubicBezTo>
                        <a:cubicBezTo>
                          <a:pt x="380028" y="5554"/>
                          <a:pt x="358775" y="6350"/>
                          <a:pt x="342900" y="0"/>
                        </a:cubicBezTo>
                        <a:cubicBezTo>
                          <a:pt x="276225" y="3175"/>
                          <a:pt x="209395" y="3982"/>
                          <a:pt x="142875" y="9525"/>
                        </a:cubicBezTo>
                        <a:cubicBezTo>
                          <a:pt x="132869" y="10359"/>
                          <a:pt x="121400" y="11950"/>
                          <a:pt x="114300" y="19050"/>
                        </a:cubicBezTo>
                        <a:cubicBezTo>
                          <a:pt x="107200" y="26150"/>
                          <a:pt x="107950" y="38100"/>
                          <a:pt x="104775" y="47625"/>
                        </a:cubicBezTo>
                        <a:cubicBezTo>
                          <a:pt x="107950" y="57150"/>
                          <a:pt x="106130" y="70364"/>
                          <a:pt x="114300" y="76200"/>
                        </a:cubicBezTo>
                        <a:cubicBezTo>
                          <a:pt x="130640" y="87872"/>
                          <a:pt x="171450" y="95250"/>
                          <a:pt x="171450" y="95250"/>
                        </a:cubicBezTo>
                        <a:cubicBezTo>
                          <a:pt x="134356" y="107615"/>
                          <a:pt x="149975" y="97675"/>
                          <a:pt x="123825" y="1238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657" name="TextBox 36"/>
                  <p:cNvSpPr txBox="1">
                    <a:spLocks noChangeArrowheads="1"/>
                  </p:cNvSpPr>
                  <p:nvPr/>
                </p:nvSpPr>
                <p:spPr bwMode="auto">
                  <a:xfrm>
                    <a:off x="3662111" y="1894296"/>
                    <a:ext cx="238125" cy="384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grpSp>
            <p:grpSp>
              <p:nvGrpSpPr>
                <p:cNvPr id="69646" name="Group 37"/>
                <p:cNvGrpSpPr>
                  <a:grpSpLocks/>
                </p:cNvGrpSpPr>
                <p:nvPr/>
              </p:nvGrpSpPr>
              <p:grpSpPr bwMode="auto">
                <a:xfrm>
                  <a:off x="3419924" y="3209930"/>
                  <a:ext cx="999140" cy="469018"/>
                  <a:chOff x="3220149" y="1864362"/>
                  <a:chExt cx="999140" cy="469018"/>
                </a:xfrm>
              </p:grpSpPr>
              <p:sp>
                <p:nvSpPr>
                  <p:cNvPr id="15" name="Rectangle 14"/>
                  <p:cNvSpPr/>
                  <p:nvPr/>
                </p:nvSpPr>
                <p:spPr>
                  <a:xfrm>
                    <a:off x="3220149" y="1961216"/>
                    <a:ext cx="485670" cy="372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ectangle 15"/>
                  <p:cNvSpPr/>
                  <p:nvPr/>
                </p:nvSpPr>
                <p:spPr>
                  <a:xfrm>
                    <a:off x="3705820" y="1961216"/>
                    <a:ext cx="513469" cy="372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653" name="TextBox 41"/>
                  <p:cNvSpPr txBox="1">
                    <a:spLocks noChangeArrowheads="1"/>
                  </p:cNvSpPr>
                  <p:nvPr/>
                </p:nvSpPr>
                <p:spPr bwMode="auto">
                  <a:xfrm>
                    <a:off x="3433762" y="1864362"/>
                    <a:ext cx="238125" cy="384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grpSp>
            <p:grpSp>
              <p:nvGrpSpPr>
                <p:cNvPr id="69647" name="Group 42"/>
                <p:cNvGrpSpPr>
                  <a:grpSpLocks/>
                </p:cNvGrpSpPr>
                <p:nvPr/>
              </p:nvGrpSpPr>
              <p:grpSpPr bwMode="auto">
                <a:xfrm>
                  <a:off x="2222921" y="3304113"/>
                  <a:ext cx="1000774" cy="421148"/>
                  <a:chOff x="3218818" y="1912477"/>
                  <a:chExt cx="1000774" cy="421148"/>
                </a:xfrm>
              </p:grpSpPr>
              <p:sp>
                <p:nvSpPr>
                  <p:cNvPr id="12" name="Rectangle 11"/>
                  <p:cNvSpPr/>
                  <p:nvPr/>
                </p:nvSpPr>
                <p:spPr>
                  <a:xfrm>
                    <a:off x="3218818" y="1961461"/>
                    <a:ext cx="485670" cy="372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p:cNvSpPr/>
                  <p:nvPr/>
                </p:nvSpPr>
                <p:spPr>
                  <a:xfrm>
                    <a:off x="3704488" y="1961461"/>
                    <a:ext cx="515104" cy="372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650" name="TextBox 45"/>
                  <p:cNvSpPr txBox="1">
                    <a:spLocks noChangeArrowheads="1"/>
                  </p:cNvSpPr>
                  <p:nvPr/>
                </p:nvSpPr>
                <p:spPr bwMode="auto">
                  <a:xfrm>
                    <a:off x="3794399" y="1912477"/>
                    <a:ext cx="238125" cy="384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grpSp>
          </p:grpSp>
          <p:sp>
            <p:nvSpPr>
              <p:cNvPr id="39940" name="TextBox 45"/>
              <p:cNvSpPr txBox="1">
                <a:spLocks noChangeArrowheads="1"/>
              </p:cNvSpPr>
              <p:nvPr/>
            </p:nvSpPr>
            <p:spPr bwMode="auto">
              <a:xfrm>
                <a:off x="3886913" y="4462204"/>
                <a:ext cx="3292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1                      2                     3                      </a:t>
                </a:r>
                <a:endParaRPr lang="en-US" altLang="en-US"/>
              </a:p>
            </p:txBody>
          </p:sp>
          <p:sp>
            <p:nvSpPr>
              <p:cNvPr id="39941" name="TextBox 46"/>
              <p:cNvSpPr txBox="1">
                <a:spLocks noChangeArrowheads="1"/>
              </p:cNvSpPr>
              <p:nvPr/>
            </p:nvSpPr>
            <p:spPr bwMode="auto">
              <a:xfrm>
                <a:off x="3900488" y="5074444"/>
                <a:ext cx="3292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4                      5                     6                      </a:t>
                </a:r>
                <a:endParaRPr lang="en-US" altLang="en-US" dirty="0"/>
              </a:p>
            </p:txBody>
          </p:sp>
          <p:sp>
            <p:nvSpPr>
              <p:cNvPr id="39942" name="TextBox 47"/>
              <p:cNvSpPr txBox="1">
                <a:spLocks noChangeArrowheads="1"/>
              </p:cNvSpPr>
              <p:nvPr/>
            </p:nvSpPr>
            <p:spPr bwMode="auto">
              <a:xfrm>
                <a:off x="3964781" y="5649529"/>
                <a:ext cx="163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7                      8                                   </a:t>
                </a:r>
                <a:endParaRPr lang="en-US" altLang="en-US" dirty="0"/>
              </a:p>
            </p:txBody>
          </p:sp>
        </p:grpSp>
        <p:sp>
          <p:nvSpPr>
            <p:cNvPr id="69639" name="TextBox 48"/>
            <p:cNvSpPr txBox="1">
              <a:spLocks noChangeArrowheads="1"/>
            </p:cNvSpPr>
            <p:nvPr/>
          </p:nvSpPr>
          <p:spPr bwMode="auto">
            <a:xfrm>
              <a:off x="3513137" y="4249221"/>
              <a:ext cx="42719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000" dirty="0" smtClean="0"/>
                <a:t>8</a:t>
              </a:r>
              <a:r>
                <a:rPr lang="en-US" altLang="en-US" sz="2000" dirty="0" smtClean="0"/>
                <a:t> initial states </a:t>
              </a:r>
              <a:endParaRPr lang="en-US" altLang="en-US" sz="2000" dirty="0"/>
            </a:p>
          </p:txBody>
        </p:sp>
      </p:grpSp>
    </p:spTree>
    <p:extLst>
      <p:ext uri="{BB962C8B-B14F-4D97-AF65-F5344CB8AC3E}">
        <p14:creationId xmlns:p14="http://schemas.microsoft.com/office/powerpoint/2010/main" val="22451785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Box 1"/>
          <p:cNvSpPr txBox="1">
            <a:spLocks noChangeArrowheads="1"/>
          </p:cNvSpPr>
          <p:nvPr/>
        </p:nvSpPr>
        <p:spPr bwMode="auto">
          <a:xfrm>
            <a:off x="1774825" y="333375"/>
            <a:ext cx="80660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dirty="0" smtClean="0">
                <a:solidFill>
                  <a:srgbClr val="C00000"/>
                </a:solidFill>
              </a:rPr>
              <a:t>Incremental believe state searching. </a:t>
            </a:r>
            <a:endParaRPr lang="en-US" altLang="en-US" sz="2400" dirty="0"/>
          </a:p>
        </p:txBody>
      </p:sp>
      <p:grpSp>
        <p:nvGrpSpPr>
          <p:cNvPr id="11" name="Group 10"/>
          <p:cNvGrpSpPr>
            <a:grpSpLocks/>
          </p:cNvGrpSpPr>
          <p:nvPr/>
        </p:nvGrpSpPr>
        <p:grpSpPr bwMode="auto">
          <a:xfrm>
            <a:off x="2151064" y="1165225"/>
            <a:ext cx="7850187" cy="647700"/>
            <a:chOff x="611560" y="1124744"/>
            <a:chExt cx="7848872" cy="646331"/>
          </a:xfrm>
        </p:grpSpPr>
        <p:grpSp>
          <p:nvGrpSpPr>
            <p:cNvPr id="70678" name="Group 8"/>
            <p:cNvGrpSpPr>
              <a:grpSpLocks/>
            </p:cNvGrpSpPr>
            <p:nvPr/>
          </p:nvGrpSpPr>
          <p:grpSpPr bwMode="auto">
            <a:xfrm>
              <a:off x="611560" y="1124744"/>
              <a:ext cx="1368152" cy="576064"/>
              <a:chOff x="611560" y="1124744"/>
              <a:chExt cx="1368152" cy="576064"/>
            </a:xfrm>
          </p:grpSpPr>
          <p:sp>
            <p:nvSpPr>
              <p:cNvPr id="3" name="Rectangle 2"/>
              <p:cNvSpPr/>
              <p:nvPr/>
            </p:nvSpPr>
            <p:spPr>
              <a:xfrm>
                <a:off x="611560" y="1124744"/>
                <a:ext cx="1368196" cy="576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 name="Straight Connector 4"/>
              <p:cNvCxnSpPr>
                <a:stCxn id="3" idx="0"/>
                <a:endCxn id="3" idx="2"/>
              </p:cNvCxnSpPr>
              <p:nvPr/>
            </p:nvCxnSpPr>
            <p:spPr>
              <a:xfrm>
                <a:off x="1295657" y="1124744"/>
                <a:ext cx="0" cy="5766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0682" name="TextBox 5"/>
              <p:cNvSpPr txBox="1">
                <a:spLocks noChangeArrowheads="1"/>
              </p:cNvSpPr>
              <p:nvPr/>
            </p:nvSpPr>
            <p:spPr bwMode="auto">
              <a:xfrm>
                <a:off x="827584" y="1228110"/>
                <a:ext cx="4680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V</a:t>
                </a:r>
                <a:endParaRPr lang="en-US" altLang="en-US"/>
              </a:p>
            </p:txBody>
          </p:sp>
          <p:sp>
            <p:nvSpPr>
              <p:cNvPr id="7" name="Freeform 6"/>
              <p:cNvSpPr/>
              <p:nvPr/>
            </p:nvSpPr>
            <p:spPr>
              <a:xfrm>
                <a:off x="1473428" y="1310089"/>
                <a:ext cx="355540" cy="315244"/>
              </a:xfrm>
              <a:custGeom>
                <a:avLst/>
                <a:gdLst>
                  <a:gd name="connsiteX0" fmla="*/ 152400 w 355600"/>
                  <a:gd name="connsiteY0" fmla="*/ 41476 h 315796"/>
                  <a:gd name="connsiteX1" fmla="*/ 91440 w 355600"/>
                  <a:gd name="connsiteY1" fmla="*/ 836 h 315796"/>
                  <a:gd name="connsiteX2" fmla="*/ 60960 w 355600"/>
                  <a:gd name="connsiteY2" fmla="*/ 10996 h 315796"/>
                  <a:gd name="connsiteX3" fmla="*/ 30480 w 355600"/>
                  <a:gd name="connsiteY3" fmla="*/ 41476 h 315796"/>
                  <a:gd name="connsiteX4" fmla="*/ 0 w 355600"/>
                  <a:gd name="connsiteY4" fmla="*/ 61796 h 315796"/>
                  <a:gd name="connsiteX5" fmla="*/ 10160 w 355600"/>
                  <a:gd name="connsiteY5" fmla="*/ 143076 h 315796"/>
                  <a:gd name="connsiteX6" fmla="*/ 40640 w 355600"/>
                  <a:gd name="connsiteY6" fmla="*/ 183716 h 315796"/>
                  <a:gd name="connsiteX7" fmla="*/ 111760 w 355600"/>
                  <a:gd name="connsiteY7" fmla="*/ 204036 h 315796"/>
                  <a:gd name="connsiteX8" fmla="*/ 213360 w 355600"/>
                  <a:gd name="connsiteY8" fmla="*/ 234516 h 315796"/>
                  <a:gd name="connsiteX9" fmla="*/ 325120 w 355600"/>
                  <a:gd name="connsiteY9" fmla="*/ 214196 h 315796"/>
                  <a:gd name="connsiteX10" fmla="*/ 345440 w 355600"/>
                  <a:gd name="connsiteY10" fmla="*/ 153236 h 315796"/>
                  <a:gd name="connsiteX11" fmla="*/ 182880 w 355600"/>
                  <a:gd name="connsiteY11" fmla="*/ 112596 h 315796"/>
                  <a:gd name="connsiteX12" fmla="*/ 172720 w 355600"/>
                  <a:gd name="connsiteY12" fmla="*/ 143076 h 315796"/>
                  <a:gd name="connsiteX13" fmla="*/ 152400 w 355600"/>
                  <a:gd name="connsiteY13" fmla="*/ 173556 h 315796"/>
                  <a:gd name="connsiteX14" fmla="*/ 162560 w 355600"/>
                  <a:gd name="connsiteY14" fmla="*/ 224356 h 315796"/>
                  <a:gd name="connsiteX15" fmla="*/ 254000 w 355600"/>
                  <a:gd name="connsiteY15" fmla="*/ 214196 h 315796"/>
                  <a:gd name="connsiteX16" fmla="*/ 264160 w 355600"/>
                  <a:gd name="connsiteY16" fmla="*/ 183716 h 315796"/>
                  <a:gd name="connsiteX17" fmla="*/ 213360 w 355600"/>
                  <a:gd name="connsiteY17" fmla="*/ 41476 h 315796"/>
                  <a:gd name="connsiteX18" fmla="*/ 101600 w 355600"/>
                  <a:gd name="connsiteY18" fmla="*/ 61796 h 315796"/>
                  <a:gd name="connsiteX19" fmla="*/ 71120 w 355600"/>
                  <a:gd name="connsiteY19" fmla="*/ 82116 h 315796"/>
                  <a:gd name="connsiteX20" fmla="*/ 71120 w 355600"/>
                  <a:gd name="connsiteY20" fmla="*/ 305636 h 315796"/>
                  <a:gd name="connsiteX21" fmla="*/ 111760 w 355600"/>
                  <a:gd name="connsiteY21" fmla="*/ 315796 h 315796"/>
                  <a:gd name="connsiteX22" fmla="*/ 274320 w 355600"/>
                  <a:gd name="connsiteY22" fmla="*/ 295476 h 315796"/>
                  <a:gd name="connsiteX23" fmla="*/ 314960 w 355600"/>
                  <a:gd name="connsiteY23" fmla="*/ 254836 h 315796"/>
                  <a:gd name="connsiteX24" fmla="*/ 335280 w 355600"/>
                  <a:gd name="connsiteY24" fmla="*/ 224356 h 315796"/>
                  <a:gd name="connsiteX25" fmla="*/ 355600 w 355600"/>
                  <a:gd name="connsiteY25" fmla="*/ 143076 h 315796"/>
                  <a:gd name="connsiteX26" fmla="*/ 345440 w 355600"/>
                  <a:gd name="connsiteY26" fmla="*/ 21156 h 315796"/>
                  <a:gd name="connsiteX27" fmla="*/ 314960 w 355600"/>
                  <a:gd name="connsiteY27" fmla="*/ 10996 h 315796"/>
                  <a:gd name="connsiteX28" fmla="*/ 243840 w 355600"/>
                  <a:gd name="connsiteY28" fmla="*/ 21156 h 315796"/>
                  <a:gd name="connsiteX29" fmla="*/ 213360 w 355600"/>
                  <a:gd name="connsiteY29" fmla="*/ 31316 h 315796"/>
                  <a:gd name="connsiteX30" fmla="*/ 172720 w 355600"/>
                  <a:gd name="connsiteY30" fmla="*/ 41476 h 315796"/>
                  <a:gd name="connsiteX31" fmla="*/ 142240 w 355600"/>
                  <a:gd name="connsiteY31" fmla="*/ 71956 h 315796"/>
                  <a:gd name="connsiteX32" fmla="*/ 121920 w 355600"/>
                  <a:gd name="connsiteY32" fmla="*/ 102436 h 315796"/>
                  <a:gd name="connsiteX33" fmla="*/ 91440 w 355600"/>
                  <a:gd name="connsiteY33" fmla="*/ 132916 h 315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5600" h="315796">
                    <a:moveTo>
                      <a:pt x="152400" y="41476"/>
                    </a:moveTo>
                    <a:cubicBezTo>
                      <a:pt x="132080" y="27929"/>
                      <a:pt x="114608" y="8559"/>
                      <a:pt x="91440" y="836"/>
                    </a:cubicBezTo>
                    <a:cubicBezTo>
                      <a:pt x="81280" y="-2551"/>
                      <a:pt x="69871" y="5055"/>
                      <a:pt x="60960" y="10996"/>
                    </a:cubicBezTo>
                    <a:cubicBezTo>
                      <a:pt x="49005" y="18966"/>
                      <a:pt x="41518" y="32278"/>
                      <a:pt x="30480" y="41476"/>
                    </a:cubicBezTo>
                    <a:cubicBezTo>
                      <a:pt x="21099" y="49293"/>
                      <a:pt x="10160" y="55023"/>
                      <a:pt x="0" y="61796"/>
                    </a:cubicBezTo>
                    <a:cubicBezTo>
                      <a:pt x="3387" y="88889"/>
                      <a:pt x="1526" y="117173"/>
                      <a:pt x="10160" y="143076"/>
                    </a:cubicBezTo>
                    <a:cubicBezTo>
                      <a:pt x="15515" y="159140"/>
                      <a:pt x="27631" y="172876"/>
                      <a:pt x="40640" y="183716"/>
                    </a:cubicBezTo>
                    <a:cubicBezTo>
                      <a:pt x="47339" y="189298"/>
                      <a:pt x="109009" y="203004"/>
                      <a:pt x="111760" y="204036"/>
                    </a:cubicBezTo>
                    <a:cubicBezTo>
                      <a:pt x="206265" y="239475"/>
                      <a:pt x="89258" y="213832"/>
                      <a:pt x="213360" y="234516"/>
                    </a:cubicBezTo>
                    <a:cubicBezTo>
                      <a:pt x="250613" y="227743"/>
                      <a:pt x="292873" y="234040"/>
                      <a:pt x="325120" y="214196"/>
                    </a:cubicBezTo>
                    <a:cubicBezTo>
                      <a:pt x="343362" y="202970"/>
                      <a:pt x="345440" y="153236"/>
                      <a:pt x="345440" y="153236"/>
                    </a:cubicBezTo>
                    <a:cubicBezTo>
                      <a:pt x="309974" y="46839"/>
                      <a:pt x="346324" y="89247"/>
                      <a:pt x="182880" y="112596"/>
                    </a:cubicBezTo>
                    <a:cubicBezTo>
                      <a:pt x="179493" y="122756"/>
                      <a:pt x="177509" y="133497"/>
                      <a:pt x="172720" y="143076"/>
                    </a:cubicBezTo>
                    <a:cubicBezTo>
                      <a:pt x="167259" y="153998"/>
                      <a:pt x="153915" y="161439"/>
                      <a:pt x="152400" y="173556"/>
                    </a:cubicBezTo>
                    <a:cubicBezTo>
                      <a:pt x="150258" y="190691"/>
                      <a:pt x="159173" y="207423"/>
                      <a:pt x="162560" y="224356"/>
                    </a:cubicBezTo>
                    <a:cubicBezTo>
                      <a:pt x="193040" y="220969"/>
                      <a:pt x="225526" y="225586"/>
                      <a:pt x="254000" y="214196"/>
                    </a:cubicBezTo>
                    <a:cubicBezTo>
                      <a:pt x="263944" y="210219"/>
                      <a:pt x="264160" y="194426"/>
                      <a:pt x="264160" y="183716"/>
                    </a:cubicBezTo>
                    <a:cubicBezTo>
                      <a:pt x="264160" y="52412"/>
                      <a:pt x="286235" y="77914"/>
                      <a:pt x="213360" y="41476"/>
                    </a:cubicBezTo>
                    <a:cubicBezTo>
                      <a:pt x="196879" y="43830"/>
                      <a:pt x="125552" y="51531"/>
                      <a:pt x="101600" y="61796"/>
                    </a:cubicBezTo>
                    <a:cubicBezTo>
                      <a:pt x="90377" y="66606"/>
                      <a:pt x="81280" y="75343"/>
                      <a:pt x="71120" y="82116"/>
                    </a:cubicBezTo>
                    <a:cubicBezTo>
                      <a:pt x="44403" y="162268"/>
                      <a:pt x="37420" y="170834"/>
                      <a:pt x="71120" y="305636"/>
                    </a:cubicBezTo>
                    <a:cubicBezTo>
                      <a:pt x="74507" y="319183"/>
                      <a:pt x="98213" y="312409"/>
                      <a:pt x="111760" y="315796"/>
                    </a:cubicBezTo>
                    <a:cubicBezTo>
                      <a:pt x="165947" y="309023"/>
                      <a:pt x="222015" y="311168"/>
                      <a:pt x="274320" y="295476"/>
                    </a:cubicBezTo>
                    <a:cubicBezTo>
                      <a:pt x="292670" y="289971"/>
                      <a:pt x="302492" y="269382"/>
                      <a:pt x="314960" y="254836"/>
                    </a:cubicBezTo>
                    <a:cubicBezTo>
                      <a:pt x="322907" y="245565"/>
                      <a:pt x="329819" y="235278"/>
                      <a:pt x="335280" y="224356"/>
                    </a:cubicBezTo>
                    <a:cubicBezTo>
                      <a:pt x="345694" y="203528"/>
                      <a:pt x="351736" y="162398"/>
                      <a:pt x="355600" y="143076"/>
                    </a:cubicBezTo>
                    <a:cubicBezTo>
                      <a:pt x="352213" y="102436"/>
                      <a:pt x="357433" y="60133"/>
                      <a:pt x="345440" y="21156"/>
                    </a:cubicBezTo>
                    <a:cubicBezTo>
                      <a:pt x="342290" y="10920"/>
                      <a:pt x="325670" y="10996"/>
                      <a:pt x="314960" y="10996"/>
                    </a:cubicBezTo>
                    <a:cubicBezTo>
                      <a:pt x="291013" y="10996"/>
                      <a:pt x="267547" y="17769"/>
                      <a:pt x="243840" y="21156"/>
                    </a:cubicBezTo>
                    <a:cubicBezTo>
                      <a:pt x="233680" y="24543"/>
                      <a:pt x="223658" y="28374"/>
                      <a:pt x="213360" y="31316"/>
                    </a:cubicBezTo>
                    <a:cubicBezTo>
                      <a:pt x="199934" y="35152"/>
                      <a:pt x="184844" y="34548"/>
                      <a:pt x="172720" y="41476"/>
                    </a:cubicBezTo>
                    <a:cubicBezTo>
                      <a:pt x="160245" y="48605"/>
                      <a:pt x="151438" y="60918"/>
                      <a:pt x="142240" y="71956"/>
                    </a:cubicBezTo>
                    <a:cubicBezTo>
                      <a:pt x="134423" y="81337"/>
                      <a:pt x="129737" y="93055"/>
                      <a:pt x="121920" y="102436"/>
                    </a:cubicBezTo>
                    <a:cubicBezTo>
                      <a:pt x="112722" y="113474"/>
                      <a:pt x="91440" y="132916"/>
                      <a:pt x="91440" y="13291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0679" name="TextBox 9"/>
            <p:cNvSpPr txBox="1">
              <a:spLocks noChangeArrowheads="1"/>
            </p:cNvSpPr>
            <p:nvPr/>
          </p:nvSpPr>
          <p:spPr bwMode="auto">
            <a:xfrm>
              <a:off x="2483768" y="1124744"/>
              <a:ext cx="59766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err="1" smtClean="0"/>
                <a:t>Pl</a:t>
              </a:r>
              <a:r>
                <a:rPr lang="en-US" altLang="en-US" dirty="0" smtClean="0"/>
                <a:t>an good for the first initial state</a:t>
              </a:r>
              <a:r>
                <a:rPr lang="sk-SK" altLang="en-US" dirty="0" smtClean="0"/>
                <a:t>:</a:t>
              </a:r>
              <a:endParaRPr lang="sk-SK" altLang="en-US" dirty="0"/>
            </a:p>
            <a:p>
              <a:r>
                <a:rPr lang="sk-SK" altLang="en-US" dirty="0" err="1"/>
                <a:t>Right</a:t>
              </a:r>
              <a:r>
                <a:rPr lang="sk-SK" altLang="en-US" dirty="0"/>
                <a:t> ,</a:t>
              </a:r>
              <a:r>
                <a:rPr lang="sk-SK" altLang="en-US" dirty="0" err="1"/>
                <a:t>Suck</a:t>
              </a:r>
              <a:endParaRPr lang="en-US" altLang="en-US" dirty="0"/>
            </a:p>
          </p:txBody>
        </p:sp>
      </p:grpSp>
      <p:grpSp>
        <p:nvGrpSpPr>
          <p:cNvPr id="16" name="Group 15"/>
          <p:cNvGrpSpPr>
            <a:grpSpLocks/>
          </p:cNvGrpSpPr>
          <p:nvPr/>
        </p:nvGrpSpPr>
        <p:grpSpPr bwMode="auto">
          <a:xfrm>
            <a:off x="2151064" y="2492376"/>
            <a:ext cx="1368425" cy="600075"/>
            <a:chOff x="611560" y="2469018"/>
            <a:chExt cx="1368152" cy="599942"/>
          </a:xfrm>
        </p:grpSpPr>
        <p:sp>
          <p:nvSpPr>
            <p:cNvPr id="12" name="Rectangle 11"/>
            <p:cNvSpPr/>
            <p:nvPr/>
          </p:nvSpPr>
          <p:spPr>
            <a:xfrm>
              <a:off x="611560" y="2492826"/>
              <a:ext cx="1368152" cy="576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675" name="TextBox 12"/>
            <p:cNvSpPr txBox="1">
              <a:spLocks noChangeArrowheads="1"/>
            </p:cNvSpPr>
            <p:nvPr/>
          </p:nvSpPr>
          <p:spPr bwMode="auto">
            <a:xfrm>
              <a:off x="1476336" y="2596262"/>
              <a:ext cx="4680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V</a:t>
              </a:r>
              <a:endParaRPr lang="en-US" altLang="en-US"/>
            </a:p>
          </p:txBody>
        </p:sp>
        <p:sp>
          <p:nvSpPr>
            <p:cNvPr id="14" name="Freeform 13"/>
            <p:cNvSpPr/>
            <p:nvPr/>
          </p:nvSpPr>
          <p:spPr>
            <a:xfrm>
              <a:off x="736947" y="2622972"/>
              <a:ext cx="355529" cy="315842"/>
            </a:xfrm>
            <a:custGeom>
              <a:avLst/>
              <a:gdLst>
                <a:gd name="connsiteX0" fmla="*/ 152400 w 355600"/>
                <a:gd name="connsiteY0" fmla="*/ 41476 h 315796"/>
                <a:gd name="connsiteX1" fmla="*/ 91440 w 355600"/>
                <a:gd name="connsiteY1" fmla="*/ 836 h 315796"/>
                <a:gd name="connsiteX2" fmla="*/ 60960 w 355600"/>
                <a:gd name="connsiteY2" fmla="*/ 10996 h 315796"/>
                <a:gd name="connsiteX3" fmla="*/ 30480 w 355600"/>
                <a:gd name="connsiteY3" fmla="*/ 41476 h 315796"/>
                <a:gd name="connsiteX4" fmla="*/ 0 w 355600"/>
                <a:gd name="connsiteY4" fmla="*/ 61796 h 315796"/>
                <a:gd name="connsiteX5" fmla="*/ 10160 w 355600"/>
                <a:gd name="connsiteY5" fmla="*/ 143076 h 315796"/>
                <a:gd name="connsiteX6" fmla="*/ 40640 w 355600"/>
                <a:gd name="connsiteY6" fmla="*/ 183716 h 315796"/>
                <a:gd name="connsiteX7" fmla="*/ 111760 w 355600"/>
                <a:gd name="connsiteY7" fmla="*/ 204036 h 315796"/>
                <a:gd name="connsiteX8" fmla="*/ 213360 w 355600"/>
                <a:gd name="connsiteY8" fmla="*/ 234516 h 315796"/>
                <a:gd name="connsiteX9" fmla="*/ 325120 w 355600"/>
                <a:gd name="connsiteY9" fmla="*/ 214196 h 315796"/>
                <a:gd name="connsiteX10" fmla="*/ 345440 w 355600"/>
                <a:gd name="connsiteY10" fmla="*/ 153236 h 315796"/>
                <a:gd name="connsiteX11" fmla="*/ 182880 w 355600"/>
                <a:gd name="connsiteY11" fmla="*/ 112596 h 315796"/>
                <a:gd name="connsiteX12" fmla="*/ 172720 w 355600"/>
                <a:gd name="connsiteY12" fmla="*/ 143076 h 315796"/>
                <a:gd name="connsiteX13" fmla="*/ 152400 w 355600"/>
                <a:gd name="connsiteY13" fmla="*/ 173556 h 315796"/>
                <a:gd name="connsiteX14" fmla="*/ 162560 w 355600"/>
                <a:gd name="connsiteY14" fmla="*/ 224356 h 315796"/>
                <a:gd name="connsiteX15" fmla="*/ 254000 w 355600"/>
                <a:gd name="connsiteY15" fmla="*/ 214196 h 315796"/>
                <a:gd name="connsiteX16" fmla="*/ 264160 w 355600"/>
                <a:gd name="connsiteY16" fmla="*/ 183716 h 315796"/>
                <a:gd name="connsiteX17" fmla="*/ 213360 w 355600"/>
                <a:gd name="connsiteY17" fmla="*/ 41476 h 315796"/>
                <a:gd name="connsiteX18" fmla="*/ 101600 w 355600"/>
                <a:gd name="connsiteY18" fmla="*/ 61796 h 315796"/>
                <a:gd name="connsiteX19" fmla="*/ 71120 w 355600"/>
                <a:gd name="connsiteY19" fmla="*/ 82116 h 315796"/>
                <a:gd name="connsiteX20" fmla="*/ 71120 w 355600"/>
                <a:gd name="connsiteY20" fmla="*/ 305636 h 315796"/>
                <a:gd name="connsiteX21" fmla="*/ 111760 w 355600"/>
                <a:gd name="connsiteY21" fmla="*/ 315796 h 315796"/>
                <a:gd name="connsiteX22" fmla="*/ 274320 w 355600"/>
                <a:gd name="connsiteY22" fmla="*/ 295476 h 315796"/>
                <a:gd name="connsiteX23" fmla="*/ 314960 w 355600"/>
                <a:gd name="connsiteY23" fmla="*/ 254836 h 315796"/>
                <a:gd name="connsiteX24" fmla="*/ 335280 w 355600"/>
                <a:gd name="connsiteY24" fmla="*/ 224356 h 315796"/>
                <a:gd name="connsiteX25" fmla="*/ 355600 w 355600"/>
                <a:gd name="connsiteY25" fmla="*/ 143076 h 315796"/>
                <a:gd name="connsiteX26" fmla="*/ 345440 w 355600"/>
                <a:gd name="connsiteY26" fmla="*/ 21156 h 315796"/>
                <a:gd name="connsiteX27" fmla="*/ 314960 w 355600"/>
                <a:gd name="connsiteY27" fmla="*/ 10996 h 315796"/>
                <a:gd name="connsiteX28" fmla="*/ 243840 w 355600"/>
                <a:gd name="connsiteY28" fmla="*/ 21156 h 315796"/>
                <a:gd name="connsiteX29" fmla="*/ 213360 w 355600"/>
                <a:gd name="connsiteY29" fmla="*/ 31316 h 315796"/>
                <a:gd name="connsiteX30" fmla="*/ 172720 w 355600"/>
                <a:gd name="connsiteY30" fmla="*/ 41476 h 315796"/>
                <a:gd name="connsiteX31" fmla="*/ 142240 w 355600"/>
                <a:gd name="connsiteY31" fmla="*/ 71956 h 315796"/>
                <a:gd name="connsiteX32" fmla="*/ 121920 w 355600"/>
                <a:gd name="connsiteY32" fmla="*/ 102436 h 315796"/>
                <a:gd name="connsiteX33" fmla="*/ 91440 w 355600"/>
                <a:gd name="connsiteY33" fmla="*/ 132916 h 315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5600" h="315796">
                  <a:moveTo>
                    <a:pt x="152400" y="41476"/>
                  </a:moveTo>
                  <a:cubicBezTo>
                    <a:pt x="132080" y="27929"/>
                    <a:pt x="114608" y="8559"/>
                    <a:pt x="91440" y="836"/>
                  </a:cubicBezTo>
                  <a:cubicBezTo>
                    <a:pt x="81280" y="-2551"/>
                    <a:pt x="69871" y="5055"/>
                    <a:pt x="60960" y="10996"/>
                  </a:cubicBezTo>
                  <a:cubicBezTo>
                    <a:pt x="49005" y="18966"/>
                    <a:pt x="41518" y="32278"/>
                    <a:pt x="30480" y="41476"/>
                  </a:cubicBezTo>
                  <a:cubicBezTo>
                    <a:pt x="21099" y="49293"/>
                    <a:pt x="10160" y="55023"/>
                    <a:pt x="0" y="61796"/>
                  </a:cubicBezTo>
                  <a:cubicBezTo>
                    <a:pt x="3387" y="88889"/>
                    <a:pt x="1526" y="117173"/>
                    <a:pt x="10160" y="143076"/>
                  </a:cubicBezTo>
                  <a:cubicBezTo>
                    <a:pt x="15515" y="159140"/>
                    <a:pt x="27631" y="172876"/>
                    <a:pt x="40640" y="183716"/>
                  </a:cubicBezTo>
                  <a:cubicBezTo>
                    <a:pt x="47339" y="189298"/>
                    <a:pt x="109009" y="203004"/>
                    <a:pt x="111760" y="204036"/>
                  </a:cubicBezTo>
                  <a:cubicBezTo>
                    <a:pt x="206265" y="239475"/>
                    <a:pt x="89258" y="213832"/>
                    <a:pt x="213360" y="234516"/>
                  </a:cubicBezTo>
                  <a:cubicBezTo>
                    <a:pt x="250613" y="227743"/>
                    <a:pt x="292873" y="234040"/>
                    <a:pt x="325120" y="214196"/>
                  </a:cubicBezTo>
                  <a:cubicBezTo>
                    <a:pt x="343362" y="202970"/>
                    <a:pt x="345440" y="153236"/>
                    <a:pt x="345440" y="153236"/>
                  </a:cubicBezTo>
                  <a:cubicBezTo>
                    <a:pt x="309974" y="46839"/>
                    <a:pt x="346324" y="89247"/>
                    <a:pt x="182880" y="112596"/>
                  </a:cubicBezTo>
                  <a:cubicBezTo>
                    <a:pt x="179493" y="122756"/>
                    <a:pt x="177509" y="133497"/>
                    <a:pt x="172720" y="143076"/>
                  </a:cubicBezTo>
                  <a:cubicBezTo>
                    <a:pt x="167259" y="153998"/>
                    <a:pt x="153915" y="161439"/>
                    <a:pt x="152400" y="173556"/>
                  </a:cubicBezTo>
                  <a:cubicBezTo>
                    <a:pt x="150258" y="190691"/>
                    <a:pt x="159173" y="207423"/>
                    <a:pt x="162560" y="224356"/>
                  </a:cubicBezTo>
                  <a:cubicBezTo>
                    <a:pt x="193040" y="220969"/>
                    <a:pt x="225526" y="225586"/>
                    <a:pt x="254000" y="214196"/>
                  </a:cubicBezTo>
                  <a:cubicBezTo>
                    <a:pt x="263944" y="210219"/>
                    <a:pt x="264160" y="194426"/>
                    <a:pt x="264160" y="183716"/>
                  </a:cubicBezTo>
                  <a:cubicBezTo>
                    <a:pt x="264160" y="52412"/>
                    <a:pt x="286235" y="77914"/>
                    <a:pt x="213360" y="41476"/>
                  </a:cubicBezTo>
                  <a:cubicBezTo>
                    <a:pt x="196879" y="43830"/>
                    <a:pt x="125552" y="51531"/>
                    <a:pt x="101600" y="61796"/>
                  </a:cubicBezTo>
                  <a:cubicBezTo>
                    <a:pt x="90377" y="66606"/>
                    <a:pt x="81280" y="75343"/>
                    <a:pt x="71120" y="82116"/>
                  </a:cubicBezTo>
                  <a:cubicBezTo>
                    <a:pt x="44403" y="162268"/>
                    <a:pt x="37420" y="170834"/>
                    <a:pt x="71120" y="305636"/>
                  </a:cubicBezTo>
                  <a:cubicBezTo>
                    <a:pt x="74507" y="319183"/>
                    <a:pt x="98213" y="312409"/>
                    <a:pt x="111760" y="315796"/>
                  </a:cubicBezTo>
                  <a:cubicBezTo>
                    <a:pt x="165947" y="309023"/>
                    <a:pt x="222015" y="311168"/>
                    <a:pt x="274320" y="295476"/>
                  </a:cubicBezTo>
                  <a:cubicBezTo>
                    <a:pt x="292670" y="289971"/>
                    <a:pt x="302492" y="269382"/>
                    <a:pt x="314960" y="254836"/>
                  </a:cubicBezTo>
                  <a:cubicBezTo>
                    <a:pt x="322907" y="245565"/>
                    <a:pt x="329819" y="235278"/>
                    <a:pt x="335280" y="224356"/>
                  </a:cubicBezTo>
                  <a:cubicBezTo>
                    <a:pt x="345694" y="203528"/>
                    <a:pt x="351736" y="162398"/>
                    <a:pt x="355600" y="143076"/>
                  </a:cubicBezTo>
                  <a:cubicBezTo>
                    <a:pt x="352213" y="102436"/>
                    <a:pt x="357433" y="60133"/>
                    <a:pt x="345440" y="21156"/>
                  </a:cubicBezTo>
                  <a:cubicBezTo>
                    <a:pt x="342290" y="10920"/>
                    <a:pt x="325670" y="10996"/>
                    <a:pt x="314960" y="10996"/>
                  </a:cubicBezTo>
                  <a:cubicBezTo>
                    <a:pt x="291013" y="10996"/>
                    <a:pt x="267547" y="17769"/>
                    <a:pt x="243840" y="21156"/>
                  </a:cubicBezTo>
                  <a:cubicBezTo>
                    <a:pt x="233680" y="24543"/>
                    <a:pt x="223658" y="28374"/>
                    <a:pt x="213360" y="31316"/>
                  </a:cubicBezTo>
                  <a:cubicBezTo>
                    <a:pt x="199934" y="35152"/>
                    <a:pt x="184844" y="34548"/>
                    <a:pt x="172720" y="41476"/>
                  </a:cubicBezTo>
                  <a:cubicBezTo>
                    <a:pt x="160245" y="48605"/>
                    <a:pt x="151438" y="60918"/>
                    <a:pt x="142240" y="71956"/>
                  </a:cubicBezTo>
                  <a:cubicBezTo>
                    <a:pt x="134423" y="81337"/>
                    <a:pt x="129737" y="93055"/>
                    <a:pt x="121920" y="102436"/>
                  </a:cubicBezTo>
                  <a:cubicBezTo>
                    <a:pt x="112722" y="113474"/>
                    <a:pt x="91440" y="132916"/>
                    <a:pt x="91440" y="13291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5" name="Straight Connector 14"/>
            <p:cNvCxnSpPr/>
            <p:nvPr/>
          </p:nvCxnSpPr>
          <p:spPr>
            <a:xfrm>
              <a:off x="1322618" y="2469018"/>
              <a:ext cx="0" cy="5761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TextBox 16"/>
          <p:cNvSpPr txBox="1">
            <a:spLocks noChangeArrowheads="1"/>
          </p:cNvSpPr>
          <p:nvPr/>
        </p:nvSpPr>
        <p:spPr bwMode="auto">
          <a:xfrm>
            <a:off x="4024314" y="2516189"/>
            <a:ext cx="5527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err="1"/>
              <a:t>Right</a:t>
            </a:r>
            <a:r>
              <a:rPr lang="sk-SK" altLang="en-US" dirty="0"/>
              <a:t>, </a:t>
            </a:r>
            <a:r>
              <a:rPr lang="sk-SK" altLang="en-US" dirty="0" err="1"/>
              <a:t>Suck</a:t>
            </a:r>
            <a:r>
              <a:rPr lang="sk-SK" altLang="en-US" dirty="0"/>
              <a:t> </a:t>
            </a:r>
            <a:r>
              <a:rPr lang="en-US" altLang="en-US" dirty="0" smtClean="0"/>
              <a:t>is not good for the second initial state</a:t>
            </a:r>
            <a:r>
              <a:rPr lang="sk-SK" altLang="en-US" dirty="0" smtClean="0"/>
              <a:t>.</a:t>
            </a:r>
            <a:endParaRPr lang="en-US" altLang="en-US" dirty="0"/>
          </a:p>
        </p:txBody>
      </p:sp>
      <p:sp>
        <p:nvSpPr>
          <p:cNvPr id="19" name="TextBox 18"/>
          <p:cNvSpPr txBox="1">
            <a:spLocks noChangeArrowheads="1"/>
          </p:cNvSpPr>
          <p:nvPr/>
        </p:nvSpPr>
        <p:spPr bwMode="auto">
          <a:xfrm>
            <a:off x="4023586" y="2903945"/>
            <a:ext cx="5776912" cy="6463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 </a:t>
            </a:r>
            <a:r>
              <a:rPr lang="sk-SK" altLang="en-US" dirty="0" err="1"/>
              <a:t>Right</a:t>
            </a:r>
            <a:r>
              <a:rPr lang="sk-SK" altLang="en-US" dirty="0"/>
              <a:t> , </a:t>
            </a:r>
            <a:r>
              <a:rPr lang="sk-SK" altLang="en-US" dirty="0" err="1"/>
              <a:t>Suck</a:t>
            </a:r>
            <a:r>
              <a:rPr lang="sk-SK" altLang="en-US" dirty="0"/>
              <a:t>, </a:t>
            </a:r>
            <a:r>
              <a:rPr lang="sk-SK" altLang="en-US" dirty="0" err="1"/>
              <a:t>Left</a:t>
            </a:r>
            <a:r>
              <a:rPr lang="sk-SK" altLang="en-US" dirty="0"/>
              <a:t>, </a:t>
            </a:r>
            <a:r>
              <a:rPr lang="sk-SK" altLang="en-US" dirty="0" err="1"/>
              <a:t>Suck</a:t>
            </a:r>
            <a:r>
              <a:rPr lang="sk-SK" altLang="en-US" dirty="0"/>
              <a:t> </a:t>
            </a:r>
            <a:r>
              <a:rPr lang="en-US" altLang="en-US" dirty="0"/>
              <a:t> </a:t>
            </a:r>
            <a:r>
              <a:rPr lang="en-US" altLang="en-US" dirty="0" smtClean="0"/>
              <a:t>is good also for the second initial state</a:t>
            </a:r>
            <a:endParaRPr lang="en-US" altLang="en-US" dirty="0"/>
          </a:p>
        </p:txBody>
      </p:sp>
      <p:grpSp>
        <p:nvGrpSpPr>
          <p:cNvPr id="26" name="Group 25"/>
          <p:cNvGrpSpPr>
            <a:grpSpLocks/>
          </p:cNvGrpSpPr>
          <p:nvPr/>
        </p:nvGrpSpPr>
        <p:grpSpPr bwMode="auto">
          <a:xfrm>
            <a:off x="2151064" y="3606801"/>
            <a:ext cx="1368425" cy="601663"/>
            <a:chOff x="627728" y="3607262"/>
            <a:chExt cx="1368152" cy="601226"/>
          </a:xfrm>
        </p:grpSpPr>
        <p:grpSp>
          <p:nvGrpSpPr>
            <p:cNvPr id="70668" name="Group 19"/>
            <p:cNvGrpSpPr>
              <a:grpSpLocks/>
            </p:cNvGrpSpPr>
            <p:nvPr/>
          </p:nvGrpSpPr>
          <p:grpSpPr bwMode="auto">
            <a:xfrm>
              <a:off x="627728" y="3607262"/>
              <a:ext cx="1368152" cy="601226"/>
              <a:chOff x="611560" y="2467734"/>
              <a:chExt cx="1368152" cy="601226"/>
            </a:xfrm>
          </p:grpSpPr>
          <p:sp>
            <p:nvSpPr>
              <p:cNvPr id="21" name="Rectangle 20"/>
              <p:cNvSpPr/>
              <p:nvPr/>
            </p:nvSpPr>
            <p:spPr>
              <a:xfrm>
                <a:off x="611560" y="2493116"/>
                <a:ext cx="1368152" cy="575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671" name="TextBox 21"/>
              <p:cNvSpPr txBox="1">
                <a:spLocks noChangeArrowheads="1"/>
              </p:cNvSpPr>
              <p:nvPr/>
            </p:nvSpPr>
            <p:spPr bwMode="auto">
              <a:xfrm>
                <a:off x="1335622" y="2467734"/>
                <a:ext cx="4680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V</a:t>
                </a:r>
                <a:endParaRPr lang="en-US" altLang="en-US"/>
              </a:p>
            </p:txBody>
          </p:sp>
          <p:sp>
            <p:nvSpPr>
              <p:cNvPr id="23" name="Freeform 22"/>
              <p:cNvSpPr/>
              <p:nvPr/>
            </p:nvSpPr>
            <p:spPr>
              <a:xfrm>
                <a:off x="736947" y="2623196"/>
                <a:ext cx="355529" cy="315684"/>
              </a:xfrm>
              <a:custGeom>
                <a:avLst/>
                <a:gdLst>
                  <a:gd name="connsiteX0" fmla="*/ 152400 w 355600"/>
                  <a:gd name="connsiteY0" fmla="*/ 41476 h 315796"/>
                  <a:gd name="connsiteX1" fmla="*/ 91440 w 355600"/>
                  <a:gd name="connsiteY1" fmla="*/ 836 h 315796"/>
                  <a:gd name="connsiteX2" fmla="*/ 60960 w 355600"/>
                  <a:gd name="connsiteY2" fmla="*/ 10996 h 315796"/>
                  <a:gd name="connsiteX3" fmla="*/ 30480 w 355600"/>
                  <a:gd name="connsiteY3" fmla="*/ 41476 h 315796"/>
                  <a:gd name="connsiteX4" fmla="*/ 0 w 355600"/>
                  <a:gd name="connsiteY4" fmla="*/ 61796 h 315796"/>
                  <a:gd name="connsiteX5" fmla="*/ 10160 w 355600"/>
                  <a:gd name="connsiteY5" fmla="*/ 143076 h 315796"/>
                  <a:gd name="connsiteX6" fmla="*/ 40640 w 355600"/>
                  <a:gd name="connsiteY6" fmla="*/ 183716 h 315796"/>
                  <a:gd name="connsiteX7" fmla="*/ 111760 w 355600"/>
                  <a:gd name="connsiteY7" fmla="*/ 204036 h 315796"/>
                  <a:gd name="connsiteX8" fmla="*/ 213360 w 355600"/>
                  <a:gd name="connsiteY8" fmla="*/ 234516 h 315796"/>
                  <a:gd name="connsiteX9" fmla="*/ 325120 w 355600"/>
                  <a:gd name="connsiteY9" fmla="*/ 214196 h 315796"/>
                  <a:gd name="connsiteX10" fmla="*/ 345440 w 355600"/>
                  <a:gd name="connsiteY10" fmla="*/ 153236 h 315796"/>
                  <a:gd name="connsiteX11" fmla="*/ 182880 w 355600"/>
                  <a:gd name="connsiteY11" fmla="*/ 112596 h 315796"/>
                  <a:gd name="connsiteX12" fmla="*/ 172720 w 355600"/>
                  <a:gd name="connsiteY12" fmla="*/ 143076 h 315796"/>
                  <a:gd name="connsiteX13" fmla="*/ 152400 w 355600"/>
                  <a:gd name="connsiteY13" fmla="*/ 173556 h 315796"/>
                  <a:gd name="connsiteX14" fmla="*/ 162560 w 355600"/>
                  <a:gd name="connsiteY14" fmla="*/ 224356 h 315796"/>
                  <a:gd name="connsiteX15" fmla="*/ 254000 w 355600"/>
                  <a:gd name="connsiteY15" fmla="*/ 214196 h 315796"/>
                  <a:gd name="connsiteX16" fmla="*/ 264160 w 355600"/>
                  <a:gd name="connsiteY16" fmla="*/ 183716 h 315796"/>
                  <a:gd name="connsiteX17" fmla="*/ 213360 w 355600"/>
                  <a:gd name="connsiteY17" fmla="*/ 41476 h 315796"/>
                  <a:gd name="connsiteX18" fmla="*/ 101600 w 355600"/>
                  <a:gd name="connsiteY18" fmla="*/ 61796 h 315796"/>
                  <a:gd name="connsiteX19" fmla="*/ 71120 w 355600"/>
                  <a:gd name="connsiteY19" fmla="*/ 82116 h 315796"/>
                  <a:gd name="connsiteX20" fmla="*/ 71120 w 355600"/>
                  <a:gd name="connsiteY20" fmla="*/ 305636 h 315796"/>
                  <a:gd name="connsiteX21" fmla="*/ 111760 w 355600"/>
                  <a:gd name="connsiteY21" fmla="*/ 315796 h 315796"/>
                  <a:gd name="connsiteX22" fmla="*/ 274320 w 355600"/>
                  <a:gd name="connsiteY22" fmla="*/ 295476 h 315796"/>
                  <a:gd name="connsiteX23" fmla="*/ 314960 w 355600"/>
                  <a:gd name="connsiteY23" fmla="*/ 254836 h 315796"/>
                  <a:gd name="connsiteX24" fmla="*/ 335280 w 355600"/>
                  <a:gd name="connsiteY24" fmla="*/ 224356 h 315796"/>
                  <a:gd name="connsiteX25" fmla="*/ 355600 w 355600"/>
                  <a:gd name="connsiteY25" fmla="*/ 143076 h 315796"/>
                  <a:gd name="connsiteX26" fmla="*/ 345440 w 355600"/>
                  <a:gd name="connsiteY26" fmla="*/ 21156 h 315796"/>
                  <a:gd name="connsiteX27" fmla="*/ 314960 w 355600"/>
                  <a:gd name="connsiteY27" fmla="*/ 10996 h 315796"/>
                  <a:gd name="connsiteX28" fmla="*/ 243840 w 355600"/>
                  <a:gd name="connsiteY28" fmla="*/ 21156 h 315796"/>
                  <a:gd name="connsiteX29" fmla="*/ 213360 w 355600"/>
                  <a:gd name="connsiteY29" fmla="*/ 31316 h 315796"/>
                  <a:gd name="connsiteX30" fmla="*/ 172720 w 355600"/>
                  <a:gd name="connsiteY30" fmla="*/ 41476 h 315796"/>
                  <a:gd name="connsiteX31" fmla="*/ 142240 w 355600"/>
                  <a:gd name="connsiteY31" fmla="*/ 71956 h 315796"/>
                  <a:gd name="connsiteX32" fmla="*/ 121920 w 355600"/>
                  <a:gd name="connsiteY32" fmla="*/ 102436 h 315796"/>
                  <a:gd name="connsiteX33" fmla="*/ 91440 w 355600"/>
                  <a:gd name="connsiteY33" fmla="*/ 132916 h 315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5600" h="315796">
                    <a:moveTo>
                      <a:pt x="152400" y="41476"/>
                    </a:moveTo>
                    <a:cubicBezTo>
                      <a:pt x="132080" y="27929"/>
                      <a:pt x="114608" y="8559"/>
                      <a:pt x="91440" y="836"/>
                    </a:cubicBezTo>
                    <a:cubicBezTo>
                      <a:pt x="81280" y="-2551"/>
                      <a:pt x="69871" y="5055"/>
                      <a:pt x="60960" y="10996"/>
                    </a:cubicBezTo>
                    <a:cubicBezTo>
                      <a:pt x="49005" y="18966"/>
                      <a:pt x="41518" y="32278"/>
                      <a:pt x="30480" y="41476"/>
                    </a:cubicBezTo>
                    <a:cubicBezTo>
                      <a:pt x="21099" y="49293"/>
                      <a:pt x="10160" y="55023"/>
                      <a:pt x="0" y="61796"/>
                    </a:cubicBezTo>
                    <a:cubicBezTo>
                      <a:pt x="3387" y="88889"/>
                      <a:pt x="1526" y="117173"/>
                      <a:pt x="10160" y="143076"/>
                    </a:cubicBezTo>
                    <a:cubicBezTo>
                      <a:pt x="15515" y="159140"/>
                      <a:pt x="27631" y="172876"/>
                      <a:pt x="40640" y="183716"/>
                    </a:cubicBezTo>
                    <a:cubicBezTo>
                      <a:pt x="47339" y="189298"/>
                      <a:pt x="109009" y="203004"/>
                      <a:pt x="111760" y="204036"/>
                    </a:cubicBezTo>
                    <a:cubicBezTo>
                      <a:pt x="206265" y="239475"/>
                      <a:pt x="89258" y="213832"/>
                      <a:pt x="213360" y="234516"/>
                    </a:cubicBezTo>
                    <a:cubicBezTo>
                      <a:pt x="250613" y="227743"/>
                      <a:pt x="292873" y="234040"/>
                      <a:pt x="325120" y="214196"/>
                    </a:cubicBezTo>
                    <a:cubicBezTo>
                      <a:pt x="343362" y="202970"/>
                      <a:pt x="345440" y="153236"/>
                      <a:pt x="345440" y="153236"/>
                    </a:cubicBezTo>
                    <a:cubicBezTo>
                      <a:pt x="309974" y="46839"/>
                      <a:pt x="346324" y="89247"/>
                      <a:pt x="182880" y="112596"/>
                    </a:cubicBezTo>
                    <a:cubicBezTo>
                      <a:pt x="179493" y="122756"/>
                      <a:pt x="177509" y="133497"/>
                      <a:pt x="172720" y="143076"/>
                    </a:cubicBezTo>
                    <a:cubicBezTo>
                      <a:pt x="167259" y="153998"/>
                      <a:pt x="153915" y="161439"/>
                      <a:pt x="152400" y="173556"/>
                    </a:cubicBezTo>
                    <a:cubicBezTo>
                      <a:pt x="150258" y="190691"/>
                      <a:pt x="159173" y="207423"/>
                      <a:pt x="162560" y="224356"/>
                    </a:cubicBezTo>
                    <a:cubicBezTo>
                      <a:pt x="193040" y="220969"/>
                      <a:pt x="225526" y="225586"/>
                      <a:pt x="254000" y="214196"/>
                    </a:cubicBezTo>
                    <a:cubicBezTo>
                      <a:pt x="263944" y="210219"/>
                      <a:pt x="264160" y="194426"/>
                      <a:pt x="264160" y="183716"/>
                    </a:cubicBezTo>
                    <a:cubicBezTo>
                      <a:pt x="264160" y="52412"/>
                      <a:pt x="286235" y="77914"/>
                      <a:pt x="213360" y="41476"/>
                    </a:cubicBezTo>
                    <a:cubicBezTo>
                      <a:pt x="196879" y="43830"/>
                      <a:pt x="125552" y="51531"/>
                      <a:pt x="101600" y="61796"/>
                    </a:cubicBezTo>
                    <a:cubicBezTo>
                      <a:pt x="90377" y="66606"/>
                      <a:pt x="81280" y="75343"/>
                      <a:pt x="71120" y="82116"/>
                    </a:cubicBezTo>
                    <a:cubicBezTo>
                      <a:pt x="44403" y="162268"/>
                      <a:pt x="37420" y="170834"/>
                      <a:pt x="71120" y="305636"/>
                    </a:cubicBezTo>
                    <a:cubicBezTo>
                      <a:pt x="74507" y="319183"/>
                      <a:pt x="98213" y="312409"/>
                      <a:pt x="111760" y="315796"/>
                    </a:cubicBezTo>
                    <a:cubicBezTo>
                      <a:pt x="165947" y="309023"/>
                      <a:pt x="222015" y="311168"/>
                      <a:pt x="274320" y="295476"/>
                    </a:cubicBezTo>
                    <a:cubicBezTo>
                      <a:pt x="292670" y="289971"/>
                      <a:pt x="302492" y="269382"/>
                      <a:pt x="314960" y="254836"/>
                    </a:cubicBezTo>
                    <a:cubicBezTo>
                      <a:pt x="322907" y="245565"/>
                      <a:pt x="329819" y="235278"/>
                      <a:pt x="335280" y="224356"/>
                    </a:cubicBezTo>
                    <a:cubicBezTo>
                      <a:pt x="345694" y="203528"/>
                      <a:pt x="351736" y="162398"/>
                      <a:pt x="355600" y="143076"/>
                    </a:cubicBezTo>
                    <a:cubicBezTo>
                      <a:pt x="352213" y="102436"/>
                      <a:pt x="357433" y="60133"/>
                      <a:pt x="345440" y="21156"/>
                    </a:cubicBezTo>
                    <a:cubicBezTo>
                      <a:pt x="342290" y="10920"/>
                      <a:pt x="325670" y="10996"/>
                      <a:pt x="314960" y="10996"/>
                    </a:cubicBezTo>
                    <a:cubicBezTo>
                      <a:pt x="291013" y="10996"/>
                      <a:pt x="267547" y="17769"/>
                      <a:pt x="243840" y="21156"/>
                    </a:cubicBezTo>
                    <a:cubicBezTo>
                      <a:pt x="233680" y="24543"/>
                      <a:pt x="223658" y="28374"/>
                      <a:pt x="213360" y="31316"/>
                    </a:cubicBezTo>
                    <a:cubicBezTo>
                      <a:pt x="199934" y="35152"/>
                      <a:pt x="184844" y="34548"/>
                      <a:pt x="172720" y="41476"/>
                    </a:cubicBezTo>
                    <a:cubicBezTo>
                      <a:pt x="160245" y="48605"/>
                      <a:pt x="151438" y="60918"/>
                      <a:pt x="142240" y="71956"/>
                    </a:cubicBezTo>
                    <a:cubicBezTo>
                      <a:pt x="134423" y="81337"/>
                      <a:pt x="129737" y="93055"/>
                      <a:pt x="121920" y="102436"/>
                    </a:cubicBezTo>
                    <a:cubicBezTo>
                      <a:pt x="112722" y="113474"/>
                      <a:pt x="91440" y="132916"/>
                      <a:pt x="91440" y="13291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4" name="Straight Connector 23"/>
              <p:cNvCxnSpPr/>
              <p:nvPr/>
            </p:nvCxnSpPr>
            <p:spPr>
              <a:xfrm>
                <a:off x="1322618" y="2469321"/>
                <a:ext cx="0" cy="5758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Freeform 24"/>
            <p:cNvSpPr/>
            <p:nvPr/>
          </p:nvSpPr>
          <p:spPr>
            <a:xfrm>
              <a:off x="1549881" y="3791278"/>
              <a:ext cx="355529" cy="315684"/>
            </a:xfrm>
            <a:custGeom>
              <a:avLst/>
              <a:gdLst>
                <a:gd name="connsiteX0" fmla="*/ 152400 w 355600"/>
                <a:gd name="connsiteY0" fmla="*/ 41476 h 315796"/>
                <a:gd name="connsiteX1" fmla="*/ 91440 w 355600"/>
                <a:gd name="connsiteY1" fmla="*/ 836 h 315796"/>
                <a:gd name="connsiteX2" fmla="*/ 60960 w 355600"/>
                <a:gd name="connsiteY2" fmla="*/ 10996 h 315796"/>
                <a:gd name="connsiteX3" fmla="*/ 30480 w 355600"/>
                <a:gd name="connsiteY3" fmla="*/ 41476 h 315796"/>
                <a:gd name="connsiteX4" fmla="*/ 0 w 355600"/>
                <a:gd name="connsiteY4" fmla="*/ 61796 h 315796"/>
                <a:gd name="connsiteX5" fmla="*/ 10160 w 355600"/>
                <a:gd name="connsiteY5" fmla="*/ 143076 h 315796"/>
                <a:gd name="connsiteX6" fmla="*/ 40640 w 355600"/>
                <a:gd name="connsiteY6" fmla="*/ 183716 h 315796"/>
                <a:gd name="connsiteX7" fmla="*/ 111760 w 355600"/>
                <a:gd name="connsiteY7" fmla="*/ 204036 h 315796"/>
                <a:gd name="connsiteX8" fmla="*/ 213360 w 355600"/>
                <a:gd name="connsiteY8" fmla="*/ 234516 h 315796"/>
                <a:gd name="connsiteX9" fmla="*/ 325120 w 355600"/>
                <a:gd name="connsiteY9" fmla="*/ 214196 h 315796"/>
                <a:gd name="connsiteX10" fmla="*/ 345440 w 355600"/>
                <a:gd name="connsiteY10" fmla="*/ 153236 h 315796"/>
                <a:gd name="connsiteX11" fmla="*/ 182880 w 355600"/>
                <a:gd name="connsiteY11" fmla="*/ 112596 h 315796"/>
                <a:gd name="connsiteX12" fmla="*/ 172720 w 355600"/>
                <a:gd name="connsiteY12" fmla="*/ 143076 h 315796"/>
                <a:gd name="connsiteX13" fmla="*/ 152400 w 355600"/>
                <a:gd name="connsiteY13" fmla="*/ 173556 h 315796"/>
                <a:gd name="connsiteX14" fmla="*/ 162560 w 355600"/>
                <a:gd name="connsiteY14" fmla="*/ 224356 h 315796"/>
                <a:gd name="connsiteX15" fmla="*/ 254000 w 355600"/>
                <a:gd name="connsiteY15" fmla="*/ 214196 h 315796"/>
                <a:gd name="connsiteX16" fmla="*/ 264160 w 355600"/>
                <a:gd name="connsiteY16" fmla="*/ 183716 h 315796"/>
                <a:gd name="connsiteX17" fmla="*/ 213360 w 355600"/>
                <a:gd name="connsiteY17" fmla="*/ 41476 h 315796"/>
                <a:gd name="connsiteX18" fmla="*/ 101600 w 355600"/>
                <a:gd name="connsiteY18" fmla="*/ 61796 h 315796"/>
                <a:gd name="connsiteX19" fmla="*/ 71120 w 355600"/>
                <a:gd name="connsiteY19" fmla="*/ 82116 h 315796"/>
                <a:gd name="connsiteX20" fmla="*/ 71120 w 355600"/>
                <a:gd name="connsiteY20" fmla="*/ 305636 h 315796"/>
                <a:gd name="connsiteX21" fmla="*/ 111760 w 355600"/>
                <a:gd name="connsiteY21" fmla="*/ 315796 h 315796"/>
                <a:gd name="connsiteX22" fmla="*/ 274320 w 355600"/>
                <a:gd name="connsiteY22" fmla="*/ 295476 h 315796"/>
                <a:gd name="connsiteX23" fmla="*/ 314960 w 355600"/>
                <a:gd name="connsiteY23" fmla="*/ 254836 h 315796"/>
                <a:gd name="connsiteX24" fmla="*/ 335280 w 355600"/>
                <a:gd name="connsiteY24" fmla="*/ 224356 h 315796"/>
                <a:gd name="connsiteX25" fmla="*/ 355600 w 355600"/>
                <a:gd name="connsiteY25" fmla="*/ 143076 h 315796"/>
                <a:gd name="connsiteX26" fmla="*/ 345440 w 355600"/>
                <a:gd name="connsiteY26" fmla="*/ 21156 h 315796"/>
                <a:gd name="connsiteX27" fmla="*/ 314960 w 355600"/>
                <a:gd name="connsiteY27" fmla="*/ 10996 h 315796"/>
                <a:gd name="connsiteX28" fmla="*/ 243840 w 355600"/>
                <a:gd name="connsiteY28" fmla="*/ 21156 h 315796"/>
                <a:gd name="connsiteX29" fmla="*/ 213360 w 355600"/>
                <a:gd name="connsiteY29" fmla="*/ 31316 h 315796"/>
                <a:gd name="connsiteX30" fmla="*/ 172720 w 355600"/>
                <a:gd name="connsiteY30" fmla="*/ 41476 h 315796"/>
                <a:gd name="connsiteX31" fmla="*/ 142240 w 355600"/>
                <a:gd name="connsiteY31" fmla="*/ 71956 h 315796"/>
                <a:gd name="connsiteX32" fmla="*/ 121920 w 355600"/>
                <a:gd name="connsiteY32" fmla="*/ 102436 h 315796"/>
                <a:gd name="connsiteX33" fmla="*/ 91440 w 355600"/>
                <a:gd name="connsiteY33" fmla="*/ 132916 h 315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5600" h="315796">
                  <a:moveTo>
                    <a:pt x="152400" y="41476"/>
                  </a:moveTo>
                  <a:cubicBezTo>
                    <a:pt x="132080" y="27929"/>
                    <a:pt x="114608" y="8559"/>
                    <a:pt x="91440" y="836"/>
                  </a:cubicBezTo>
                  <a:cubicBezTo>
                    <a:pt x="81280" y="-2551"/>
                    <a:pt x="69871" y="5055"/>
                    <a:pt x="60960" y="10996"/>
                  </a:cubicBezTo>
                  <a:cubicBezTo>
                    <a:pt x="49005" y="18966"/>
                    <a:pt x="41518" y="32278"/>
                    <a:pt x="30480" y="41476"/>
                  </a:cubicBezTo>
                  <a:cubicBezTo>
                    <a:pt x="21099" y="49293"/>
                    <a:pt x="10160" y="55023"/>
                    <a:pt x="0" y="61796"/>
                  </a:cubicBezTo>
                  <a:cubicBezTo>
                    <a:pt x="3387" y="88889"/>
                    <a:pt x="1526" y="117173"/>
                    <a:pt x="10160" y="143076"/>
                  </a:cubicBezTo>
                  <a:cubicBezTo>
                    <a:pt x="15515" y="159140"/>
                    <a:pt x="27631" y="172876"/>
                    <a:pt x="40640" y="183716"/>
                  </a:cubicBezTo>
                  <a:cubicBezTo>
                    <a:pt x="47339" y="189298"/>
                    <a:pt x="109009" y="203004"/>
                    <a:pt x="111760" y="204036"/>
                  </a:cubicBezTo>
                  <a:cubicBezTo>
                    <a:pt x="206265" y="239475"/>
                    <a:pt x="89258" y="213832"/>
                    <a:pt x="213360" y="234516"/>
                  </a:cubicBezTo>
                  <a:cubicBezTo>
                    <a:pt x="250613" y="227743"/>
                    <a:pt x="292873" y="234040"/>
                    <a:pt x="325120" y="214196"/>
                  </a:cubicBezTo>
                  <a:cubicBezTo>
                    <a:pt x="343362" y="202970"/>
                    <a:pt x="345440" y="153236"/>
                    <a:pt x="345440" y="153236"/>
                  </a:cubicBezTo>
                  <a:cubicBezTo>
                    <a:pt x="309974" y="46839"/>
                    <a:pt x="346324" y="89247"/>
                    <a:pt x="182880" y="112596"/>
                  </a:cubicBezTo>
                  <a:cubicBezTo>
                    <a:pt x="179493" y="122756"/>
                    <a:pt x="177509" y="133497"/>
                    <a:pt x="172720" y="143076"/>
                  </a:cubicBezTo>
                  <a:cubicBezTo>
                    <a:pt x="167259" y="153998"/>
                    <a:pt x="153915" y="161439"/>
                    <a:pt x="152400" y="173556"/>
                  </a:cubicBezTo>
                  <a:cubicBezTo>
                    <a:pt x="150258" y="190691"/>
                    <a:pt x="159173" y="207423"/>
                    <a:pt x="162560" y="224356"/>
                  </a:cubicBezTo>
                  <a:cubicBezTo>
                    <a:pt x="193040" y="220969"/>
                    <a:pt x="225526" y="225586"/>
                    <a:pt x="254000" y="214196"/>
                  </a:cubicBezTo>
                  <a:cubicBezTo>
                    <a:pt x="263944" y="210219"/>
                    <a:pt x="264160" y="194426"/>
                    <a:pt x="264160" y="183716"/>
                  </a:cubicBezTo>
                  <a:cubicBezTo>
                    <a:pt x="264160" y="52412"/>
                    <a:pt x="286235" y="77914"/>
                    <a:pt x="213360" y="41476"/>
                  </a:cubicBezTo>
                  <a:cubicBezTo>
                    <a:pt x="196879" y="43830"/>
                    <a:pt x="125552" y="51531"/>
                    <a:pt x="101600" y="61796"/>
                  </a:cubicBezTo>
                  <a:cubicBezTo>
                    <a:pt x="90377" y="66606"/>
                    <a:pt x="81280" y="75343"/>
                    <a:pt x="71120" y="82116"/>
                  </a:cubicBezTo>
                  <a:cubicBezTo>
                    <a:pt x="44403" y="162268"/>
                    <a:pt x="37420" y="170834"/>
                    <a:pt x="71120" y="305636"/>
                  </a:cubicBezTo>
                  <a:cubicBezTo>
                    <a:pt x="74507" y="319183"/>
                    <a:pt x="98213" y="312409"/>
                    <a:pt x="111760" y="315796"/>
                  </a:cubicBezTo>
                  <a:cubicBezTo>
                    <a:pt x="165947" y="309023"/>
                    <a:pt x="222015" y="311168"/>
                    <a:pt x="274320" y="295476"/>
                  </a:cubicBezTo>
                  <a:cubicBezTo>
                    <a:pt x="292670" y="289971"/>
                    <a:pt x="302492" y="269382"/>
                    <a:pt x="314960" y="254836"/>
                  </a:cubicBezTo>
                  <a:cubicBezTo>
                    <a:pt x="322907" y="245565"/>
                    <a:pt x="329819" y="235278"/>
                    <a:pt x="335280" y="224356"/>
                  </a:cubicBezTo>
                  <a:cubicBezTo>
                    <a:pt x="345694" y="203528"/>
                    <a:pt x="351736" y="162398"/>
                    <a:pt x="355600" y="143076"/>
                  </a:cubicBezTo>
                  <a:cubicBezTo>
                    <a:pt x="352213" y="102436"/>
                    <a:pt x="357433" y="60133"/>
                    <a:pt x="345440" y="21156"/>
                  </a:cubicBezTo>
                  <a:cubicBezTo>
                    <a:pt x="342290" y="10920"/>
                    <a:pt x="325670" y="10996"/>
                    <a:pt x="314960" y="10996"/>
                  </a:cubicBezTo>
                  <a:cubicBezTo>
                    <a:pt x="291013" y="10996"/>
                    <a:pt x="267547" y="17769"/>
                    <a:pt x="243840" y="21156"/>
                  </a:cubicBezTo>
                  <a:cubicBezTo>
                    <a:pt x="233680" y="24543"/>
                    <a:pt x="223658" y="28374"/>
                    <a:pt x="213360" y="31316"/>
                  </a:cubicBezTo>
                  <a:cubicBezTo>
                    <a:pt x="199934" y="35152"/>
                    <a:pt x="184844" y="34548"/>
                    <a:pt x="172720" y="41476"/>
                  </a:cubicBezTo>
                  <a:cubicBezTo>
                    <a:pt x="160245" y="48605"/>
                    <a:pt x="151438" y="60918"/>
                    <a:pt x="142240" y="71956"/>
                  </a:cubicBezTo>
                  <a:cubicBezTo>
                    <a:pt x="134423" y="81337"/>
                    <a:pt x="129737" y="93055"/>
                    <a:pt x="121920" y="102436"/>
                  </a:cubicBezTo>
                  <a:cubicBezTo>
                    <a:pt x="112722" y="113474"/>
                    <a:pt x="91440" y="132916"/>
                    <a:pt x="91440" y="13291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7" name="TextBox 26"/>
          <p:cNvSpPr txBox="1">
            <a:spLocks noChangeArrowheads="1"/>
          </p:cNvSpPr>
          <p:nvPr/>
        </p:nvSpPr>
        <p:spPr bwMode="auto">
          <a:xfrm>
            <a:off x="4064001" y="3725695"/>
            <a:ext cx="5776912"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 </a:t>
            </a:r>
            <a:r>
              <a:rPr lang="sk-SK" altLang="en-US" dirty="0" err="1"/>
              <a:t>Right</a:t>
            </a:r>
            <a:r>
              <a:rPr lang="sk-SK" altLang="en-US" dirty="0"/>
              <a:t> , </a:t>
            </a:r>
            <a:r>
              <a:rPr lang="sk-SK" altLang="en-US" dirty="0" err="1"/>
              <a:t>Suck</a:t>
            </a:r>
            <a:r>
              <a:rPr lang="sk-SK" altLang="en-US" dirty="0"/>
              <a:t>, </a:t>
            </a:r>
            <a:r>
              <a:rPr lang="sk-SK" altLang="en-US" dirty="0" err="1"/>
              <a:t>Left</a:t>
            </a:r>
            <a:r>
              <a:rPr lang="sk-SK" altLang="en-US" dirty="0"/>
              <a:t>, </a:t>
            </a:r>
            <a:r>
              <a:rPr lang="sk-SK" altLang="en-US" dirty="0" err="1"/>
              <a:t>Suck</a:t>
            </a:r>
            <a:r>
              <a:rPr lang="sk-SK" altLang="en-US" dirty="0"/>
              <a:t> </a:t>
            </a:r>
            <a:r>
              <a:rPr lang="en-US" altLang="en-US" dirty="0" smtClean="0"/>
              <a:t>is ok also for the third initial state</a:t>
            </a:r>
            <a:endParaRPr lang="en-US" altLang="en-US" dirty="0"/>
          </a:p>
        </p:txBody>
      </p:sp>
      <p:sp>
        <p:nvSpPr>
          <p:cNvPr id="28" name="TextBox 27"/>
          <p:cNvSpPr txBox="1">
            <a:spLocks noChangeArrowheads="1"/>
          </p:cNvSpPr>
          <p:nvPr/>
        </p:nvSpPr>
        <p:spPr bwMode="auto">
          <a:xfrm>
            <a:off x="4943475" y="4508500"/>
            <a:ext cx="1657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Etc.</a:t>
            </a:r>
            <a:endParaRPr lang="en-US" altLang="en-US" dirty="0"/>
          </a:p>
        </p:txBody>
      </p:sp>
      <p:sp>
        <p:nvSpPr>
          <p:cNvPr id="29" name="TextBox 28"/>
          <p:cNvSpPr txBox="1">
            <a:spLocks noChangeArrowheads="1"/>
          </p:cNvSpPr>
          <p:nvPr/>
        </p:nvSpPr>
        <p:spPr bwMode="auto">
          <a:xfrm>
            <a:off x="2151064" y="5229225"/>
            <a:ext cx="9418636" cy="83099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smtClean="0"/>
              <a:t>Plan Right, Suck, Left , Suck is OK for all 8 initial states</a:t>
            </a:r>
            <a:r>
              <a:rPr lang="sk-SK" altLang="en-US" sz="2400" dirty="0" smtClean="0"/>
              <a:t>.</a:t>
            </a:r>
            <a:r>
              <a:rPr lang="en-US" altLang="en-US" sz="2400" dirty="0" smtClean="0"/>
              <a:t> We have a good plan!</a:t>
            </a:r>
            <a:endParaRPr lang="en-US" altLang="en-US" sz="2400" dirty="0"/>
          </a:p>
        </p:txBody>
      </p:sp>
      <p:sp>
        <p:nvSpPr>
          <p:cNvPr id="2" name="TextBox 1"/>
          <p:cNvSpPr txBox="1"/>
          <p:nvPr/>
        </p:nvSpPr>
        <p:spPr>
          <a:xfrm>
            <a:off x="4023586" y="1658677"/>
            <a:ext cx="7118026" cy="646331"/>
          </a:xfrm>
          <a:prstGeom prst="rect">
            <a:avLst/>
          </a:prstGeom>
          <a:noFill/>
        </p:spPr>
        <p:txBody>
          <a:bodyPr wrap="square" rtlCol="0">
            <a:spAutoFit/>
          </a:bodyPr>
          <a:lstStyle/>
          <a:p>
            <a:r>
              <a:rPr lang="sk-SK" dirty="0" err="1" smtClean="0">
                <a:latin typeface="Times New Roman" panose="02020603050405020304" pitchFamily="18" charset="0"/>
                <a:cs typeface="Times New Roman" panose="02020603050405020304" pitchFamily="18" charset="0"/>
              </a:rPr>
              <a:t>This</a:t>
            </a:r>
            <a:r>
              <a:rPr lang="sk-SK" dirty="0" smtClean="0">
                <a:latin typeface="Times New Roman" panose="02020603050405020304" pitchFamily="18" charset="0"/>
                <a:cs typeface="Times New Roman" panose="02020603050405020304" pitchFamily="18" charset="0"/>
              </a:rPr>
              <a:t> </a:t>
            </a:r>
            <a:r>
              <a:rPr lang="sk-SK" dirty="0" err="1" smtClean="0">
                <a:latin typeface="Times New Roman" panose="02020603050405020304" pitchFamily="18" charset="0"/>
                <a:cs typeface="Times New Roman" panose="02020603050405020304" pitchFamily="18" charset="0"/>
              </a:rPr>
              <a:t>plan</a:t>
            </a:r>
            <a:r>
              <a:rPr lang="sk-SK" dirty="0" smtClean="0">
                <a:latin typeface="Times New Roman" panose="02020603050405020304" pitchFamily="18" charset="0"/>
                <a:cs typeface="Times New Roman" panose="02020603050405020304" pitchFamily="18" charset="0"/>
              </a:rPr>
              <a:t> </a:t>
            </a:r>
            <a:r>
              <a:rPr lang="sk-SK" dirty="0" err="1" smtClean="0">
                <a:latin typeface="Times New Roman" panose="02020603050405020304" pitchFamily="18" charset="0"/>
                <a:cs typeface="Times New Roman" panose="02020603050405020304" pitchFamily="18" charset="0"/>
              </a:rPr>
              <a:t>is</a:t>
            </a:r>
            <a:r>
              <a:rPr lang="sk-SK" dirty="0" smtClean="0">
                <a:latin typeface="Times New Roman" panose="02020603050405020304" pitchFamily="18" charset="0"/>
                <a:cs typeface="Times New Roman" panose="02020603050405020304" pitchFamily="18" charset="0"/>
              </a:rPr>
              <a:t> </a:t>
            </a:r>
            <a:r>
              <a:rPr lang="sk-SK" dirty="0" err="1" smtClean="0">
                <a:latin typeface="Times New Roman" panose="02020603050405020304" pitchFamily="18" charset="0"/>
                <a:cs typeface="Times New Roman" panose="02020603050405020304" pitchFamily="18" charset="0"/>
              </a:rPr>
              <a:t>not</a:t>
            </a:r>
            <a:r>
              <a:rPr lang="sk-SK" dirty="0" smtClean="0">
                <a:latin typeface="Times New Roman" panose="02020603050405020304" pitchFamily="18" charset="0"/>
                <a:cs typeface="Times New Roman" panose="02020603050405020304" pitchFamily="18" charset="0"/>
              </a:rPr>
              <a:t> </a:t>
            </a:r>
            <a:r>
              <a:rPr lang="sk-SK" dirty="0" err="1" smtClean="0">
                <a:latin typeface="Times New Roman" panose="02020603050405020304" pitchFamily="18" charset="0"/>
                <a:cs typeface="Times New Roman" panose="02020603050405020304" pitchFamily="18" charset="0"/>
              </a:rPr>
              <a:t>good</a:t>
            </a:r>
            <a:r>
              <a:rPr lang="sk-SK" dirty="0" smtClean="0">
                <a:latin typeface="Times New Roman" panose="02020603050405020304" pitchFamily="18" charset="0"/>
                <a:cs typeface="Times New Roman" panose="02020603050405020304" pitchFamily="18" charset="0"/>
              </a:rPr>
              <a:t> </a:t>
            </a:r>
            <a:r>
              <a:rPr lang="sk-SK" dirty="0" err="1" smtClean="0">
                <a:latin typeface="Times New Roman" panose="02020603050405020304" pitchFamily="18" charset="0"/>
                <a:cs typeface="Times New Roman" panose="02020603050405020304" pitchFamily="18" charset="0"/>
              </a:rPr>
              <a:t>for</a:t>
            </a:r>
            <a:r>
              <a:rPr lang="sk-SK" dirty="0" smtClean="0">
                <a:latin typeface="Times New Roman" panose="02020603050405020304" pitchFamily="18" charset="0"/>
                <a:cs typeface="Times New Roman" panose="02020603050405020304" pitchFamily="18" charset="0"/>
              </a:rPr>
              <a:t> </a:t>
            </a:r>
            <a:r>
              <a:rPr lang="sk-SK" dirty="0" err="1" smtClean="0">
                <a:latin typeface="Times New Roman" panose="02020603050405020304" pitchFamily="18" charset="0"/>
                <a:cs typeface="Times New Roman" panose="02020603050405020304" pitchFamily="18" charset="0"/>
              </a:rPr>
              <a:t>the</a:t>
            </a:r>
            <a:r>
              <a:rPr lang="sk-SK" dirty="0" smtClean="0">
                <a:latin typeface="Times New Roman" panose="02020603050405020304" pitchFamily="18" charset="0"/>
                <a:cs typeface="Times New Roman" panose="02020603050405020304" pitchFamily="18" charset="0"/>
              </a:rPr>
              <a:t> </a:t>
            </a:r>
            <a:r>
              <a:rPr lang="sk-SK" dirty="0" err="1" smtClean="0">
                <a:latin typeface="Times New Roman" panose="02020603050405020304" pitchFamily="18" charset="0"/>
                <a:cs typeface="Times New Roman" panose="02020603050405020304" pitchFamily="18" charset="0"/>
              </a:rPr>
              <a:t>second</a:t>
            </a:r>
            <a:r>
              <a:rPr lang="sk-SK" dirty="0" smtClean="0">
                <a:latin typeface="Times New Roman" panose="02020603050405020304" pitchFamily="18" charset="0"/>
                <a:cs typeface="Times New Roman" panose="02020603050405020304" pitchFamily="18" charset="0"/>
              </a:rPr>
              <a:t> state, so </a:t>
            </a:r>
            <a:r>
              <a:rPr lang="sk-SK" dirty="0" err="1" smtClean="0">
                <a:latin typeface="Times New Roman" panose="02020603050405020304" pitchFamily="18" charset="0"/>
                <a:cs typeface="Times New Roman" panose="02020603050405020304" pitchFamily="18" charset="0"/>
              </a:rPr>
              <a:t>we</a:t>
            </a:r>
            <a:r>
              <a:rPr lang="sk-SK" dirty="0" smtClean="0">
                <a:latin typeface="Times New Roman" panose="02020603050405020304" pitchFamily="18" charset="0"/>
                <a:cs typeface="Times New Roman" panose="02020603050405020304" pitchFamily="18" charset="0"/>
              </a:rPr>
              <a:t> </a:t>
            </a:r>
            <a:r>
              <a:rPr lang="sk-SK" dirty="0" err="1" smtClean="0">
                <a:latin typeface="Times New Roman" panose="02020603050405020304" pitchFamily="18" charset="0"/>
                <a:cs typeface="Times New Roman" panose="02020603050405020304" pitchFamily="18" charset="0"/>
              </a:rPr>
              <a:t>need</a:t>
            </a:r>
            <a:r>
              <a:rPr lang="sk-SK" dirty="0" smtClean="0">
                <a:latin typeface="Times New Roman" panose="02020603050405020304" pitchFamily="18" charset="0"/>
                <a:cs typeface="Times New Roman" panose="02020603050405020304" pitchFamily="18" charset="0"/>
              </a:rPr>
              <a:t> </a:t>
            </a:r>
            <a:r>
              <a:rPr lang="sk-SK" dirty="0" err="1" smtClean="0">
                <a:latin typeface="Times New Roman" panose="02020603050405020304" pitchFamily="18" charset="0"/>
                <a:cs typeface="Times New Roman" panose="02020603050405020304" pitchFamily="18" charset="0"/>
              </a:rPr>
              <a:t>anoth</a:t>
            </a:r>
            <a:r>
              <a:rPr lang="en-US" dirty="0" smtClean="0">
                <a:latin typeface="Times New Roman" panose="02020603050405020304" pitchFamily="18" charset="0"/>
                <a:cs typeface="Times New Roman" panose="02020603050405020304" pitchFamily="18" charset="0"/>
              </a:rPr>
              <a:t>e</a:t>
            </a:r>
            <a:r>
              <a:rPr lang="sk-SK" dirty="0" smtClean="0">
                <a:latin typeface="Times New Roman" panose="02020603050405020304" pitchFamily="18" charset="0"/>
                <a:cs typeface="Times New Roman" panose="02020603050405020304" pitchFamily="18" charset="0"/>
              </a:rPr>
              <a:t>r </a:t>
            </a:r>
            <a:r>
              <a:rPr lang="sk-SK" dirty="0" err="1" smtClean="0">
                <a:latin typeface="Times New Roman" panose="02020603050405020304" pitchFamily="18" charset="0"/>
                <a:cs typeface="Times New Roman" panose="02020603050405020304" pitchFamily="18" charset="0"/>
              </a:rPr>
              <a:t>one</a:t>
            </a:r>
            <a:r>
              <a:rPr lang="sk-SK" dirty="0" smtClean="0">
                <a:latin typeface="Times New Roman" panose="02020603050405020304" pitchFamily="18" charset="0"/>
                <a:cs typeface="Times New Roman" panose="02020603050405020304" pitchFamily="18" charset="0"/>
              </a:rPr>
              <a:t> </a:t>
            </a:r>
            <a:r>
              <a:rPr lang="sk-SK" dirty="0" err="1" smtClean="0">
                <a:latin typeface="Times New Roman" panose="02020603050405020304" pitchFamily="18" charset="0"/>
                <a:cs typeface="Times New Roman" panose="02020603050405020304" pitchFamily="18" charset="0"/>
              </a:rPr>
              <a:t>for</a:t>
            </a:r>
            <a:r>
              <a:rPr lang="sk-SK" dirty="0" smtClean="0">
                <a:latin typeface="Times New Roman" panose="02020603050405020304" pitchFamily="18" charset="0"/>
                <a:cs typeface="Times New Roman" panose="02020603050405020304" pitchFamily="18" charset="0"/>
              </a:rPr>
              <a:t> </a:t>
            </a:r>
            <a:r>
              <a:rPr lang="sk-SK" dirty="0" err="1" smtClean="0">
                <a:latin typeface="Times New Roman" panose="02020603050405020304" pitchFamily="18" charset="0"/>
                <a:cs typeface="Times New Roman" panose="02020603050405020304" pitchFamily="18" charset="0"/>
              </a:rPr>
              <a:t>the</a:t>
            </a:r>
            <a:r>
              <a:rPr lang="sk-SK" dirty="0" smtClean="0">
                <a:latin typeface="Times New Roman" panose="02020603050405020304" pitchFamily="18" charset="0"/>
                <a:cs typeface="Times New Roman" panose="02020603050405020304" pitchFamily="18" charset="0"/>
              </a:rPr>
              <a:t> </a:t>
            </a:r>
            <a:r>
              <a:rPr lang="sk-SK" dirty="0" err="1" smtClean="0">
                <a:latin typeface="Times New Roman" panose="02020603050405020304" pitchFamily="18" charset="0"/>
                <a:cs typeface="Times New Roman" panose="02020603050405020304" pitchFamily="18" charset="0"/>
              </a:rPr>
              <a:t>first</a:t>
            </a:r>
            <a:r>
              <a:rPr lang="sk-SK" dirty="0" smtClean="0">
                <a:latin typeface="Times New Roman" panose="02020603050405020304" pitchFamily="18" charset="0"/>
                <a:cs typeface="Times New Roman" panose="02020603050405020304" pitchFamily="18" charset="0"/>
              </a:rPr>
              <a:t> state: </a:t>
            </a:r>
            <a:r>
              <a:rPr lang="sk-SK" dirty="0" err="1" smtClean="0">
                <a:latin typeface="Times New Roman" panose="02020603050405020304" pitchFamily="18" charset="0"/>
                <a:cs typeface="Times New Roman" panose="02020603050405020304" pitchFamily="18" charset="0"/>
              </a:rPr>
              <a:t>right</a:t>
            </a:r>
            <a:r>
              <a:rPr lang="sk-SK" dirty="0" smtClean="0">
                <a:latin typeface="Times New Roman" panose="02020603050405020304" pitchFamily="18" charset="0"/>
                <a:cs typeface="Times New Roman" panose="02020603050405020304" pitchFamily="18" charset="0"/>
              </a:rPr>
              <a:t> , </a:t>
            </a:r>
            <a:r>
              <a:rPr lang="sk-SK" dirty="0" err="1" smtClean="0">
                <a:latin typeface="Times New Roman" panose="02020603050405020304" pitchFamily="18" charset="0"/>
                <a:cs typeface="Times New Roman" panose="02020603050405020304" pitchFamily="18" charset="0"/>
              </a:rPr>
              <a:t>suck</a:t>
            </a:r>
            <a:r>
              <a:rPr lang="sk-SK" dirty="0" smtClean="0">
                <a:latin typeface="Times New Roman" panose="02020603050405020304" pitchFamily="18" charset="0"/>
                <a:cs typeface="Times New Roman" panose="02020603050405020304" pitchFamily="18" charset="0"/>
              </a:rPr>
              <a:t> , </a:t>
            </a:r>
            <a:r>
              <a:rPr lang="en-GB" dirty="0" err="1">
                <a:latin typeface="Times New Roman" panose="02020603050405020304" pitchFamily="18" charset="0"/>
                <a:cs typeface="Times New Roman" panose="02020603050405020304" pitchFamily="18" charset="0"/>
              </a:rPr>
              <a:t>l</a:t>
            </a:r>
            <a:r>
              <a:rPr lang="sk-SK" dirty="0" err="1" smtClean="0">
                <a:latin typeface="Times New Roman" panose="02020603050405020304" pitchFamily="18" charset="0"/>
                <a:cs typeface="Times New Roman" panose="02020603050405020304" pitchFamily="18" charset="0"/>
              </a:rPr>
              <a:t>eft</a:t>
            </a:r>
            <a:r>
              <a:rPr lang="sk-SK" dirty="0" smtClean="0">
                <a:latin typeface="Times New Roman" panose="02020603050405020304" pitchFamily="18" charset="0"/>
                <a:cs typeface="Times New Roman" panose="02020603050405020304" pitchFamily="18" charset="0"/>
              </a:rPr>
              <a:t>, </a:t>
            </a:r>
            <a:r>
              <a:rPr lang="sk-SK" dirty="0" err="1" smtClean="0">
                <a:latin typeface="Times New Roman" panose="02020603050405020304" pitchFamily="18" charset="0"/>
                <a:cs typeface="Times New Roman" panose="02020603050405020304" pitchFamily="18" charset="0"/>
              </a:rPr>
              <a:t>suck</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3008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animBg="1"/>
      <p:bldP spid="27" grpId="0" animBg="1"/>
      <p:bldP spid="28" grpId="0"/>
      <p:bldP spid="29" grpId="0" animBg="1"/>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Box 1"/>
          <p:cNvSpPr txBox="1">
            <a:spLocks noChangeArrowheads="1"/>
          </p:cNvSpPr>
          <p:nvPr/>
        </p:nvSpPr>
        <p:spPr bwMode="auto">
          <a:xfrm>
            <a:off x="1643484" y="63690"/>
            <a:ext cx="88201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800" b="1" dirty="0" smtClean="0"/>
              <a:t>Planning in a case of uncertain action execution.</a:t>
            </a:r>
            <a:endParaRPr lang="en-US" altLang="en-US" sz="2800" b="1" dirty="0"/>
          </a:p>
        </p:txBody>
      </p:sp>
      <p:sp>
        <p:nvSpPr>
          <p:cNvPr id="71683" name="TextBox 2"/>
          <p:cNvSpPr txBox="1">
            <a:spLocks noChangeArrowheads="1"/>
          </p:cNvSpPr>
          <p:nvPr/>
        </p:nvSpPr>
        <p:spPr bwMode="auto">
          <a:xfrm>
            <a:off x="1657350" y="935177"/>
            <a:ext cx="9555162" cy="707886"/>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000" dirty="0" err="1"/>
              <a:t>Suck</a:t>
            </a:r>
            <a:r>
              <a:rPr lang="sk-SK" altLang="en-US" sz="2000" dirty="0"/>
              <a:t> </a:t>
            </a:r>
            <a:r>
              <a:rPr lang="en-US" altLang="en-US" sz="2000" dirty="0" smtClean="0"/>
              <a:t>is always done</a:t>
            </a:r>
            <a:r>
              <a:rPr lang="sk-SK" altLang="en-US" sz="2000" dirty="0" smtClean="0"/>
              <a:t>. </a:t>
            </a:r>
            <a:r>
              <a:rPr lang="en-US" altLang="en-US" sz="2000" dirty="0" smtClean="0"/>
              <a:t>Actions left </a:t>
            </a:r>
            <a:r>
              <a:rPr lang="en-US" altLang="en-US" sz="2000" dirty="0"/>
              <a:t>, </a:t>
            </a:r>
            <a:r>
              <a:rPr lang="en-US" altLang="en-US" sz="2000" dirty="0" smtClean="0"/>
              <a:t>right are sometimes done, sometimes not. Environment is partly observable, agent knows his location and the state of the current room</a:t>
            </a:r>
            <a:endParaRPr lang="en-US" altLang="en-US" sz="2000" dirty="0"/>
          </a:p>
        </p:txBody>
      </p:sp>
      <p:grpSp>
        <p:nvGrpSpPr>
          <p:cNvPr id="15" name="Group 14"/>
          <p:cNvGrpSpPr>
            <a:grpSpLocks/>
          </p:cNvGrpSpPr>
          <p:nvPr/>
        </p:nvGrpSpPr>
        <p:grpSpPr bwMode="auto">
          <a:xfrm>
            <a:off x="2073275" y="2859088"/>
            <a:ext cx="1543050" cy="2671488"/>
            <a:chOff x="497839" y="2670294"/>
            <a:chExt cx="1544320" cy="2670098"/>
          </a:xfrm>
        </p:grpSpPr>
        <p:grpSp>
          <p:nvGrpSpPr>
            <p:cNvPr id="71735" name="Group 12"/>
            <p:cNvGrpSpPr>
              <a:grpSpLocks/>
            </p:cNvGrpSpPr>
            <p:nvPr/>
          </p:nvGrpSpPr>
          <p:grpSpPr bwMode="auto">
            <a:xfrm>
              <a:off x="558800" y="2670294"/>
              <a:ext cx="1239520" cy="1088906"/>
              <a:chOff x="558800" y="2670294"/>
              <a:chExt cx="1239520" cy="1088906"/>
            </a:xfrm>
          </p:grpSpPr>
          <p:sp>
            <p:nvSpPr>
              <p:cNvPr id="4" name="Rectangle 3"/>
              <p:cNvSpPr/>
              <p:nvPr/>
            </p:nvSpPr>
            <p:spPr>
              <a:xfrm>
                <a:off x="558214" y="2743281"/>
                <a:ext cx="621224" cy="385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1179437" y="2743281"/>
                <a:ext cx="619634" cy="385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558214" y="3373190"/>
                <a:ext cx="621224" cy="385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1179437" y="3373190"/>
                <a:ext cx="619634" cy="385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Freeform 7"/>
              <p:cNvSpPr/>
              <p:nvPr/>
            </p:nvSpPr>
            <p:spPr>
              <a:xfrm>
                <a:off x="669430" y="2967002"/>
                <a:ext cx="355893" cy="142801"/>
              </a:xfrm>
              <a:custGeom>
                <a:avLst/>
                <a:gdLst>
                  <a:gd name="connsiteX0" fmla="*/ 356281 w 356281"/>
                  <a:gd name="connsiteY0" fmla="*/ 20320 h 143130"/>
                  <a:gd name="connsiteX1" fmla="*/ 295321 w 356281"/>
                  <a:gd name="connsiteY1" fmla="*/ 10160 h 143130"/>
                  <a:gd name="connsiteX2" fmla="*/ 254681 w 356281"/>
                  <a:gd name="connsiteY2" fmla="*/ 0 h 143130"/>
                  <a:gd name="connsiteX3" fmla="*/ 132761 w 356281"/>
                  <a:gd name="connsiteY3" fmla="*/ 10160 h 143130"/>
                  <a:gd name="connsiteX4" fmla="*/ 142921 w 356281"/>
                  <a:gd name="connsiteY4" fmla="*/ 121920 h 143130"/>
                  <a:gd name="connsiteX5" fmla="*/ 173401 w 356281"/>
                  <a:gd name="connsiteY5" fmla="*/ 132080 h 143130"/>
                  <a:gd name="connsiteX6" fmla="*/ 275001 w 356281"/>
                  <a:gd name="connsiteY6" fmla="*/ 121920 h 143130"/>
                  <a:gd name="connsiteX7" fmla="*/ 305481 w 356281"/>
                  <a:gd name="connsiteY7" fmla="*/ 111760 h 143130"/>
                  <a:gd name="connsiteX8" fmla="*/ 325801 w 356281"/>
                  <a:gd name="connsiteY8" fmla="*/ 50800 h 143130"/>
                  <a:gd name="connsiteX9" fmla="*/ 295321 w 356281"/>
                  <a:gd name="connsiteY9" fmla="*/ 40640 h 143130"/>
                  <a:gd name="connsiteX10" fmla="*/ 142921 w 356281"/>
                  <a:gd name="connsiteY10" fmla="*/ 20320 h 143130"/>
                  <a:gd name="connsiteX11" fmla="*/ 61641 w 356281"/>
                  <a:gd name="connsiteY11" fmla="*/ 30480 h 143130"/>
                  <a:gd name="connsiteX12" fmla="*/ 51481 w 356281"/>
                  <a:gd name="connsiteY12" fmla="*/ 60960 h 143130"/>
                  <a:gd name="connsiteX13" fmla="*/ 102281 w 356281"/>
                  <a:gd name="connsiteY13" fmla="*/ 81280 h 143130"/>
                  <a:gd name="connsiteX14" fmla="*/ 295321 w 356281"/>
                  <a:gd name="connsiteY14" fmla="*/ 71120 h 143130"/>
                  <a:gd name="connsiteX15" fmla="*/ 305481 w 356281"/>
                  <a:gd name="connsiteY15" fmla="*/ 40640 h 143130"/>
                  <a:gd name="connsiteX16" fmla="*/ 224201 w 356281"/>
                  <a:gd name="connsiteY16" fmla="*/ 10160 h 143130"/>
                  <a:gd name="connsiteX17" fmla="*/ 51481 w 356281"/>
                  <a:gd name="connsiteY17" fmla="*/ 40640 h 143130"/>
                  <a:gd name="connsiteX18" fmla="*/ 10841 w 356281"/>
                  <a:gd name="connsiteY18" fmla="*/ 81280 h 143130"/>
                  <a:gd name="connsiteX19" fmla="*/ 681 w 356281"/>
                  <a:gd name="connsiteY19" fmla="*/ 111760 h 143130"/>
                  <a:gd name="connsiteX20" fmla="*/ 102281 w 356281"/>
                  <a:gd name="connsiteY20" fmla="*/ 132080 h 143130"/>
                  <a:gd name="connsiteX21" fmla="*/ 122601 w 356281"/>
                  <a:gd name="connsiteY21" fmla="*/ 132080 h 14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6281" h="143130">
                    <a:moveTo>
                      <a:pt x="356281" y="20320"/>
                    </a:moveTo>
                    <a:cubicBezTo>
                      <a:pt x="335961" y="16933"/>
                      <a:pt x="315521" y="14200"/>
                      <a:pt x="295321" y="10160"/>
                    </a:cubicBezTo>
                    <a:cubicBezTo>
                      <a:pt x="281629" y="7422"/>
                      <a:pt x="268645" y="0"/>
                      <a:pt x="254681" y="0"/>
                    </a:cubicBezTo>
                    <a:cubicBezTo>
                      <a:pt x="213900" y="0"/>
                      <a:pt x="173401" y="6773"/>
                      <a:pt x="132761" y="10160"/>
                    </a:cubicBezTo>
                    <a:cubicBezTo>
                      <a:pt x="136148" y="47413"/>
                      <a:pt x="131092" y="86433"/>
                      <a:pt x="142921" y="121920"/>
                    </a:cubicBezTo>
                    <a:cubicBezTo>
                      <a:pt x="146308" y="132080"/>
                      <a:pt x="162691" y="132080"/>
                      <a:pt x="173401" y="132080"/>
                    </a:cubicBezTo>
                    <a:cubicBezTo>
                      <a:pt x="207437" y="132080"/>
                      <a:pt x="241134" y="125307"/>
                      <a:pt x="275001" y="121920"/>
                    </a:cubicBezTo>
                    <a:cubicBezTo>
                      <a:pt x="285161" y="118533"/>
                      <a:pt x="295902" y="116549"/>
                      <a:pt x="305481" y="111760"/>
                    </a:cubicBezTo>
                    <a:cubicBezTo>
                      <a:pt x="333557" y="97722"/>
                      <a:pt x="354957" y="87245"/>
                      <a:pt x="325801" y="50800"/>
                    </a:cubicBezTo>
                    <a:cubicBezTo>
                      <a:pt x="319111" y="42437"/>
                      <a:pt x="305619" y="43582"/>
                      <a:pt x="295321" y="40640"/>
                    </a:cubicBezTo>
                    <a:cubicBezTo>
                      <a:pt x="232495" y="22690"/>
                      <a:pt x="230805" y="28309"/>
                      <a:pt x="142921" y="20320"/>
                    </a:cubicBezTo>
                    <a:cubicBezTo>
                      <a:pt x="115828" y="23707"/>
                      <a:pt x="86592" y="19391"/>
                      <a:pt x="61641" y="30480"/>
                    </a:cubicBezTo>
                    <a:cubicBezTo>
                      <a:pt x="51854" y="34830"/>
                      <a:pt x="44791" y="52597"/>
                      <a:pt x="51481" y="60960"/>
                    </a:cubicBezTo>
                    <a:cubicBezTo>
                      <a:pt x="62874" y="75201"/>
                      <a:pt x="85348" y="74507"/>
                      <a:pt x="102281" y="81280"/>
                    </a:cubicBezTo>
                    <a:cubicBezTo>
                      <a:pt x="166628" y="77893"/>
                      <a:pt x="232137" y="83757"/>
                      <a:pt x="295321" y="71120"/>
                    </a:cubicBezTo>
                    <a:cubicBezTo>
                      <a:pt x="305823" y="69020"/>
                      <a:pt x="312171" y="49003"/>
                      <a:pt x="305481" y="40640"/>
                    </a:cubicBezTo>
                    <a:cubicBezTo>
                      <a:pt x="301063" y="35118"/>
                      <a:pt x="238907" y="15062"/>
                      <a:pt x="224201" y="10160"/>
                    </a:cubicBezTo>
                    <a:cubicBezTo>
                      <a:pt x="163797" y="14806"/>
                      <a:pt x="101852" y="2862"/>
                      <a:pt x="51481" y="40640"/>
                    </a:cubicBezTo>
                    <a:cubicBezTo>
                      <a:pt x="36155" y="52135"/>
                      <a:pt x="24388" y="67733"/>
                      <a:pt x="10841" y="81280"/>
                    </a:cubicBezTo>
                    <a:cubicBezTo>
                      <a:pt x="7454" y="91440"/>
                      <a:pt x="-2706" y="101600"/>
                      <a:pt x="681" y="111760"/>
                    </a:cubicBezTo>
                    <a:cubicBezTo>
                      <a:pt x="18137" y="164128"/>
                      <a:pt x="66866" y="136015"/>
                      <a:pt x="102281" y="132080"/>
                    </a:cubicBezTo>
                    <a:cubicBezTo>
                      <a:pt x="109013" y="131332"/>
                      <a:pt x="115828" y="132080"/>
                      <a:pt x="122601" y="13208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Freeform 8"/>
              <p:cNvSpPr/>
              <p:nvPr/>
            </p:nvSpPr>
            <p:spPr>
              <a:xfrm>
                <a:off x="1331963" y="2967002"/>
                <a:ext cx="355893" cy="142801"/>
              </a:xfrm>
              <a:custGeom>
                <a:avLst/>
                <a:gdLst>
                  <a:gd name="connsiteX0" fmla="*/ 356281 w 356281"/>
                  <a:gd name="connsiteY0" fmla="*/ 20320 h 143130"/>
                  <a:gd name="connsiteX1" fmla="*/ 295321 w 356281"/>
                  <a:gd name="connsiteY1" fmla="*/ 10160 h 143130"/>
                  <a:gd name="connsiteX2" fmla="*/ 254681 w 356281"/>
                  <a:gd name="connsiteY2" fmla="*/ 0 h 143130"/>
                  <a:gd name="connsiteX3" fmla="*/ 132761 w 356281"/>
                  <a:gd name="connsiteY3" fmla="*/ 10160 h 143130"/>
                  <a:gd name="connsiteX4" fmla="*/ 142921 w 356281"/>
                  <a:gd name="connsiteY4" fmla="*/ 121920 h 143130"/>
                  <a:gd name="connsiteX5" fmla="*/ 173401 w 356281"/>
                  <a:gd name="connsiteY5" fmla="*/ 132080 h 143130"/>
                  <a:gd name="connsiteX6" fmla="*/ 275001 w 356281"/>
                  <a:gd name="connsiteY6" fmla="*/ 121920 h 143130"/>
                  <a:gd name="connsiteX7" fmla="*/ 305481 w 356281"/>
                  <a:gd name="connsiteY7" fmla="*/ 111760 h 143130"/>
                  <a:gd name="connsiteX8" fmla="*/ 325801 w 356281"/>
                  <a:gd name="connsiteY8" fmla="*/ 50800 h 143130"/>
                  <a:gd name="connsiteX9" fmla="*/ 295321 w 356281"/>
                  <a:gd name="connsiteY9" fmla="*/ 40640 h 143130"/>
                  <a:gd name="connsiteX10" fmla="*/ 142921 w 356281"/>
                  <a:gd name="connsiteY10" fmla="*/ 20320 h 143130"/>
                  <a:gd name="connsiteX11" fmla="*/ 61641 w 356281"/>
                  <a:gd name="connsiteY11" fmla="*/ 30480 h 143130"/>
                  <a:gd name="connsiteX12" fmla="*/ 51481 w 356281"/>
                  <a:gd name="connsiteY12" fmla="*/ 60960 h 143130"/>
                  <a:gd name="connsiteX13" fmla="*/ 102281 w 356281"/>
                  <a:gd name="connsiteY13" fmla="*/ 81280 h 143130"/>
                  <a:gd name="connsiteX14" fmla="*/ 295321 w 356281"/>
                  <a:gd name="connsiteY14" fmla="*/ 71120 h 143130"/>
                  <a:gd name="connsiteX15" fmla="*/ 305481 w 356281"/>
                  <a:gd name="connsiteY15" fmla="*/ 40640 h 143130"/>
                  <a:gd name="connsiteX16" fmla="*/ 224201 w 356281"/>
                  <a:gd name="connsiteY16" fmla="*/ 10160 h 143130"/>
                  <a:gd name="connsiteX17" fmla="*/ 51481 w 356281"/>
                  <a:gd name="connsiteY17" fmla="*/ 40640 h 143130"/>
                  <a:gd name="connsiteX18" fmla="*/ 10841 w 356281"/>
                  <a:gd name="connsiteY18" fmla="*/ 81280 h 143130"/>
                  <a:gd name="connsiteX19" fmla="*/ 681 w 356281"/>
                  <a:gd name="connsiteY19" fmla="*/ 111760 h 143130"/>
                  <a:gd name="connsiteX20" fmla="*/ 102281 w 356281"/>
                  <a:gd name="connsiteY20" fmla="*/ 132080 h 143130"/>
                  <a:gd name="connsiteX21" fmla="*/ 122601 w 356281"/>
                  <a:gd name="connsiteY21" fmla="*/ 132080 h 14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6281" h="143130">
                    <a:moveTo>
                      <a:pt x="356281" y="20320"/>
                    </a:moveTo>
                    <a:cubicBezTo>
                      <a:pt x="335961" y="16933"/>
                      <a:pt x="315521" y="14200"/>
                      <a:pt x="295321" y="10160"/>
                    </a:cubicBezTo>
                    <a:cubicBezTo>
                      <a:pt x="281629" y="7422"/>
                      <a:pt x="268645" y="0"/>
                      <a:pt x="254681" y="0"/>
                    </a:cubicBezTo>
                    <a:cubicBezTo>
                      <a:pt x="213900" y="0"/>
                      <a:pt x="173401" y="6773"/>
                      <a:pt x="132761" y="10160"/>
                    </a:cubicBezTo>
                    <a:cubicBezTo>
                      <a:pt x="136148" y="47413"/>
                      <a:pt x="131092" y="86433"/>
                      <a:pt x="142921" y="121920"/>
                    </a:cubicBezTo>
                    <a:cubicBezTo>
                      <a:pt x="146308" y="132080"/>
                      <a:pt x="162691" y="132080"/>
                      <a:pt x="173401" y="132080"/>
                    </a:cubicBezTo>
                    <a:cubicBezTo>
                      <a:pt x="207437" y="132080"/>
                      <a:pt x="241134" y="125307"/>
                      <a:pt x="275001" y="121920"/>
                    </a:cubicBezTo>
                    <a:cubicBezTo>
                      <a:pt x="285161" y="118533"/>
                      <a:pt x="295902" y="116549"/>
                      <a:pt x="305481" y="111760"/>
                    </a:cubicBezTo>
                    <a:cubicBezTo>
                      <a:pt x="333557" y="97722"/>
                      <a:pt x="354957" y="87245"/>
                      <a:pt x="325801" y="50800"/>
                    </a:cubicBezTo>
                    <a:cubicBezTo>
                      <a:pt x="319111" y="42437"/>
                      <a:pt x="305619" y="43582"/>
                      <a:pt x="295321" y="40640"/>
                    </a:cubicBezTo>
                    <a:cubicBezTo>
                      <a:pt x="232495" y="22690"/>
                      <a:pt x="230805" y="28309"/>
                      <a:pt x="142921" y="20320"/>
                    </a:cubicBezTo>
                    <a:cubicBezTo>
                      <a:pt x="115828" y="23707"/>
                      <a:pt x="86592" y="19391"/>
                      <a:pt x="61641" y="30480"/>
                    </a:cubicBezTo>
                    <a:cubicBezTo>
                      <a:pt x="51854" y="34830"/>
                      <a:pt x="44791" y="52597"/>
                      <a:pt x="51481" y="60960"/>
                    </a:cubicBezTo>
                    <a:cubicBezTo>
                      <a:pt x="62874" y="75201"/>
                      <a:pt x="85348" y="74507"/>
                      <a:pt x="102281" y="81280"/>
                    </a:cubicBezTo>
                    <a:cubicBezTo>
                      <a:pt x="166628" y="77893"/>
                      <a:pt x="232137" y="83757"/>
                      <a:pt x="295321" y="71120"/>
                    </a:cubicBezTo>
                    <a:cubicBezTo>
                      <a:pt x="305823" y="69020"/>
                      <a:pt x="312171" y="49003"/>
                      <a:pt x="305481" y="40640"/>
                    </a:cubicBezTo>
                    <a:cubicBezTo>
                      <a:pt x="301063" y="35118"/>
                      <a:pt x="238907" y="15062"/>
                      <a:pt x="224201" y="10160"/>
                    </a:cubicBezTo>
                    <a:cubicBezTo>
                      <a:pt x="163797" y="14806"/>
                      <a:pt x="101852" y="2862"/>
                      <a:pt x="51481" y="40640"/>
                    </a:cubicBezTo>
                    <a:cubicBezTo>
                      <a:pt x="36155" y="52135"/>
                      <a:pt x="24388" y="67733"/>
                      <a:pt x="10841" y="81280"/>
                    </a:cubicBezTo>
                    <a:cubicBezTo>
                      <a:pt x="7454" y="91440"/>
                      <a:pt x="-2706" y="101600"/>
                      <a:pt x="681" y="111760"/>
                    </a:cubicBezTo>
                    <a:cubicBezTo>
                      <a:pt x="18137" y="164128"/>
                      <a:pt x="66866" y="136015"/>
                      <a:pt x="102281" y="132080"/>
                    </a:cubicBezTo>
                    <a:cubicBezTo>
                      <a:pt x="109013" y="131332"/>
                      <a:pt x="115828" y="132080"/>
                      <a:pt x="122601" y="13208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Freeform 9"/>
              <p:cNvSpPr/>
              <p:nvPr/>
            </p:nvSpPr>
            <p:spPr>
              <a:xfrm>
                <a:off x="658309" y="3565178"/>
                <a:ext cx="357481" cy="142801"/>
              </a:xfrm>
              <a:custGeom>
                <a:avLst/>
                <a:gdLst>
                  <a:gd name="connsiteX0" fmla="*/ 356281 w 356281"/>
                  <a:gd name="connsiteY0" fmla="*/ 20320 h 143130"/>
                  <a:gd name="connsiteX1" fmla="*/ 295321 w 356281"/>
                  <a:gd name="connsiteY1" fmla="*/ 10160 h 143130"/>
                  <a:gd name="connsiteX2" fmla="*/ 254681 w 356281"/>
                  <a:gd name="connsiteY2" fmla="*/ 0 h 143130"/>
                  <a:gd name="connsiteX3" fmla="*/ 132761 w 356281"/>
                  <a:gd name="connsiteY3" fmla="*/ 10160 h 143130"/>
                  <a:gd name="connsiteX4" fmla="*/ 142921 w 356281"/>
                  <a:gd name="connsiteY4" fmla="*/ 121920 h 143130"/>
                  <a:gd name="connsiteX5" fmla="*/ 173401 w 356281"/>
                  <a:gd name="connsiteY5" fmla="*/ 132080 h 143130"/>
                  <a:gd name="connsiteX6" fmla="*/ 275001 w 356281"/>
                  <a:gd name="connsiteY6" fmla="*/ 121920 h 143130"/>
                  <a:gd name="connsiteX7" fmla="*/ 305481 w 356281"/>
                  <a:gd name="connsiteY7" fmla="*/ 111760 h 143130"/>
                  <a:gd name="connsiteX8" fmla="*/ 325801 w 356281"/>
                  <a:gd name="connsiteY8" fmla="*/ 50800 h 143130"/>
                  <a:gd name="connsiteX9" fmla="*/ 295321 w 356281"/>
                  <a:gd name="connsiteY9" fmla="*/ 40640 h 143130"/>
                  <a:gd name="connsiteX10" fmla="*/ 142921 w 356281"/>
                  <a:gd name="connsiteY10" fmla="*/ 20320 h 143130"/>
                  <a:gd name="connsiteX11" fmla="*/ 61641 w 356281"/>
                  <a:gd name="connsiteY11" fmla="*/ 30480 h 143130"/>
                  <a:gd name="connsiteX12" fmla="*/ 51481 w 356281"/>
                  <a:gd name="connsiteY12" fmla="*/ 60960 h 143130"/>
                  <a:gd name="connsiteX13" fmla="*/ 102281 w 356281"/>
                  <a:gd name="connsiteY13" fmla="*/ 81280 h 143130"/>
                  <a:gd name="connsiteX14" fmla="*/ 295321 w 356281"/>
                  <a:gd name="connsiteY14" fmla="*/ 71120 h 143130"/>
                  <a:gd name="connsiteX15" fmla="*/ 305481 w 356281"/>
                  <a:gd name="connsiteY15" fmla="*/ 40640 h 143130"/>
                  <a:gd name="connsiteX16" fmla="*/ 224201 w 356281"/>
                  <a:gd name="connsiteY16" fmla="*/ 10160 h 143130"/>
                  <a:gd name="connsiteX17" fmla="*/ 51481 w 356281"/>
                  <a:gd name="connsiteY17" fmla="*/ 40640 h 143130"/>
                  <a:gd name="connsiteX18" fmla="*/ 10841 w 356281"/>
                  <a:gd name="connsiteY18" fmla="*/ 81280 h 143130"/>
                  <a:gd name="connsiteX19" fmla="*/ 681 w 356281"/>
                  <a:gd name="connsiteY19" fmla="*/ 111760 h 143130"/>
                  <a:gd name="connsiteX20" fmla="*/ 102281 w 356281"/>
                  <a:gd name="connsiteY20" fmla="*/ 132080 h 143130"/>
                  <a:gd name="connsiteX21" fmla="*/ 122601 w 356281"/>
                  <a:gd name="connsiteY21" fmla="*/ 132080 h 14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6281" h="143130">
                    <a:moveTo>
                      <a:pt x="356281" y="20320"/>
                    </a:moveTo>
                    <a:cubicBezTo>
                      <a:pt x="335961" y="16933"/>
                      <a:pt x="315521" y="14200"/>
                      <a:pt x="295321" y="10160"/>
                    </a:cubicBezTo>
                    <a:cubicBezTo>
                      <a:pt x="281629" y="7422"/>
                      <a:pt x="268645" y="0"/>
                      <a:pt x="254681" y="0"/>
                    </a:cubicBezTo>
                    <a:cubicBezTo>
                      <a:pt x="213900" y="0"/>
                      <a:pt x="173401" y="6773"/>
                      <a:pt x="132761" y="10160"/>
                    </a:cubicBezTo>
                    <a:cubicBezTo>
                      <a:pt x="136148" y="47413"/>
                      <a:pt x="131092" y="86433"/>
                      <a:pt x="142921" y="121920"/>
                    </a:cubicBezTo>
                    <a:cubicBezTo>
                      <a:pt x="146308" y="132080"/>
                      <a:pt x="162691" y="132080"/>
                      <a:pt x="173401" y="132080"/>
                    </a:cubicBezTo>
                    <a:cubicBezTo>
                      <a:pt x="207437" y="132080"/>
                      <a:pt x="241134" y="125307"/>
                      <a:pt x="275001" y="121920"/>
                    </a:cubicBezTo>
                    <a:cubicBezTo>
                      <a:pt x="285161" y="118533"/>
                      <a:pt x="295902" y="116549"/>
                      <a:pt x="305481" y="111760"/>
                    </a:cubicBezTo>
                    <a:cubicBezTo>
                      <a:pt x="333557" y="97722"/>
                      <a:pt x="354957" y="87245"/>
                      <a:pt x="325801" y="50800"/>
                    </a:cubicBezTo>
                    <a:cubicBezTo>
                      <a:pt x="319111" y="42437"/>
                      <a:pt x="305619" y="43582"/>
                      <a:pt x="295321" y="40640"/>
                    </a:cubicBezTo>
                    <a:cubicBezTo>
                      <a:pt x="232495" y="22690"/>
                      <a:pt x="230805" y="28309"/>
                      <a:pt x="142921" y="20320"/>
                    </a:cubicBezTo>
                    <a:cubicBezTo>
                      <a:pt x="115828" y="23707"/>
                      <a:pt x="86592" y="19391"/>
                      <a:pt x="61641" y="30480"/>
                    </a:cubicBezTo>
                    <a:cubicBezTo>
                      <a:pt x="51854" y="34830"/>
                      <a:pt x="44791" y="52597"/>
                      <a:pt x="51481" y="60960"/>
                    </a:cubicBezTo>
                    <a:cubicBezTo>
                      <a:pt x="62874" y="75201"/>
                      <a:pt x="85348" y="74507"/>
                      <a:pt x="102281" y="81280"/>
                    </a:cubicBezTo>
                    <a:cubicBezTo>
                      <a:pt x="166628" y="77893"/>
                      <a:pt x="232137" y="83757"/>
                      <a:pt x="295321" y="71120"/>
                    </a:cubicBezTo>
                    <a:cubicBezTo>
                      <a:pt x="305823" y="69020"/>
                      <a:pt x="312171" y="49003"/>
                      <a:pt x="305481" y="40640"/>
                    </a:cubicBezTo>
                    <a:cubicBezTo>
                      <a:pt x="301063" y="35118"/>
                      <a:pt x="238907" y="15062"/>
                      <a:pt x="224201" y="10160"/>
                    </a:cubicBezTo>
                    <a:cubicBezTo>
                      <a:pt x="163797" y="14806"/>
                      <a:pt x="101852" y="2862"/>
                      <a:pt x="51481" y="40640"/>
                    </a:cubicBezTo>
                    <a:cubicBezTo>
                      <a:pt x="36155" y="52135"/>
                      <a:pt x="24388" y="67733"/>
                      <a:pt x="10841" y="81280"/>
                    </a:cubicBezTo>
                    <a:cubicBezTo>
                      <a:pt x="7454" y="91440"/>
                      <a:pt x="-2706" y="101600"/>
                      <a:pt x="681" y="111760"/>
                    </a:cubicBezTo>
                    <a:cubicBezTo>
                      <a:pt x="18137" y="164128"/>
                      <a:pt x="66866" y="136015"/>
                      <a:pt x="102281" y="132080"/>
                    </a:cubicBezTo>
                    <a:cubicBezTo>
                      <a:pt x="109013" y="131332"/>
                      <a:pt x="115828" y="132080"/>
                      <a:pt x="122601" y="13208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744" name="TextBox 10"/>
              <p:cNvSpPr txBox="1">
                <a:spLocks noChangeArrowheads="1"/>
              </p:cNvSpPr>
              <p:nvPr/>
            </p:nvSpPr>
            <p:spPr bwMode="auto">
              <a:xfrm>
                <a:off x="720339" y="2670294"/>
                <a:ext cx="3562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V</a:t>
                </a:r>
                <a:endParaRPr lang="en-US" altLang="en-US"/>
              </a:p>
            </p:txBody>
          </p:sp>
          <p:sp>
            <p:nvSpPr>
              <p:cNvPr id="71745" name="TextBox 11"/>
              <p:cNvSpPr txBox="1">
                <a:spLocks noChangeArrowheads="1"/>
              </p:cNvSpPr>
              <p:nvPr/>
            </p:nvSpPr>
            <p:spPr bwMode="auto">
              <a:xfrm>
                <a:off x="714749" y="3294071"/>
                <a:ext cx="3562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V</a:t>
                </a:r>
                <a:endParaRPr lang="en-US" altLang="en-US"/>
              </a:p>
            </p:txBody>
          </p:sp>
        </p:grpSp>
        <p:sp>
          <p:nvSpPr>
            <p:cNvPr id="71736" name="TextBox 13"/>
            <p:cNvSpPr txBox="1">
              <a:spLocks noChangeArrowheads="1"/>
            </p:cNvSpPr>
            <p:nvPr/>
          </p:nvSpPr>
          <p:spPr bwMode="auto">
            <a:xfrm>
              <a:off x="497839" y="3863833"/>
              <a:ext cx="1544320" cy="1476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Initial possible believe states</a:t>
              </a:r>
              <a:r>
                <a:rPr lang="sk-SK" altLang="en-US" dirty="0" smtClean="0"/>
                <a:t>,</a:t>
              </a:r>
              <a:r>
                <a:rPr lang="en-US" altLang="en-US" dirty="0" smtClean="0"/>
                <a:t> agent is </a:t>
              </a:r>
              <a:r>
                <a:rPr lang="sk-SK" altLang="en-US" dirty="0" smtClean="0"/>
                <a:t> </a:t>
              </a:r>
              <a:r>
                <a:rPr lang="en-US" altLang="en-US" dirty="0" smtClean="0"/>
                <a:t>in the left room which is dirty.</a:t>
              </a:r>
              <a:endParaRPr lang="en-US" altLang="en-US" dirty="0"/>
            </a:p>
          </p:txBody>
        </p:sp>
      </p:grpSp>
      <p:grpSp>
        <p:nvGrpSpPr>
          <p:cNvPr id="19" name="Group 18"/>
          <p:cNvGrpSpPr>
            <a:grpSpLocks/>
          </p:cNvGrpSpPr>
          <p:nvPr/>
        </p:nvGrpSpPr>
        <p:grpSpPr bwMode="auto">
          <a:xfrm>
            <a:off x="3779839" y="3294064"/>
            <a:ext cx="1036637" cy="384175"/>
            <a:chOff x="2255520" y="3294071"/>
            <a:chExt cx="1036320" cy="383849"/>
          </a:xfrm>
        </p:grpSpPr>
        <p:cxnSp>
          <p:nvCxnSpPr>
            <p:cNvPr id="17" name="Straight Arrow Connector 16"/>
            <p:cNvCxnSpPr/>
            <p:nvPr/>
          </p:nvCxnSpPr>
          <p:spPr>
            <a:xfrm>
              <a:off x="2265042" y="3668403"/>
              <a:ext cx="895076" cy="95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734" name="TextBox 17"/>
            <p:cNvSpPr txBox="1">
              <a:spLocks noChangeArrowheads="1"/>
            </p:cNvSpPr>
            <p:nvPr/>
          </p:nvSpPr>
          <p:spPr bwMode="auto">
            <a:xfrm>
              <a:off x="2255520" y="3294071"/>
              <a:ext cx="10363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Right</a:t>
              </a:r>
              <a:endParaRPr lang="en-US" altLang="en-US"/>
            </a:p>
          </p:txBody>
        </p:sp>
      </p:grpSp>
      <p:grpSp>
        <p:nvGrpSpPr>
          <p:cNvPr id="42" name="Group 41"/>
          <p:cNvGrpSpPr>
            <a:grpSpLocks/>
          </p:cNvGrpSpPr>
          <p:nvPr/>
        </p:nvGrpSpPr>
        <p:grpSpPr bwMode="auto">
          <a:xfrm>
            <a:off x="5292725" y="2622550"/>
            <a:ext cx="1239838" cy="2370138"/>
            <a:chOff x="3769360" y="2622786"/>
            <a:chExt cx="1239520" cy="2370407"/>
          </a:xfrm>
        </p:grpSpPr>
        <p:grpSp>
          <p:nvGrpSpPr>
            <p:cNvPr id="71713" name="Group 20"/>
            <p:cNvGrpSpPr>
              <a:grpSpLocks/>
            </p:cNvGrpSpPr>
            <p:nvPr/>
          </p:nvGrpSpPr>
          <p:grpSpPr bwMode="auto">
            <a:xfrm>
              <a:off x="3769360" y="2622786"/>
              <a:ext cx="1239520" cy="1088906"/>
              <a:chOff x="558800" y="2670294"/>
              <a:chExt cx="1239520" cy="1088906"/>
            </a:xfrm>
          </p:grpSpPr>
          <p:sp>
            <p:nvSpPr>
              <p:cNvPr id="23" name="Rectangle 22"/>
              <p:cNvSpPr/>
              <p:nvPr/>
            </p:nvSpPr>
            <p:spPr>
              <a:xfrm>
                <a:off x="558800" y="2743327"/>
                <a:ext cx="620554" cy="385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Rectangle 23"/>
              <p:cNvSpPr/>
              <p:nvPr/>
            </p:nvSpPr>
            <p:spPr>
              <a:xfrm>
                <a:off x="1179354" y="2743327"/>
                <a:ext cx="618966" cy="385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Rectangle 24"/>
              <p:cNvSpPr/>
              <p:nvPr/>
            </p:nvSpPr>
            <p:spPr>
              <a:xfrm>
                <a:off x="558800" y="3373637"/>
                <a:ext cx="620554" cy="385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Rectangle 25"/>
              <p:cNvSpPr/>
              <p:nvPr/>
            </p:nvSpPr>
            <p:spPr>
              <a:xfrm>
                <a:off x="1179354" y="3373637"/>
                <a:ext cx="618966" cy="385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Freeform 26"/>
              <p:cNvSpPr/>
              <p:nvPr/>
            </p:nvSpPr>
            <p:spPr>
              <a:xfrm>
                <a:off x="669896" y="2967191"/>
                <a:ext cx="355509" cy="142891"/>
              </a:xfrm>
              <a:custGeom>
                <a:avLst/>
                <a:gdLst>
                  <a:gd name="connsiteX0" fmla="*/ 356281 w 356281"/>
                  <a:gd name="connsiteY0" fmla="*/ 20320 h 143130"/>
                  <a:gd name="connsiteX1" fmla="*/ 295321 w 356281"/>
                  <a:gd name="connsiteY1" fmla="*/ 10160 h 143130"/>
                  <a:gd name="connsiteX2" fmla="*/ 254681 w 356281"/>
                  <a:gd name="connsiteY2" fmla="*/ 0 h 143130"/>
                  <a:gd name="connsiteX3" fmla="*/ 132761 w 356281"/>
                  <a:gd name="connsiteY3" fmla="*/ 10160 h 143130"/>
                  <a:gd name="connsiteX4" fmla="*/ 142921 w 356281"/>
                  <a:gd name="connsiteY4" fmla="*/ 121920 h 143130"/>
                  <a:gd name="connsiteX5" fmla="*/ 173401 w 356281"/>
                  <a:gd name="connsiteY5" fmla="*/ 132080 h 143130"/>
                  <a:gd name="connsiteX6" fmla="*/ 275001 w 356281"/>
                  <a:gd name="connsiteY6" fmla="*/ 121920 h 143130"/>
                  <a:gd name="connsiteX7" fmla="*/ 305481 w 356281"/>
                  <a:gd name="connsiteY7" fmla="*/ 111760 h 143130"/>
                  <a:gd name="connsiteX8" fmla="*/ 325801 w 356281"/>
                  <a:gd name="connsiteY8" fmla="*/ 50800 h 143130"/>
                  <a:gd name="connsiteX9" fmla="*/ 295321 w 356281"/>
                  <a:gd name="connsiteY9" fmla="*/ 40640 h 143130"/>
                  <a:gd name="connsiteX10" fmla="*/ 142921 w 356281"/>
                  <a:gd name="connsiteY10" fmla="*/ 20320 h 143130"/>
                  <a:gd name="connsiteX11" fmla="*/ 61641 w 356281"/>
                  <a:gd name="connsiteY11" fmla="*/ 30480 h 143130"/>
                  <a:gd name="connsiteX12" fmla="*/ 51481 w 356281"/>
                  <a:gd name="connsiteY12" fmla="*/ 60960 h 143130"/>
                  <a:gd name="connsiteX13" fmla="*/ 102281 w 356281"/>
                  <a:gd name="connsiteY13" fmla="*/ 81280 h 143130"/>
                  <a:gd name="connsiteX14" fmla="*/ 295321 w 356281"/>
                  <a:gd name="connsiteY14" fmla="*/ 71120 h 143130"/>
                  <a:gd name="connsiteX15" fmla="*/ 305481 w 356281"/>
                  <a:gd name="connsiteY15" fmla="*/ 40640 h 143130"/>
                  <a:gd name="connsiteX16" fmla="*/ 224201 w 356281"/>
                  <a:gd name="connsiteY16" fmla="*/ 10160 h 143130"/>
                  <a:gd name="connsiteX17" fmla="*/ 51481 w 356281"/>
                  <a:gd name="connsiteY17" fmla="*/ 40640 h 143130"/>
                  <a:gd name="connsiteX18" fmla="*/ 10841 w 356281"/>
                  <a:gd name="connsiteY18" fmla="*/ 81280 h 143130"/>
                  <a:gd name="connsiteX19" fmla="*/ 681 w 356281"/>
                  <a:gd name="connsiteY19" fmla="*/ 111760 h 143130"/>
                  <a:gd name="connsiteX20" fmla="*/ 102281 w 356281"/>
                  <a:gd name="connsiteY20" fmla="*/ 132080 h 143130"/>
                  <a:gd name="connsiteX21" fmla="*/ 122601 w 356281"/>
                  <a:gd name="connsiteY21" fmla="*/ 132080 h 14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6281" h="143130">
                    <a:moveTo>
                      <a:pt x="356281" y="20320"/>
                    </a:moveTo>
                    <a:cubicBezTo>
                      <a:pt x="335961" y="16933"/>
                      <a:pt x="315521" y="14200"/>
                      <a:pt x="295321" y="10160"/>
                    </a:cubicBezTo>
                    <a:cubicBezTo>
                      <a:pt x="281629" y="7422"/>
                      <a:pt x="268645" y="0"/>
                      <a:pt x="254681" y="0"/>
                    </a:cubicBezTo>
                    <a:cubicBezTo>
                      <a:pt x="213900" y="0"/>
                      <a:pt x="173401" y="6773"/>
                      <a:pt x="132761" y="10160"/>
                    </a:cubicBezTo>
                    <a:cubicBezTo>
                      <a:pt x="136148" y="47413"/>
                      <a:pt x="131092" y="86433"/>
                      <a:pt x="142921" y="121920"/>
                    </a:cubicBezTo>
                    <a:cubicBezTo>
                      <a:pt x="146308" y="132080"/>
                      <a:pt x="162691" y="132080"/>
                      <a:pt x="173401" y="132080"/>
                    </a:cubicBezTo>
                    <a:cubicBezTo>
                      <a:pt x="207437" y="132080"/>
                      <a:pt x="241134" y="125307"/>
                      <a:pt x="275001" y="121920"/>
                    </a:cubicBezTo>
                    <a:cubicBezTo>
                      <a:pt x="285161" y="118533"/>
                      <a:pt x="295902" y="116549"/>
                      <a:pt x="305481" y="111760"/>
                    </a:cubicBezTo>
                    <a:cubicBezTo>
                      <a:pt x="333557" y="97722"/>
                      <a:pt x="354957" y="87245"/>
                      <a:pt x="325801" y="50800"/>
                    </a:cubicBezTo>
                    <a:cubicBezTo>
                      <a:pt x="319111" y="42437"/>
                      <a:pt x="305619" y="43582"/>
                      <a:pt x="295321" y="40640"/>
                    </a:cubicBezTo>
                    <a:cubicBezTo>
                      <a:pt x="232495" y="22690"/>
                      <a:pt x="230805" y="28309"/>
                      <a:pt x="142921" y="20320"/>
                    </a:cubicBezTo>
                    <a:cubicBezTo>
                      <a:pt x="115828" y="23707"/>
                      <a:pt x="86592" y="19391"/>
                      <a:pt x="61641" y="30480"/>
                    </a:cubicBezTo>
                    <a:cubicBezTo>
                      <a:pt x="51854" y="34830"/>
                      <a:pt x="44791" y="52597"/>
                      <a:pt x="51481" y="60960"/>
                    </a:cubicBezTo>
                    <a:cubicBezTo>
                      <a:pt x="62874" y="75201"/>
                      <a:pt x="85348" y="74507"/>
                      <a:pt x="102281" y="81280"/>
                    </a:cubicBezTo>
                    <a:cubicBezTo>
                      <a:pt x="166628" y="77893"/>
                      <a:pt x="232137" y="83757"/>
                      <a:pt x="295321" y="71120"/>
                    </a:cubicBezTo>
                    <a:cubicBezTo>
                      <a:pt x="305823" y="69020"/>
                      <a:pt x="312171" y="49003"/>
                      <a:pt x="305481" y="40640"/>
                    </a:cubicBezTo>
                    <a:cubicBezTo>
                      <a:pt x="301063" y="35118"/>
                      <a:pt x="238907" y="15062"/>
                      <a:pt x="224201" y="10160"/>
                    </a:cubicBezTo>
                    <a:cubicBezTo>
                      <a:pt x="163797" y="14806"/>
                      <a:pt x="101852" y="2862"/>
                      <a:pt x="51481" y="40640"/>
                    </a:cubicBezTo>
                    <a:cubicBezTo>
                      <a:pt x="36155" y="52135"/>
                      <a:pt x="24388" y="67733"/>
                      <a:pt x="10841" y="81280"/>
                    </a:cubicBezTo>
                    <a:cubicBezTo>
                      <a:pt x="7454" y="91440"/>
                      <a:pt x="-2706" y="101600"/>
                      <a:pt x="681" y="111760"/>
                    </a:cubicBezTo>
                    <a:cubicBezTo>
                      <a:pt x="18137" y="164128"/>
                      <a:pt x="66866" y="136015"/>
                      <a:pt x="102281" y="132080"/>
                    </a:cubicBezTo>
                    <a:cubicBezTo>
                      <a:pt x="109013" y="131332"/>
                      <a:pt x="115828" y="132080"/>
                      <a:pt x="122601" y="13208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Freeform 27"/>
              <p:cNvSpPr/>
              <p:nvPr/>
            </p:nvSpPr>
            <p:spPr>
              <a:xfrm>
                <a:off x="1331715" y="2967191"/>
                <a:ext cx="355509" cy="142891"/>
              </a:xfrm>
              <a:custGeom>
                <a:avLst/>
                <a:gdLst>
                  <a:gd name="connsiteX0" fmla="*/ 356281 w 356281"/>
                  <a:gd name="connsiteY0" fmla="*/ 20320 h 143130"/>
                  <a:gd name="connsiteX1" fmla="*/ 295321 w 356281"/>
                  <a:gd name="connsiteY1" fmla="*/ 10160 h 143130"/>
                  <a:gd name="connsiteX2" fmla="*/ 254681 w 356281"/>
                  <a:gd name="connsiteY2" fmla="*/ 0 h 143130"/>
                  <a:gd name="connsiteX3" fmla="*/ 132761 w 356281"/>
                  <a:gd name="connsiteY3" fmla="*/ 10160 h 143130"/>
                  <a:gd name="connsiteX4" fmla="*/ 142921 w 356281"/>
                  <a:gd name="connsiteY4" fmla="*/ 121920 h 143130"/>
                  <a:gd name="connsiteX5" fmla="*/ 173401 w 356281"/>
                  <a:gd name="connsiteY5" fmla="*/ 132080 h 143130"/>
                  <a:gd name="connsiteX6" fmla="*/ 275001 w 356281"/>
                  <a:gd name="connsiteY6" fmla="*/ 121920 h 143130"/>
                  <a:gd name="connsiteX7" fmla="*/ 305481 w 356281"/>
                  <a:gd name="connsiteY7" fmla="*/ 111760 h 143130"/>
                  <a:gd name="connsiteX8" fmla="*/ 325801 w 356281"/>
                  <a:gd name="connsiteY8" fmla="*/ 50800 h 143130"/>
                  <a:gd name="connsiteX9" fmla="*/ 295321 w 356281"/>
                  <a:gd name="connsiteY9" fmla="*/ 40640 h 143130"/>
                  <a:gd name="connsiteX10" fmla="*/ 142921 w 356281"/>
                  <a:gd name="connsiteY10" fmla="*/ 20320 h 143130"/>
                  <a:gd name="connsiteX11" fmla="*/ 61641 w 356281"/>
                  <a:gd name="connsiteY11" fmla="*/ 30480 h 143130"/>
                  <a:gd name="connsiteX12" fmla="*/ 51481 w 356281"/>
                  <a:gd name="connsiteY12" fmla="*/ 60960 h 143130"/>
                  <a:gd name="connsiteX13" fmla="*/ 102281 w 356281"/>
                  <a:gd name="connsiteY13" fmla="*/ 81280 h 143130"/>
                  <a:gd name="connsiteX14" fmla="*/ 295321 w 356281"/>
                  <a:gd name="connsiteY14" fmla="*/ 71120 h 143130"/>
                  <a:gd name="connsiteX15" fmla="*/ 305481 w 356281"/>
                  <a:gd name="connsiteY15" fmla="*/ 40640 h 143130"/>
                  <a:gd name="connsiteX16" fmla="*/ 224201 w 356281"/>
                  <a:gd name="connsiteY16" fmla="*/ 10160 h 143130"/>
                  <a:gd name="connsiteX17" fmla="*/ 51481 w 356281"/>
                  <a:gd name="connsiteY17" fmla="*/ 40640 h 143130"/>
                  <a:gd name="connsiteX18" fmla="*/ 10841 w 356281"/>
                  <a:gd name="connsiteY18" fmla="*/ 81280 h 143130"/>
                  <a:gd name="connsiteX19" fmla="*/ 681 w 356281"/>
                  <a:gd name="connsiteY19" fmla="*/ 111760 h 143130"/>
                  <a:gd name="connsiteX20" fmla="*/ 102281 w 356281"/>
                  <a:gd name="connsiteY20" fmla="*/ 132080 h 143130"/>
                  <a:gd name="connsiteX21" fmla="*/ 122601 w 356281"/>
                  <a:gd name="connsiteY21" fmla="*/ 132080 h 14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6281" h="143130">
                    <a:moveTo>
                      <a:pt x="356281" y="20320"/>
                    </a:moveTo>
                    <a:cubicBezTo>
                      <a:pt x="335961" y="16933"/>
                      <a:pt x="315521" y="14200"/>
                      <a:pt x="295321" y="10160"/>
                    </a:cubicBezTo>
                    <a:cubicBezTo>
                      <a:pt x="281629" y="7422"/>
                      <a:pt x="268645" y="0"/>
                      <a:pt x="254681" y="0"/>
                    </a:cubicBezTo>
                    <a:cubicBezTo>
                      <a:pt x="213900" y="0"/>
                      <a:pt x="173401" y="6773"/>
                      <a:pt x="132761" y="10160"/>
                    </a:cubicBezTo>
                    <a:cubicBezTo>
                      <a:pt x="136148" y="47413"/>
                      <a:pt x="131092" y="86433"/>
                      <a:pt x="142921" y="121920"/>
                    </a:cubicBezTo>
                    <a:cubicBezTo>
                      <a:pt x="146308" y="132080"/>
                      <a:pt x="162691" y="132080"/>
                      <a:pt x="173401" y="132080"/>
                    </a:cubicBezTo>
                    <a:cubicBezTo>
                      <a:pt x="207437" y="132080"/>
                      <a:pt x="241134" y="125307"/>
                      <a:pt x="275001" y="121920"/>
                    </a:cubicBezTo>
                    <a:cubicBezTo>
                      <a:pt x="285161" y="118533"/>
                      <a:pt x="295902" y="116549"/>
                      <a:pt x="305481" y="111760"/>
                    </a:cubicBezTo>
                    <a:cubicBezTo>
                      <a:pt x="333557" y="97722"/>
                      <a:pt x="354957" y="87245"/>
                      <a:pt x="325801" y="50800"/>
                    </a:cubicBezTo>
                    <a:cubicBezTo>
                      <a:pt x="319111" y="42437"/>
                      <a:pt x="305619" y="43582"/>
                      <a:pt x="295321" y="40640"/>
                    </a:cubicBezTo>
                    <a:cubicBezTo>
                      <a:pt x="232495" y="22690"/>
                      <a:pt x="230805" y="28309"/>
                      <a:pt x="142921" y="20320"/>
                    </a:cubicBezTo>
                    <a:cubicBezTo>
                      <a:pt x="115828" y="23707"/>
                      <a:pt x="86592" y="19391"/>
                      <a:pt x="61641" y="30480"/>
                    </a:cubicBezTo>
                    <a:cubicBezTo>
                      <a:pt x="51854" y="34830"/>
                      <a:pt x="44791" y="52597"/>
                      <a:pt x="51481" y="60960"/>
                    </a:cubicBezTo>
                    <a:cubicBezTo>
                      <a:pt x="62874" y="75201"/>
                      <a:pt x="85348" y="74507"/>
                      <a:pt x="102281" y="81280"/>
                    </a:cubicBezTo>
                    <a:cubicBezTo>
                      <a:pt x="166628" y="77893"/>
                      <a:pt x="232137" y="83757"/>
                      <a:pt x="295321" y="71120"/>
                    </a:cubicBezTo>
                    <a:cubicBezTo>
                      <a:pt x="305823" y="69020"/>
                      <a:pt x="312171" y="49003"/>
                      <a:pt x="305481" y="40640"/>
                    </a:cubicBezTo>
                    <a:cubicBezTo>
                      <a:pt x="301063" y="35118"/>
                      <a:pt x="238907" y="15062"/>
                      <a:pt x="224201" y="10160"/>
                    </a:cubicBezTo>
                    <a:cubicBezTo>
                      <a:pt x="163797" y="14806"/>
                      <a:pt x="101852" y="2862"/>
                      <a:pt x="51481" y="40640"/>
                    </a:cubicBezTo>
                    <a:cubicBezTo>
                      <a:pt x="36155" y="52135"/>
                      <a:pt x="24388" y="67733"/>
                      <a:pt x="10841" y="81280"/>
                    </a:cubicBezTo>
                    <a:cubicBezTo>
                      <a:pt x="7454" y="91440"/>
                      <a:pt x="-2706" y="101600"/>
                      <a:pt x="681" y="111760"/>
                    </a:cubicBezTo>
                    <a:cubicBezTo>
                      <a:pt x="18137" y="164128"/>
                      <a:pt x="66866" y="136015"/>
                      <a:pt x="102281" y="132080"/>
                    </a:cubicBezTo>
                    <a:cubicBezTo>
                      <a:pt x="109013" y="131332"/>
                      <a:pt x="115828" y="132080"/>
                      <a:pt x="122601" y="13208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Freeform 28"/>
              <p:cNvSpPr/>
              <p:nvPr/>
            </p:nvSpPr>
            <p:spPr>
              <a:xfrm>
                <a:off x="658787" y="3565746"/>
                <a:ext cx="357095" cy="142891"/>
              </a:xfrm>
              <a:custGeom>
                <a:avLst/>
                <a:gdLst>
                  <a:gd name="connsiteX0" fmla="*/ 356281 w 356281"/>
                  <a:gd name="connsiteY0" fmla="*/ 20320 h 143130"/>
                  <a:gd name="connsiteX1" fmla="*/ 295321 w 356281"/>
                  <a:gd name="connsiteY1" fmla="*/ 10160 h 143130"/>
                  <a:gd name="connsiteX2" fmla="*/ 254681 w 356281"/>
                  <a:gd name="connsiteY2" fmla="*/ 0 h 143130"/>
                  <a:gd name="connsiteX3" fmla="*/ 132761 w 356281"/>
                  <a:gd name="connsiteY3" fmla="*/ 10160 h 143130"/>
                  <a:gd name="connsiteX4" fmla="*/ 142921 w 356281"/>
                  <a:gd name="connsiteY4" fmla="*/ 121920 h 143130"/>
                  <a:gd name="connsiteX5" fmla="*/ 173401 w 356281"/>
                  <a:gd name="connsiteY5" fmla="*/ 132080 h 143130"/>
                  <a:gd name="connsiteX6" fmla="*/ 275001 w 356281"/>
                  <a:gd name="connsiteY6" fmla="*/ 121920 h 143130"/>
                  <a:gd name="connsiteX7" fmla="*/ 305481 w 356281"/>
                  <a:gd name="connsiteY7" fmla="*/ 111760 h 143130"/>
                  <a:gd name="connsiteX8" fmla="*/ 325801 w 356281"/>
                  <a:gd name="connsiteY8" fmla="*/ 50800 h 143130"/>
                  <a:gd name="connsiteX9" fmla="*/ 295321 w 356281"/>
                  <a:gd name="connsiteY9" fmla="*/ 40640 h 143130"/>
                  <a:gd name="connsiteX10" fmla="*/ 142921 w 356281"/>
                  <a:gd name="connsiteY10" fmla="*/ 20320 h 143130"/>
                  <a:gd name="connsiteX11" fmla="*/ 61641 w 356281"/>
                  <a:gd name="connsiteY11" fmla="*/ 30480 h 143130"/>
                  <a:gd name="connsiteX12" fmla="*/ 51481 w 356281"/>
                  <a:gd name="connsiteY12" fmla="*/ 60960 h 143130"/>
                  <a:gd name="connsiteX13" fmla="*/ 102281 w 356281"/>
                  <a:gd name="connsiteY13" fmla="*/ 81280 h 143130"/>
                  <a:gd name="connsiteX14" fmla="*/ 295321 w 356281"/>
                  <a:gd name="connsiteY14" fmla="*/ 71120 h 143130"/>
                  <a:gd name="connsiteX15" fmla="*/ 305481 w 356281"/>
                  <a:gd name="connsiteY15" fmla="*/ 40640 h 143130"/>
                  <a:gd name="connsiteX16" fmla="*/ 224201 w 356281"/>
                  <a:gd name="connsiteY16" fmla="*/ 10160 h 143130"/>
                  <a:gd name="connsiteX17" fmla="*/ 51481 w 356281"/>
                  <a:gd name="connsiteY17" fmla="*/ 40640 h 143130"/>
                  <a:gd name="connsiteX18" fmla="*/ 10841 w 356281"/>
                  <a:gd name="connsiteY18" fmla="*/ 81280 h 143130"/>
                  <a:gd name="connsiteX19" fmla="*/ 681 w 356281"/>
                  <a:gd name="connsiteY19" fmla="*/ 111760 h 143130"/>
                  <a:gd name="connsiteX20" fmla="*/ 102281 w 356281"/>
                  <a:gd name="connsiteY20" fmla="*/ 132080 h 143130"/>
                  <a:gd name="connsiteX21" fmla="*/ 122601 w 356281"/>
                  <a:gd name="connsiteY21" fmla="*/ 132080 h 14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6281" h="143130">
                    <a:moveTo>
                      <a:pt x="356281" y="20320"/>
                    </a:moveTo>
                    <a:cubicBezTo>
                      <a:pt x="335961" y="16933"/>
                      <a:pt x="315521" y="14200"/>
                      <a:pt x="295321" y="10160"/>
                    </a:cubicBezTo>
                    <a:cubicBezTo>
                      <a:pt x="281629" y="7422"/>
                      <a:pt x="268645" y="0"/>
                      <a:pt x="254681" y="0"/>
                    </a:cubicBezTo>
                    <a:cubicBezTo>
                      <a:pt x="213900" y="0"/>
                      <a:pt x="173401" y="6773"/>
                      <a:pt x="132761" y="10160"/>
                    </a:cubicBezTo>
                    <a:cubicBezTo>
                      <a:pt x="136148" y="47413"/>
                      <a:pt x="131092" y="86433"/>
                      <a:pt x="142921" y="121920"/>
                    </a:cubicBezTo>
                    <a:cubicBezTo>
                      <a:pt x="146308" y="132080"/>
                      <a:pt x="162691" y="132080"/>
                      <a:pt x="173401" y="132080"/>
                    </a:cubicBezTo>
                    <a:cubicBezTo>
                      <a:pt x="207437" y="132080"/>
                      <a:pt x="241134" y="125307"/>
                      <a:pt x="275001" y="121920"/>
                    </a:cubicBezTo>
                    <a:cubicBezTo>
                      <a:pt x="285161" y="118533"/>
                      <a:pt x="295902" y="116549"/>
                      <a:pt x="305481" y="111760"/>
                    </a:cubicBezTo>
                    <a:cubicBezTo>
                      <a:pt x="333557" y="97722"/>
                      <a:pt x="354957" y="87245"/>
                      <a:pt x="325801" y="50800"/>
                    </a:cubicBezTo>
                    <a:cubicBezTo>
                      <a:pt x="319111" y="42437"/>
                      <a:pt x="305619" y="43582"/>
                      <a:pt x="295321" y="40640"/>
                    </a:cubicBezTo>
                    <a:cubicBezTo>
                      <a:pt x="232495" y="22690"/>
                      <a:pt x="230805" y="28309"/>
                      <a:pt x="142921" y="20320"/>
                    </a:cubicBezTo>
                    <a:cubicBezTo>
                      <a:pt x="115828" y="23707"/>
                      <a:pt x="86592" y="19391"/>
                      <a:pt x="61641" y="30480"/>
                    </a:cubicBezTo>
                    <a:cubicBezTo>
                      <a:pt x="51854" y="34830"/>
                      <a:pt x="44791" y="52597"/>
                      <a:pt x="51481" y="60960"/>
                    </a:cubicBezTo>
                    <a:cubicBezTo>
                      <a:pt x="62874" y="75201"/>
                      <a:pt x="85348" y="74507"/>
                      <a:pt x="102281" y="81280"/>
                    </a:cubicBezTo>
                    <a:cubicBezTo>
                      <a:pt x="166628" y="77893"/>
                      <a:pt x="232137" y="83757"/>
                      <a:pt x="295321" y="71120"/>
                    </a:cubicBezTo>
                    <a:cubicBezTo>
                      <a:pt x="305823" y="69020"/>
                      <a:pt x="312171" y="49003"/>
                      <a:pt x="305481" y="40640"/>
                    </a:cubicBezTo>
                    <a:cubicBezTo>
                      <a:pt x="301063" y="35118"/>
                      <a:pt x="238907" y="15062"/>
                      <a:pt x="224201" y="10160"/>
                    </a:cubicBezTo>
                    <a:cubicBezTo>
                      <a:pt x="163797" y="14806"/>
                      <a:pt x="101852" y="2862"/>
                      <a:pt x="51481" y="40640"/>
                    </a:cubicBezTo>
                    <a:cubicBezTo>
                      <a:pt x="36155" y="52135"/>
                      <a:pt x="24388" y="67733"/>
                      <a:pt x="10841" y="81280"/>
                    </a:cubicBezTo>
                    <a:cubicBezTo>
                      <a:pt x="7454" y="91440"/>
                      <a:pt x="-2706" y="101600"/>
                      <a:pt x="681" y="111760"/>
                    </a:cubicBezTo>
                    <a:cubicBezTo>
                      <a:pt x="18137" y="164128"/>
                      <a:pt x="66866" y="136015"/>
                      <a:pt x="102281" y="132080"/>
                    </a:cubicBezTo>
                    <a:cubicBezTo>
                      <a:pt x="109013" y="131332"/>
                      <a:pt x="115828" y="132080"/>
                      <a:pt x="122601" y="13208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731" name="TextBox 29"/>
              <p:cNvSpPr txBox="1">
                <a:spLocks noChangeArrowheads="1"/>
              </p:cNvSpPr>
              <p:nvPr/>
            </p:nvSpPr>
            <p:spPr bwMode="auto">
              <a:xfrm>
                <a:off x="720339" y="2670294"/>
                <a:ext cx="3562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V</a:t>
                </a:r>
                <a:endParaRPr lang="en-US" altLang="en-US"/>
              </a:p>
            </p:txBody>
          </p:sp>
          <p:sp>
            <p:nvSpPr>
              <p:cNvPr id="71732" name="TextBox 30"/>
              <p:cNvSpPr txBox="1">
                <a:spLocks noChangeArrowheads="1"/>
              </p:cNvSpPr>
              <p:nvPr/>
            </p:nvSpPr>
            <p:spPr bwMode="auto">
              <a:xfrm>
                <a:off x="714749" y="3294071"/>
                <a:ext cx="3562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V</a:t>
                </a:r>
                <a:endParaRPr lang="en-US" altLang="en-US"/>
              </a:p>
            </p:txBody>
          </p:sp>
        </p:grpSp>
        <p:grpSp>
          <p:nvGrpSpPr>
            <p:cNvPr id="71714" name="Group 31"/>
            <p:cNvGrpSpPr>
              <a:grpSpLocks/>
            </p:cNvGrpSpPr>
            <p:nvPr/>
          </p:nvGrpSpPr>
          <p:grpSpPr bwMode="auto">
            <a:xfrm>
              <a:off x="3769360" y="3883297"/>
              <a:ext cx="1239520" cy="1109896"/>
              <a:chOff x="558800" y="2649304"/>
              <a:chExt cx="1239520" cy="1109896"/>
            </a:xfrm>
          </p:grpSpPr>
          <p:sp>
            <p:nvSpPr>
              <p:cNvPr id="33" name="Rectangle 32"/>
              <p:cNvSpPr/>
              <p:nvPr/>
            </p:nvSpPr>
            <p:spPr>
              <a:xfrm>
                <a:off x="558800" y="2743085"/>
                <a:ext cx="620554" cy="385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Rectangle 33"/>
              <p:cNvSpPr/>
              <p:nvPr/>
            </p:nvSpPr>
            <p:spPr>
              <a:xfrm>
                <a:off x="1179354" y="2743085"/>
                <a:ext cx="618966" cy="385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Rectangle 34"/>
              <p:cNvSpPr/>
              <p:nvPr/>
            </p:nvSpPr>
            <p:spPr>
              <a:xfrm>
                <a:off x="558800" y="3373393"/>
                <a:ext cx="620554" cy="385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Rectangle 35"/>
              <p:cNvSpPr/>
              <p:nvPr/>
            </p:nvSpPr>
            <p:spPr>
              <a:xfrm>
                <a:off x="1179354" y="3373393"/>
                <a:ext cx="618966" cy="385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Freeform 36"/>
              <p:cNvSpPr/>
              <p:nvPr/>
            </p:nvSpPr>
            <p:spPr>
              <a:xfrm>
                <a:off x="669896" y="2966947"/>
                <a:ext cx="355509" cy="142891"/>
              </a:xfrm>
              <a:custGeom>
                <a:avLst/>
                <a:gdLst>
                  <a:gd name="connsiteX0" fmla="*/ 356281 w 356281"/>
                  <a:gd name="connsiteY0" fmla="*/ 20320 h 143130"/>
                  <a:gd name="connsiteX1" fmla="*/ 295321 w 356281"/>
                  <a:gd name="connsiteY1" fmla="*/ 10160 h 143130"/>
                  <a:gd name="connsiteX2" fmla="*/ 254681 w 356281"/>
                  <a:gd name="connsiteY2" fmla="*/ 0 h 143130"/>
                  <a:gd name="connsiteX3" fmla="*/ 132761 w 356281"/>
                  <a:gd name="connsiteY3" fmla="*/ 10160 h 143130"/>
                  <a:gd name="connsiteX4" fmla="*/ 142921 w 356281"/>
                  <a:gd name="connsiteY4" fmla="*/ 121920 h 143130"/>
                  <a:gd name="connsiteX5" fmla="*/ 173401 w 356281"/>
                  <a:gd name="connsiteY5" fmla="*/ 132080 h 143130"/>
                  <a:gd name="connsiteX6" fmla="*/ 275001 w 356281"/>
                  <a:gd name="connsiteY6" fmla="*/ 121920 h 143130"/>
                  <a:gd name="connsiteX7" fmla="*/ 305481 w 356281"/>
                  <a:gd name="connsiteY7" fmla="*/ 111760 h 143130"/>
                  <a:gd name="connsiteX8" fmla="*/ 325801 w 356281"/>
                  <a:gd name="connsiteY8" fmla="*/ 50800 h 143130"/>
                  <a:gd name="connsiteX9" fmla="*/ 295321 w 356281"/>
                  <a:gd name="connsiteY9" fmla="*/ 40640 h 143130"/>
                  <a:gd name="connsiteX10" fmla="*/ 142921 w 356281"/>
                  <a:gd name="connsiteY10" fmla="*/ 20320 h 143130"/>
                  <a:gd name="connsiteX11" fmla="*/ 61641 w 356281"/>
                  <a:gd name="connsiteY11" fmla="*/ 30480 h 143130"/>
                  <a:gd name="connsiteX12" fmla="*/ 51481 w 356281"/>
                  <a:gd name="connsiteY12" fmla="*/ 60960 h 143130"/>
                  <a:gd name="connsiteX13" fmla="*/ 102281 w 356281"/>
                  <a:gd name="connsiteY13" fmla="*/ 81280 h 143130"/>
                  <a:gd name="connsiteX14" fmla="*/ 295321 w 356281"/>
                  <a:gd name="connsiteY14" fmla="*/ 71120 h 143130"/>
                  <a:gd name="connsiteX15" fmla="*/ 305481 w 356281"/>
                  <a:gd name="connsiteY15" fmla="*/ 40640 h 143130"/>
                  <a:gd name="connsiteX16" fmla="*/ 224201 w 356281"/>
                  <a:gd name="connsiteY16" fmla="*/ 10160 h 143130"/>
                  <a:gd name="connsiteX17" fmla="*/ 51481 w 356281"/>
                  <a:gd name="connsiteY17" fmla="*/ 40640 h 143130"/>
                  <a:gd name="connsiteX18" fmla="*/ 10841 w 356281"/>
                  <a:gd name="connsiteY18" fmla="*/ 81280 h 143130"/>
                  <a:gd name="connsiteX19" fmla="*/ 681 w 356281"/>
                  <a:gd name="connsiteY19" fmla="*/ 111760 h 143130"/>
                  <a:gd name="connsiteX20" fmla="*/ 102281 w 356281"/>
                  <a:gd name="connsiteY20" fmla="*/ 132080 h 143130"/>
                  <a:gd name="connsiteX21" fmla="*/ 122601 w 356281"/>
                  <a:gd name="connsiteY21" fmla="*/ 132080 h 14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6281" h="143130">
                    <a:moveTo>
                      <a:pt x="356281" y="20320"/>
                    </a:moveTo>
                    <a:cubicBezTo>
                      <a:pt x="335961" y="16933"/>
                      <a:pt x="315521" y="14200"/>
                      <a:pt x="295321" y="10160"/>
                    </a:cubicBezTo>
                    <a:cubicBezTo>
                      <a:pt x="281629" y="7422"/>
                      <a:pt x="268645" y="0"/>
                      <a:pt x="254681" y="0"/>
                    </a:cubicBezTo>
                    <a:cubicBezTo>
                      <a:pt x="213900" y="0"/>
                      <a:pt x="173401" y="6773"/>
                      <a:pt x="132761" y="10160"/>
                    </a:cubicBezTo>
                    <a:cubicBezTo>
                      <a:pt x="136148" y="47413"/>
                      <a:pt x="131092" y="86433"/>
                      <a:pt x="142921" y="121920"/>
                    </a:cubicBezTo>
                    <a:cubicBezTo>
                      <a:pt x="146308" y="132080"/>
                      <a:pt x="162691" y="132080"/>
                      <a:pt x="173401" y="132080"/>
                    </a:cubicBezTo>
                    <a:cubicBezTo>
                      <a:pt x="207437" y="132080"/>
                      <a:pt x="241134" y="125307"/>
                      <a:pt x="275001" y="121920"/>
                    </a:cubicBezTo>
                    <a:cubicBezTo>
                      <a:pt x="285161" y="118533"/>
                      <a:pt x="295902" y="116549"/>
                      <a:pt x="305481" y="111760"/>
                    </a:cubicBezTo>
                    <a:cubicBezTo>
                      <a:pt x="333557" y="97722"/>
                      <a:pt x="354957" y="87245"/>
                      <a:pt x="325801" y="50800"/>
                    </a:cubicBezTo>
                    <a:cubicBezTo>
                      <a:pt x="319111" y="42437"/>
                      <a:pt x="305619" y="43582"/>
                      <a:pt x="295321" y="40640"/>
                    </a:cubicBezTo>
                    <a:cubicBezTo>
                      <a:pt x="232495" y="22690"/>
                      <a:pt x="230805" y="28309"/>
                      <a:pt x="142921" y="20320"/>
                    </a:cubicBezTo>
                    <a:cubicBezTo>
                      <a:pt x="115828" y="23707"/>
                      <a:pt x="86592" y="19391"/>
                      <a:pt x="61641" y="30480"/>
                    </a:cubicBezTo>
                    <a:cubicBezTo>
                      <a:pt x="51854" y="34830"/>
                      <a:pt x="44791" y="52597"/>
                      <a:pt x="51481" y="60960"/>
                    </a:cubicBezTo>
                    <a:cubicBezTo>
                      <a:pt x="62874" y="75201"/>
                      <a:pt x="85348" y="74507"/>
                      <a:pt x="102281" y="81280"/>
                    </a:cubicBezTo>
                    <a:cubicBezTo>
                      <a:pt x="166628" y="77893"/>
                      <a:pt x="232137" y="83757"/>
                      <a:pt x="295321" y="71120"/>
                    </a:cubicBezTo>
                    <a:cubicBezTo>
                      <a:pt x="305823" y="69020"/>
                      <a:pt x="312171" y="49003"/>
                      <a:pt x="305481" y="40640"/>
                    </a:cubicBezTo>
                    <a:cubicBezTo>
                      <a:pt x="301063" y="35118"/>
                      <a:pt x="238907" y="15062"/>
                      <a:pt x="224201" y="10160"/>
                    </a:cubicBezTo>
                    <a:cubicBezTo>
                      <a:pt x="163797" y="14806"/>
                      <a:pt x="101852" y="2862"/>
                      <a:pt x="51481" y="40640"/>
                    </a:cubicBezTo>
                    <a:cubicBezTo>
                      <a:pt x="36155" y="52135"/>
                      <a:pt x="24388" y="67733"/>
                      <a:pt x="10841" y="81280"/>
                    </a:cubicBezTo>
                    <a:cubicBezTo>
                      <a:pt x="7454" y="91440"/>
                      <a:pt x="-2706" y="101600"/>
                      <a:pt x="681" y="111760"/>
                    </a:cubicBezTo>
                    <a:cubicBezTo>
                      <a:pt x="18137" y="164128"/>
                      <a:pt x="66866" y="136015"/>
                      <a:pt x="102281" y="132080"/>
                    </a:cubicBezTo>
                    <a:cubicBezTo>
                      <a:pt x="109013" y="131332"/>
                      <a:pt x="115828" y="132080"/>
                      <a:pt x="122601" y="13208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Freeform 37"/>
              <p:cNvSpPr/>
              <p:nvPr/>
            </p:nvSpPr>
            <p:spPr>
              <a:xfrm>
                <a:off x="1331715" y="2966947"/>
                <a:ext cx="355509" cy="142891"/>
              </a:xfrm>
              <a:custGeom>
                <a:avLst/>
                <a:gdLst>
                  <a:gd name="connsiteX0" fmla="*/ 356281 w 356281"/>
                  <a:gd name="connsiteY0" fmla="*/ 20320 h 143130"/>
                  <a:gd name="connsiteX1" fmla="*/ 295321 w 356281"/>
                  <a:gd name="connsiteY1" fmla="*/ 10160 h 143130"/>
                  <a:gd name="connsiteX2" fmla="*/ 254681 w 356281"/>
                  <a:gd name="connsiteY2" fmla="*/ 0 h 143130"/>
                  <a:gd name="connsiteX3" fmla="*/ 132761 w 356281"/>
                  <a:gd name="connsiteY3" fmla="*/ 10160 h 143130"/>
                  <a:gd name="connsiteX4" fmla="*/ 142921 w 356281"/>
                  <a:gd name="connsiteY4" fmla="*/ 121920 h 143130"/>
                  <a:gd name="connsiteX5" fmla="*/ 173401 w 356281"/>
                  <a:gd name="connsiteY5" fmla="*/ 132080 h 143130"/>
                  <a:gd name="connsiteX6" fmla="*/ 275001 w 356281"/>
                  <a:gd name="connsiteY6" fmla="*/ 121920 h 143130"/>
                  <a:gd name="connsiteX7" fmla="*/ 305481 w 356281"/>
                  <a:gd name="connsiteY7" fmla="*/ 111760 h 143130"/>
                  <a:gd name="connsiteX8" fmla="*/ 325801 w 356281"/>
                  <a:gd name="connsiteY8" fmla="*/ 50800 h 143130"/>
                  <a:gd name="connsiteX9" fmla="*/ 295321 w 356281"/>
                  <a:gd name="connsiteY9" fmla="*/ 40640 h 143130"/>
                  <a:gd name="connsiteX10" fmla="*/ 142921 w 356281"/>
                  <a:gd name="connsiteY10" fmla="*/ 20320 h 143130"/>
                  <a:gd name="connsiteX11" fmla="*/ 61641 w 356281"/>
                  <a:gd name="connsiteY11" fmla="*/ 30480 h 143130"/>
                  <a:gd name="connsiteX12" fmla="*/ 51481 w 356281"/>
                  <a:gd name="connsiteY12" fmla="*/ 60960 h 143130"/>
                  <a:gd name="connsiteX13" fmla="*/ 102281 w 356281"/>
                  <a:gd name="connsiteY13" fmla="*/ 81280 h 143130"/>
                  <a:gd name="connsiteX14" fmla="*/ 295321 w 356281"/>
                  <a:gd name="connsiteY14" fmla="*/ 71120 h 143130"/>
                  <a:gd name="connsiteX15" fmla="*/ 305481 w 356281"/>
                  <a:gd name="connsiteY15" fmla="*/ 40640 h 143130"/>
                  <a:gd name="connsiteX16" fmla="*/ 224201 w 356281"/>
                  <a:gd name="connsiteY16" fmla="*/ 10160 h 143130"/>
                  <a:gd name="connsiteX17" fmla="*/ 51481 w 356281"/>
                  <a:gd name="connsiteY17" fmla="*/ 40640 h 143130"/>
                  <a:gd name="connsiteX18" fmla="*/ 10841 w 356281"/>
                  <a:gd name="connsiteY18" fmla="*/ 81280 h 143130"/>
                  <a:gd name="connsiteX19" fmla="*/ 681 w 356281"/>
                  <a:gd name="connsiteY19" fmla="*/ 111760 h 143130"/>
                  <a:gd name="connsiteX20" fmla="*/ 102281 w 356281"/>
                  <a:gd name="connsiteY20" fmla="*/ 132080 h 143130"/>
                  <a:gd name="connsiteX21" fmla="*/ 122601 w 356281"/>
                  <a:gd name="connsiteY21" fmla="*/ 132080 h 14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6281" h="143130">
                    <a:moveTo>
                      <a:pt x="356281" y="20320"/>
                    </a:moveTo>
                    <a:cubicBezTo>
                      <a:pt x="335961" y="16933"/>
                      <a:pt x="315521" y="14200"/>
                      <a:pt x="295321" y="10160"/>
                    </a:cubicBezTo>
                    <a:cubicBezTo>
                      <a:pt x="281629" y="7422"/>
                      <a:pt x="268645" y="0"/>
                      <a:pt x="254681" y="0"/>
                    </a:cubicBezTo>
                    <a:cubicBezTo>
                      <a:pt x="213900" y="0"/>
                      <a:pt x="173401" y="6773"/>
                      <a:pt x="132761" y="10160"/>
                    </a:cubicBezTo>
                    <a:cubicBezTo>
                      <a:pt x="136148" y="47413"/>
                      <a:pt x="131092" y="86433"/>
                      <a:pt x="142921" y="121920"/>
                    </a:cubicBezTo>
                    <a:cubicBezTo>
                      <a:pt x="146308" y="132080"/>
                      <a:pt x="162691" y="132080"/>
                      <a:pt x="173401" y="132080"/>
                    </a:cubicBezTo>
                    <a:cubicBezTo>
                      <a:pt x="207437" y="132080"/>
                      <a:pt x="241134" y="125307"/>
                      <a:pt x="275001" y="121920"/>
                    </a:cubicBezTo>
                    <a:cubicBezTo>
                      <a:pt x="285161" y="118533"/>
                      <a:pt x="295902" y="116549"/>
                      <a:pt x="305481" y="111760"/>
                    </a:cubicBezTo>
                    <a:cubicBezTo>
                      <a:pt x="333557" y="97722"/>
                      <a:pt x="354957" y="87245"/>
                      <a:pt x="325801" y="50800"/>
                    </a:cubicBezTo>
                    <a:cubicBezTo>
                      <a:pt x="319111" y="42437"/>
                      <a:pt x="305619" y="43582"/>
                      <a:pt x="295321" y="40640"/>
                    </a:cubicBezTo>
                    <a:cubicBezTo>
                      <a:pt x="232495" y="22690"/>
                      <a:pt x="230805" y="28309"/>
                      <a:pt x="142921" y="20320"/>
                    </a:cubicBezTo>
                    <a:cubicBezTo>
                      <a:pt x="115828" y="23707"/>
                      <a:pt x="86592" y="19391"/>
                      <a:pt x="61641" y="30480"/>
                    </a:cubicBezTo>
                    <a:cubicBezTo>
                      <a:pt x="51854" y="34830"/>
                      <a:pt x="44791" y="52597"/>
                      <a:pt x="51481" y="60960"/>
                    </a:cubicBezTo>
                    <a:cubicBezTo>
                      <a:pt x="62874" y="75201"/>
                      <a:pt x="85348" y="74507"/>
                      <a:pt x="102281" y="81280"/>
                    </a:cubicBezTo>
                    <a:cubicBezTo>
                      <a:pt x="166628" y="77893"/>
                      <a:pt x="232137" y="83757"/>
                      <a:pt x="295321" y="71120"/>
                    </a:cubicBezTo>
                    <a:cubicBezTo>
                      <a:pt x="305823" y="69020"/>
                      <a:pt x="312171" y="49003"/>
                      <a:pt x="305481" y="40640"/>
                    </a:cubicBezTo>
                    <a:cubicBezTo>
                      <a:pt x="301063" y="35118"/>
                      <a:pt x="238907" y="15062"/>
                      <a:pt x="224201" y="10160"/>
                    </a:cubicBezTo>
                    <a:cubicBezTo>
                      <a:pt x="163797" y="14806"/>
                      <a:pt x="101852" y="2862"/>
                      <a:pt x="51481" y="40640"/>
                    </a:cubicBezTo>
                    <a:cubicBezTo>
                      <a:pt x="36155" y="52135"/>
                      <a:pt x="24388" y="67733"/>
                      <a:pt x="10841" y="81280"/>
                    </a:cubicBezTo>
                    <a:cubicBezTo>
                      <a:pt x="7454" y="91440"/>
                      <a:pt x="-2706" y="101600"/>
                      <a:pt x="681" y="111760"/>
                    </a:cubicBezTo>
                    <a:cubicBezTo>
                      <a:pt x="18137" y="164128"/>
                      <a:pt x="66866" y="136015"/>
                      <a:pt x="102281" y="132080"/>
                    </a:cubicBezTo>
                    <a:cubicBezTo>
                      <a:pt x="109013" y="131332"/>
                      <a:pt x="115828" y="132080"/>
                      <a:pt x="122601" y="13208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Freeform 38"/>
              <p:cNvSpPr/>
              <p:nvPr/>
            </p:nvSpPr>
            <p:spPr>
              <a:xfrm>
                <a:off x="658787" y="3565503"/>
                <a:ext cx="357095" cy="142891"/>
              </a:xfrm>
              <a:custGeom>
                <a:avLst/>
                <a:gdLst>
                  <a:gd name="connsiteX0" fmla="*/ 356281 w 356281"/>
                  <a:gd name="connsiteY0" fmla="*/ 20320 h 143130"/>
                  <a:gd name="connsiteX1" fmla="*/ 295321 w 356281"/>
                  <a:gd name="connsiteY1" fmla="*/ 10160 h 143130"/>
                  <a:gd name="connsiteX2" fmla="*/ 254681 w 356281"/>
                  <a:gd name="connsiteY2" fmla="*/ 0 h 143130"/>
                  <a:gd name="connsiteX3" fmla="*/ 132761 w 356281"/>
                  <a:gd name="connsiteY3" fmla="*/ 10160 h 143130"/>
                  <a:gd name="connsiteX4" fmla="*/ 142921 w 356281"/>
                  <a:gd name="connsiteY4" fmla="*/ 121920 h 143130"/>
                  <a:gd name="connsiteX5" fmla="*/ 173401 w 356281"/>
                  <a:gd name="connsiteY5" fmla="*/ 132080 h 143130"/>
                  <a:gd name="connsiteX6" fmla="*/ 275001 w 356281"/>
                  <a:gd name="connsiteY6" fmla="*/ 121920 h 143130"/>
                  <a:gd name="connsiteX7" fmla="*/ 305481 w 356281"/>
                  <a:gd name="connsiteY7" fmla="*/ 111760 h 143130"/>
                  <a:gd name="connsiteX8" fmla="*/ 325801 w 356281"/>
                  <a:gd name="connsiteY8" fmla="*/ 50800 h 143130"/>
                  <a:gd name="connsiteX9" fmla="*/ 295321 w 356281"/>
                  <a:gd name="connsiteY9" fmla="*/ 40640 h 143130"/>
                  <a:gd name="connsiteX10" fmla="*/ 142921 w 356281"/>
                  <a:gd name="connsiteY10" fmla="*/ 20320 h 143130"/>
                  <a:gd name="connsiteX11" fmla="*/ 61641 w 356281"/>
                  <a:gd name="connsiteY11" fmla="*/ 30480 h 143130"/>
                  <a:gd name="connsiteX12" fmla="*/ 51481 w 356281"/>
                  <a:gd name="connsiteY12" fmla="*/ 60960 h 143130"/>
                  <a:gd name="connsiteX13" fmla="*/ 102281 w 356281"/>
                  <a:gd name="connsiteY13" fmla="*/ 81280 h 143130"/>
                  <a:gd name="connsiteX14" fmla="*/ 295321 w 356281"/>
                  <a:gd name="connsiteY14" fmla="*/ 71120 h 143130"/>
                  <a:gd name="connsiteX15" fmla="*/ 305481 w 356281"/>
                  <a:gd name="connsiteY15" fmla="*/ 40640 h 143130"/>
                  <a:gd name="connsiteX16" fmla="*/ 224201 w 356281"/>
                  <a:gd name="connsiteY16" fmla="*/ 10160 h 143130"/>
                  <a:gd name="connsiteX17" fmla="*/ 51481 w 356281"/>
                  <a:gd name="connsiteY17" fmla="*/ 40640 h 143130"/>
                  <a:gd name="connsiteX18" fmla="*/ 10841 w 356281"/>
                  <a:gd name="connsiteY18" fmla="*/ 81280 h 143130"/>
                  <a:gd name="connsiteX19" fmla="*/ 681 w 356281"/>
                  <a:gd name="connsiteY19" fmla="*/ 111760 h 143130"/>
                  <a:gd name="connsiteX20" fmla="*/ 102281 w 356281"/>
                  <a:gd name="connsiteY20" fmla="*/ 132080 h 143130"/>
                  <a:gd name="connsiteX21" fmla="*/ 122601 w 356281"/>
                  <a:gd name="connsiteY21" fmla="*/ 132080 h 14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6281" h="143130">
                    <a:moveTo>
                      <a:pt x="356281" y="20320"/>
                    </a:moveTo>
                    <a:cubicBezTo>
                      <a:pt x="335961" y="16933"/>
                      <a:pt x="315521" y="14200"/>
                      <a:pt x="295321" y="10160"/>
                    </a:cubicBezTo>
                    <a:cubicBezTo>
                      <a:pt x="281629" y="7422"/>
                      <a:pt x="268645" y="0"/>
                      <a:pt x="254681" y="0"/>
                    </a:cubicBezTo>
                    <a:cubicBezTo>
                      <a:pt x="213900" y="0"/>
                      <a:pt x="173401" y="6773"/>
                      <a:pt x="132761" y="10160"/>
                    </a:cubicBezTo>
                    <a:cubicBezTo>
                      <a:pt x="136148" y="47413"/>
                      <a:pt x="131092" y="86433"/>
                      <a:pt x="142921" y="121920"/>
                    </a:cubicBezTo>
                    <a:cubicBezTo>
                      <a:pt x="146308" y="132080"/>
                      <a:pt x="162691" y="132080"/>
                      <a:pt x="173401" y="132080"/>
                    </a:cubicBezTo>
                    <a:cubicBezTo>
                      <a:pt x="207437" y="132080"/>
                      <a:pt x="241134" y="125307"/>
                      <a:pt x="275001" y="121920"/>
                    </a:cubicBezTo>
                    <a:cubicBezTo>
                      <a:pt x="285161" y="118533"/>
                      <a:pt x="295902" y="116549"/>
                      <a:pt x="305481" y="111760"/>
                    </a:cubicBezTo>
                    <a:cubicBezTo>
                      <a:pt x="333557" y="97722"/>
                      <a:pt x="354957" y="87245"/>
                      <a:pt x="325801" y="50800"/>
                    </a:cubicBezTo>
                    <a:cubicBezTo>
                      <a:pt x="319111" y="42437"/>
                      <a:pt x="305619" y="43582"/>
                      <a:pt x="295321" y="40640"/>
                    </a:cubicBezTo>
                    <a:cubicBezTo>
                      <a:pt x="232495" y="22690"/>
                      <a:pt x="230805" y="28309"/>
                      <a:pt x="142921" y="20320"/>
                    </a:cubicBezTo>
                    <a:cubicBezTo>
                      <a:pt x="115828" y="23707"/>
                      <a:pt x="86592" y="19391"/>
                      <a:pt x="61641" y="30480"/>
                    </a:cubicBezTo>
                    <a:cubicBezTo>
                      <a:pt x="51854" y="34830"/>
                      <a:pt x="44791" y="52597"/>
                      <a:pt x="51481" y="60960"/>
                    </a:cubicBezTo>
                    <a:cubicBezTo>
                      <a:pt x="62874" y="75201"/>
                      <a:pt x="85348" y="74507"/>
                      <a:pt x="102281" y="81280"/>
                    </a:cubicBezTo>
                    <a:cubicBezTo>
                      <a:pt x="166628" y="77893"/>
                      <a:pt x="232137" y="83757"/>
                      <a:pt x="295321" y="71120"/>
                    </a:cubicBezTo>
                    <a:cubicBezTo>
                      <a:pt x="305823" y="69020"/>
                      <a:pt x="312171" y="49003"/>
                      <a:pt x="305481" y="40640"/>
                    </a:cubicBezTo>
                    <a:cubicBezTo>
                      <a:pt x="301063" y="35118"/>
                      <a:pt x="238907" y="15062"/>
                      <a:pt x="224201" y="10160"/>
                    </a:cubicBezTo>
                    <a:cubicBezTo>
                      <a:pt x="163797" y="14806"/>
                      <a:pt x="101852" y="2862"/>
                      <a:pt x="51481" y="40640"/>
                    </a:cubicBezTo>
                    <a:cubicBezTo>
                      <a:pt x="36155" y="52135"/>
                      <a:pt x="24388" y="67733"/>
                      <a:pt x="10841" y="81280"/>
                    </a:cubicBezTo>
                    <a:cubicBezTo>
                      <a:pt x="7454" y="91440"/>
                      <a:pt x="-2706" y="101600"/>
                      <a:pt x="681" y="111760"/>
                    </a:cubicBezTo>
                    <a:cubicBezTo>
                      <a:pt x="18137" y="164128"/>
                      <a:pt x="66866" y="136015"/>
                      <a:pt x="102281" y="132080"/>
                    </a:cubicBezTo>
                    <a:cubicBezTo>
                      <a:pt x="109013" y="131332"/>
                      <a:pt x="115828" y="132080"/>
                      <a:pt x="122601" y="13208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722" name="TextBox 39"/>
              <p:cNvSpPr txBox="1">
                <a:spLocks noChangeArrowheads="1"/>
              </p:cNvSpPr>
              <p:nvPr/>
            </p:nvSpPr>
            <p:spPr bwMode="auto">
              <a:xfrm>
                <a:off x="1152819" y="2649304"/>
                <a:ext cx="3562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V</a:t>
                </a:r>
                <a:endParaRPr lang="en-US" altLang="en-US"/>
              </a:p>
            </p:txBody>
          </p:sp>
          <p:sp>
            <p:nvSpPr>
              <p:cNvPr id="71723" name="TextBox 40"/>
              <p:cNvSpPr txBox="1">
                <a:spLocks noChangeArrowheads="1"/>
              </p:cNvSpPr>
              <p:nvPr/>
            </p:nvSpPr>
            <p:spPr bwMode="auto">
              <a:xfrm>
                <a:off x="1319439" y="3373120"/>
                <a:ext cx="3562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V</a:t>
                </a:r>
                <a:endParaRPr lang="en-US" altLang="en-US"/>
              </a:p>
            </p:txBody>
          </p:sp>
        </p:grpSp>
      </p:grpSp>
      <p:sp>
        <p:nvSpPr>
          <p:cNvPr id="43" name="TextBox 42"/>
          <p:cNvSpPr txBox="1">
            <a:spLocks noChangeArrowheads="1"/>
          </p:cNvSpPr>
          <p:nvPr/>
        </p:nvSpPr>
        <p:spPr bwMode="auto">
          <a:xfrm>
            <a:off x="6848476" y="3246439"/>
            <a:ext cx="14525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observation</a:t>
            </a:r>
            <a:endParaRPr lang="en-US" altLang="en-US" dirty="0"/>
          </a:p>
        </p:txBody>
      </p:sp>
      <p:grpSp>
        <p:nvGrpSpPr>
          <p:cNvPr id="18440" name="Group 61"/>
          <p:cNvGrpSpPr>
            <a:grpSpLocks/>
          </p:cNvGrpSpPr>
          <p:nvPr/>
        </p:nvGrpSpPr>
        <p:grpSpPr bwMode="auto">
          <a:xfrm>
            <a:off x="8513763" y="2178050"/>
            <a:ext cx="1249362" cy="1017588"/>
            <a:chOff x="6990080" y="2177475"/>
            <a:chExt cx="1249680" cy="1018738"/>
          </a:xfrm>
        </p:grpSpPr>
        <p:grpSp>
          <p:nvGrpSpPr>
            <p:cNvPr id="71702" name="Group 44"/>
            <p:cNvGrpSpPr>
              <a:grpSpLocks/>
            </p:cNvGrpSpPr>
            <p:nvPr/>
          </p:nvGrpSpPr>
          <p:grpSpPr bwMode="auto">
            <a:xfrm>
              <a:off x="6990080" y="2177475"/>
              <a:ext cx="1239520" cy="458986"/>
              <a:chOff x="558800" y="2670294"/>
              <a:chExt cx="1239520" cy="458986"/>
            </a:xfrm>
          </p:grpSpPr>
          <p:sp>
            <p:nvSpPr>
              <p:cNvPr id="47" name="Rectangle 46"/>
              <p:cNvSpPr/>
              <p:nvPr/>
            </p:nvSpPr>
            <p:spPr>
              <a:xfrm>
                <a:off x="558800" y="2743402"/>
                <a:ext cx="620870" cy="386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 name="Rectangle 47"/>
              <p:cNvSpPr/>
              <p:nvPr/>
            </p:nvSpPr>
            <p:spPr>
              <a:xfrm>
                <a:off x="1179670" y="2743402"/>
                <a:ext cx="619282" cy="386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 name="Freeform 50"/>
              <p:cNvSpPr/>
              <p:nvPr/>
            </p:nvSpPr>
            <p:spPr>
              <a:xfrm>
                <a:off x="669953" y="2967492"/>
                <a:ext cx="355690" cy="143036"/>
              </a:xfrm>
              <a:custGeom>
                <a:avLst/>
                <a:gdLst>
                  <a:gd name="connsiteX0" fmla="*/ 356281 w 356281"/>
                  <a:gd name="connsiteY0" fmla="*/ 20320 h 143130"/>
                  <a:gd name="connsiteX1" fmla="*/ 295321 w 356281"/>
                  <a:gd name="connsiteY1" fmla="*/ 10160 h 143130"/>
                  <a:gd name="connsiteX2" fmla="*/ 254681 w 356281"/>
                  <a:gd name="connsiteY2" fmla="*/ 0 h 143130"/>
                  <a:gd name="connsiteX3" fmla="*/ 132761 w 356281"/>
                  <a:gd name="connsiteY3" fmla="*/ 10160 h 143130"/>
                  <a:gd name="connsiteX4" fmla="*/ 142921 w 356281"/>
                  <a:gd name="connsiteY4" fmla="*/ 121920 h 143130"/>
                  <a:gd name="connsiteX5" fmla="*/ 173401 w 356281"/>
                  <a:gd name="connsiteY5" fmla="*/ 132080 h 143130"/>
                  <a:gd name="connsiteX6" fmla="*/ 275001 w 356281"/>
                  <a:gd name="connsiteY6" fmla="*/ 121920 h 143130"/>
                  <a:gd name="connsiteX7" fmla="*/ 305481 w 356281"/>
                  <a:gd name="connsiteY7" fmla="*/ 111760 h 143130"/>
                  <a:gd name="connsiteX8" fmla="*/ 325801 w 356281"/>
                  <a:gd name="connsiteY8" fmla="*/ 50800 h 143130"/>
                  <a:gd name="connsiteX9" fmla="*/ 295321 w 356281"/>
                  <a:gd name="connsiteY9" fmla="*/ 40640 h 143130"/>
                  <a:gd name="connsiteX10" fmla="*/ 142921 w 356281"/>
                  <a:gd name="connsiteY10" fmla="*/ 20320 h 143130"/>
                  <a:gd name="connsiteX11" fmla="*/ 61641 w 356281"/>
                  <a:gd name="connsiteY11" fmla="*/ 30480 h 143130"/>
                  <a:gd name="connsiteX12" fmla="*/ 51481 w 356281"/>
                  <a:gd name="connsiteY12" fmla="*/ 60960 h 143130"/>
                  <a:gd name="connsiteX13" fmla="*/ 102281 w 356281"/>
                  <a:gd name="connsiteY13" fmla="*/ 81280 h 143130"/>
                  <a:gd name="connsiteX14" fmla="*/ 295321 w 356281"/>
                  <a:gd name="connsiteY14" fmla="*/ 71120 h 143130"/>
                  <a:gd name="connsiteX15" fmla="*/ 305481 w 356281"/>
                  <a:gd name="connsiteY15" fmla="*/ 40640 h 143130"/>
                  <a:gd name="connsiteX16" fmla="*/ 224201 w 356281"/>
                  <a:gd name="connsiteY16" fmla="*/ 10160 h 143130"/>
                  <a:gd name="connsiteX17" fmla="*/ 51481 w 356281"/>
                  <a:gd name="connsiteY17" fmla="*/ 40640 h 143130"/>
                  <a:gd name="connsiteX18" fmla="*/ 10841 w 356281"/>
                  <a:gd name="connsiteY18" fmla="*/ 81280 h 143130"/>
                  <a:gd name="connsiteX19" fmla="*/ 681 w 356281"/>
                  <a:gd name="connsiteY19" fmla="*/ 111760 h 143130"/>
                  <a:gd name="connsiteX20" fmla="*/ 102281 w 356281"/>
                  <a:gd name="connsiteY20" fmla="*/ 132080 h 143130"/>
                  <a:gd name="connsiteX21" fmla="*/ 122601 w 356281"/>
                  <a:gd name="connsiteY21" fmla="*/ 132080 h 14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6281" h="143130">
                    <a:moveTo>
                      <a:pt x="356281" y="20320"/>
                    </a:moveTo>
                    <a:cubicBezTo>
                      <a:pt x="335961" y="16933"/>
                      <a:pt x="315521" y="14200"/>
                      <a:pt x="295321" y="10160"/>
                    </a:cubicBezTo>
                    <a:cubicBezTo>
                      <a:pt x="281629" y="7422"/>
                      <a:pt x="268645" y="0"/>
                      <a:pt x="254681" y="0"/>
                    </a:cubicBezTo>
                    <a:cubicBezTo>
                      <a:pt x="213900" y="0"/>
                      <a:pt x="173401" y="6773"/>
                      <a:pt x="132761" y="10160"/>
                    </a:cubicBezTo>
                    <a:cubicBezTo>
                      <a:pt x="136148" y="47413"/>
                      <a:pt x="131092" y="86433"/>
                      <a:pt x="142921" y="121920"/>
                    </a:cubicBezTo>
                    <a:cubicBezTo>
                      <a:pt x="146308" y="132080"/>
                      <a:pt x="162691" y="132080"/>
                      <a:pt x="173401" y="132080"/>
                    </a:cubicBezTo>
                    <a:cubicBezTo>
                      <a:pt x="207437" y="132080"/>
                      <a:pt x="241134" y="125307"/>
                      <a:pt x="275001" y="121920"/>
                    </a:cubicBezTo>
                    <a:cubicBezTo>
                      <a:pt x="285161" y="118533"/>
                      <a:pt x="295902" y="116549"/>
                      <a:pt x="305481" y="111760"/>
                    </a:cubicBezTo>
                    <a:cubicBezTo>
                      <a:pt x="333557" y="97722"/>
                      <a:pt x="354957" y="87245"/>
                      <a:pt x="325801" y="50800"/>
                    </a:cubicBezTo>
                    <a:cubicBezTo>
                      <a:pt x="319111" y="42437"/>
                      <a:pt x="305619" y="43582"/>
                      <a:pt x="295321" y="40640"/>
                    </a:cubicBezTo>
                    <a:cubicBezTo>
                      <a:pt x="232495" y="22690"/>
                      <a:pt x="230805" y="28309"/>
                      <a:pt x="142921" y="20320"/>
                    </a:cubicBezTo>
                    <a:cubicBezTo>
                      <a:pt x="115828" y="23707"/>
                      <a:pt x="86592" y="19391"/>
                      <a:pt x="61641" y="30480"/>
                    </a:cubicBezTo>
                    <a:cubicBezTo>
                      <a:pt x="51854" y="34830"/>
                      <a:pt x="44791" y="52597"/>
                      <a:pt x="51481" y="60960"/>
                    </a:cubicBezTo>
                    <a:cubicBezTo>
                      <a:pt x="62874" y="75201"/>
                      <a:pt x="85348" y="74507"/>
                      <a:pt x="102281" y="81280"/>
                    </a:cubicBezTo>
                    <a:cubicBezTo>
                      <a:pt x="166628" y="77893"/>
                      <a:pt x="232137" y="83757"/>
                      <a:pt x="295321" y="71120"/>
                    </a:cubicBezTo>
                    <a:cubicBezTo>
                      <a:pt x="305823" y="69020"/>
                      <a:pt x="312171" y="49003"/>
                      <a:pt x="305481" y="40640"/>
                    </a:cubicBezTo>
                    <a:cubicBezTo>
                      <a:pt x="301063" y="35118"/>
                      <a:pt x="238907" y="15062"/>
                      <a:pt x="224201" y="10160"/>
                    </a:cubicBezTo>
                    <a:cubicBezTo>
                      <a:pt x="163797" y="14806"/>
                      <a:pt x="101852" y="2862"/>
                      <a:pt x="51481" y="40640"/>
                    </a:cubicBezTo>
                    <a:cubicBezTo>
                      <a:pt x="36155" y="52135"/>
                      <a:pt x="24388" y="67733"/>
                      <a:pt x="10841" y="81280"/>
                    </a:cubicBezTo>
                    <a:cubicBezTo>
                      <a:pt x="7454" y="91440"/>
                      <a:pt x="-2706" y="101600"/>
                      <a:pt x="681" y="111760"/>
                    </a:cubicBezTo>
                    <a:cubicBezTo>
                      <a:pt x="18137" y="164128"/>
                      <a:pt x="66866" y="136015"/>
                      <a:pt x="102281" y="132080"/>
                    </a:cubicBezTo>
                    <a:cubicBezTo>
                      <a:pt x="109013" y="131332"/>
                      <a:pt x="115828" y="132080"/>
                      <a:pt x="122601" y="13208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 name="Freeform 51"/>
              <p:cNvSpPr/>
              <p:nvPr/>
            </p:nvSpPr>
            <p:spPr>
              <a:xfrm>
                <a:off x="1332109" y="2967492"/>
                <a:ext cx="355690" cy="143036"/>
              </a:xfrm>
              <a:custGeom>
                <a:avLst/>
                <a:gdLst>
                  <a:gd name="connsiteX0" fmla="*/ 356281 w 356281"/>
                  <a:gd name="connsiteY0" fmla="*/ 20320 h 143130"/>
                  <a:gd name="connsiteX1" fmla="*/ 295321 w 356281"/>
                  <a:gd name="connsiteY1" fmla="*/ 10160 h 143130"/>
                  <a:gd name="connsiteX2" fmla="*/ 254681 w 356281"/>
                  <a:gd name="connsiteY2" fmla="*/ 0 h 143130"/>
                  <a:gd name="connsiteX3" fmla="*/ 132761 w 356281"/>
                  <a:gd name="connsiteY3" fmla="*/ 10160 h 143130"/>
                  <a:gd name="connsiteX4" fmla="*/ 142921 w 356281"/>
                  <a:gd name="connsiteY4" fmla="*/ 121920 h 143130"/>
                  <a:gd name="connsiteX5" fmla="*/ 173401 w 356281"/>
                  <a:gd name="connsiteY5" fmla="*/ 132080 h 143130"/>
                  <a:gd name="connsiteX6" fmla="*/ 275001 w 356281"/>
                  <a:gd name="connsiteY6" fmla="*/ 121920 h 143130"/>
                  <a:gd name="connsiteX7" fmla="*/ 305481 w 356281"/>
                  <a:gd name="connsiteY7" fmla="*/ 111760 h 143130"/>
                  <a:gd name="connsiteX8" fmla="*/ 325801 w 356281"/>
                  <a:gd name="connsiteY8" fmla="*/ 50800 h 143130"/>
                  <a:gd name="connsiteX9" fmla="*/ 295321 w 356281"/>
                  <a:gd name="connsiteY9" fmla="*/ 40640 h 143130"/>
                  <a:gd name="connsiteX10" fmla="*/ 142921 w 356281"/>
                  <a:gd name="connsiteY10" fmla="*/ 20320 h 143130"/>
                  <a:gd name="connsiteX11" fmla="*/ 61641 w 356281"/>
                  <a:gd name="connsiteY11" fmla="*/ 30480 h 143130"/>
                  <a:gd name="connsiteX12" fmla="*/ 51481 w 356281"/>
                  <a:gd name="connsiteY12" fmla="*/ 60960 h 143130"/>
                  <a:gd name="connsiteX13" fmla="*/ 102281 w 356281"/>
                  <a:gd name="connsiteY13" fmla="*/ 81280 h 143130"/>
                  <a:gd name="connsiteX14" fmla="*/ 295321 w 356281"/>
                  <a:gd name="connsiteY14" fmla="*/ 71120 h 143130"/>
                  <a:gd name="connsiteX15" fmla="*/ 305481 w 356281"/>
                  <a:gd name="connsiteY15" fmla="*/ 40640 h 143130"/>
                  <a:gd name="connsiteX16" fmla="*/ 224201 w 356281"/>
                  <a:gd name="connsiteY16" fmla="*/ 10160 h 143130"/>
                  <a:gd name="connsiteX17" fmla="*/ 51481 w 356281"/>
                  <a:gd name="connsiteY17" fmla="*/ 40640 h 143130"/>
                  <a:gd name="connsiteX18" fmla="*/ 10841 w 356281"/>
                  <a:gd name="connsiteY18" fmla="*/ 81280 h 143130"/>
                  <a:gd name="connsiteX19" fmla="*/ 681 w 356281"/>
                  <a:gd name="connsiteY19" fmla="*/ 111760 h 143130"/>
                  <a:gd name="connsiteX20" fmla="*/ 102281 w 356281"/>
                  <a:gd name="connsiteY20" fmla="*/ 132080 h 143130"/>
                  <a:gd name="connsiteX21" fmla="*/ 122601 w 356281"/>
                  <a:gd name="connsiteY21" fmla="*/ 132080 h 14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6281" h="143130">
                    <a:moveTo>
                      <a:pt x="356281" y="20320"/>
                    </a:moveTo>
                    <a:cubicBezTo>
                      <a:pt x="335961" y="16933"/>
                      <a:pt x="315521" y="14200"/>
                      <a:pt x="295321" y="10160"/>
                    </a:cubicBezTo>
                    <a:cubicBezTo>
                      <a:pt x="281629" y="7422"/>
                      <a:pt x="268645" y="0"/>
                      <a:pt x="254681" y="0"/>
                    </a:cubicBezTo>
                    <a:cubicBezTo>
                      <a:pt x="213900" y="0"/>
                      <a:pt x="173401" y="6773"/>
                      <a:pt x="132761" y="10160"/>
                    </a:cubicBezTo>
                    <a:cubicBezTo>
                      <a:pt x="136148" y="47413"/>
                      <a:pt x="131092" y="86433"/>
                      <a:pt x="142921" y="121920"/>
                    </a:cubicBezTo>
                    <a:cubicBezTo>
                      <a:pt x="146308" y="132080"/>
                      <a:pt x="162691" y="132080"/>
                      <a:pt x="173401" y="132080"/>
                    </a:cubicBezTo>
                    <a:cubicBezTo>
                      <a:pt x="207437" y="132080"/>
                      <a:pt x="241134" y="125307"/>
                      <a:pt x="275001" y="121920"/>
                    </a:cubicBezTo>
                    <a:cubicBezTo>
                      <a:pt x="285161" y="118533"/>
                      <a:pt x="295902" y="116549"/>
                      <a:pt x="305481" y="111760"/>
                    </a:cubicBezTo>
                    <a:cubicBezTo>
                      <a:pt x="333557" y="97722"/>
                      <a:pt x="354957" y="87245"/>
                      <a:pt x="325801" y="50800"/>
                    </a:cubicBezTo>
                    <a:cubicBezTo>
                      <a:pt x="319111" y="42437"/>
                      <a:pt x="305619" y="43582"/>
                      <a:pt x="295321" y="40640"/>
                    </a:cubicBezTo>
                    <a:cubicBezTo>
                      <a:pt x="232495" y="22690"/>
                      <a:pt x="230805" y="28309"/>
                      <a:pt x="142921" y="20320"/>
                    </a:cubicBezTo>
                    <a:cubicBezTo>
                      <a:pt x="115828" y="23707"/>
                      <a:pt x="86592" y="19391"/>
                      <a:pt x="61641" y="30480"/>
                    </a:cubicBezTo>
                    <a:cubicBezTo>
                      <a:pt x="51854" y="34830"/>
                      <a:pt x="44791" y="52597"/>
                      <a:pt x="51481" y="60960"/>
                    </a:cubicBezTo>
                    <a:cubicBezTo>
                      <a:pt x="62874" y="75201"/>
                      <a:pt x="85348" y="74507"/>
                      <a:pt x="102281" y="81280"/>
                    </a:cubicBezTo>
                    <a:cubicBezTo>
                      <a:pt x="166628" y="77893"/>
                      <a:pt x="232137" y="83757"/>
                      <a:pt x="295321" y="71120"/>
                    </a:cubicBezTo>
                    <a:cubicBezTo>
                      <a:pt x="305823" y="69020"/>
                      <a:pt x="312171" y="49003"/>
                      <a:pt x="305481" y="40640"/>
                    </a:cubicBezTo>
                    <a:cubicBezTo>
                      <a:pt x="301063" y="35118"/>
                      <a:pt x="238907" y="15062"/>
                      <a:pt x="224201" y="10160"/>
                    </a:cubicBezTo>
                    <a:cubicBezTo>
                      <a:pt x="163797" y="14806"/>
                      <a:pt x="101852" y="2862"/>
                      <a:pt x="51481" y="40640"/>
                    </a:cubicBezTo>
                    <a:cubicBezTo>
                      <a:pt x="36155" y="52135"/>
                      <a:pt x="24388" y="67733"/>
                      <a:pt x="10841" y="81280"/>
                    </a:cubicBezTo>
                    <a:cubicBezTo>
                      <a:pt x="7454" y="91440"/>
                      <a:pt x="-2706" y="101600"/>
                      <a:pt x="681" y="111760"/>
                    </a:cubicBezTo>
                    <a:cubicBezTo>
                      <a:pt x="18137" y="164128"/>
                      <a:pt x="66866" y="136015"/>
                      <a:pt x="102281" y="132080"/>
                    </a:cubicBezTo>
                    <a:cubicBezTo>
                      <a:pt x="109013" y="131332"/>
                      <a:pt x="115828" y="132080"/>
                      <a:pt x="122601" y="13208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712" name="TextBox 53"/>
              <p:cNvSpPr txBox="1">
                <a:spLocks noChangeArrowheads="1"/>
              </p:cNvSpPr>
              <p:nvPr/>
            </p:nvSpPr>
            <p:spPr bwMode="auto">
              <a:xfrm>
                <a:off x="720339" y="2670294"/>
                <a:ext cx="3562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V</a:t>
                </a:r>
                <a:endParaRPr lang="en-US" altLang="en-US"/>
              </a:p>
            </p:txBody>
          </p:sp>
        </p:grpSp>
        <p:grpSp>
          <p:nvGrpSpPr>
            <p:cNvPr id="71703" name="Group 55"/>
            <p:cNvGrpSpPr>
              <a:grpSpLocks/>
            </p:cNvGrpSpPr>
            <p:nvPr/>
          </p:nvGrpSpPr>
          <p:grpSpPr bwMode="auto">
            <a:xfrm>
              <a:off x="7000240" y="2737227"/>
              <a:ext cx="1239520" cy="458986"/>
              <a:chOff x="558800" y="2670294"/>
              <a:chExt cx="1239520" cy="458986"/>
            </a:xfrm>
          </p:grpSpPr>
          <p:sp>
            <p:nvSpPr>
              <p:cNvPr id="57" name="Rectangle 56"/>
              <p:cNvSpPr/>
              <p:nvPr/>
            </p:nvSpPr>
            <p:spPr>
              <a:xfrm>
                <a:off x="558168" y="2743081"/>
                <a:ext cx="620870" cy="386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 name="Rectangle 57"/>
              <p:cNvSpPr/>
              <p:nvPr/>
            </p:nvSpPr>
            <p:spPr>
              <a:xfrm>
                <a:off x="1179038" y="2743081"/>
                <a:ext cx="619282" cy="386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 name="Freeform 58"/>
              <p:cNvSpPr/>
              <p:nvPr/>
            </p:nvSpPr>
            <p:spPr>
              <a:xfrm>
                <a:off x="669321" y="2967172"/>
                <a:ext cx="355690" cy="143036"/>
              </a:xfrm>
              <a:custGeom>
                <a:avLst/>
                <a:gdLst>
                  <a:gd name="connsiteX0" fmla="*/ 356281 w 356281"/>
                  <a:gd name="connsiteY0" fmla="*/ 20320 h 143130"/>
                  <a:gd name="connsiteX1" fmla="*/ 295321 w 356281"/>
                  <a:gd name="connsiteY1" fmla="*/ 10160 h 143130"/>
                  <a:gd name="connsiteX2" fmla="*/ 254681 w 356281"/>
                  <a:gd name="connsiteY2" fmla="*/ 0 h 143130"/>
                  <a:gd name="connsiteX3" fmla="*/ 132761 w 356281"/>
                  <a:gd name="connsiteY3" fmla="*/ 10160 h 143130"/>
                  <a:gd name="connsiteX4" fmla="*/ 142921 w 356281"/>
                  <a:gd name="connsiteY4" fmla="*/ 121920 h 143130"/>
                  <a:gd name="connsiteX5" fmla="*/ 173401 w 356281"/>
                  <a:gd name="connsiteY5" fmla="*/ 132080 h 143130"/>
                  <a:gd name="connsiteX6" fmla="*/ 275001 w 356281"/>
                  <a:gd name="connsiteY6" fmla="*/ 121920 h 143130"/>
                  <a:gd name="connsiteX7" fmla="*/ 305481 w 356281"/>
                  <a:gd name="connsiteY7" fmla="*/ 111760 h 143130"/>
                  <a:gd name="connsiteX8" fmla="*/ 325801 w 356281"/>
                  <a:gd name="connsiteY8" fmla="*/ 50800 h 143130"/>
                  <a:gd name="connsiteX9" fmla="*/ 295321 w 356281"/>
                  <a:gd name="connsiteY9" fmla="*/ 40640 h 143130"/>
                  <a:gd name="connsiteX10" fmla="*/ 142921 w 356281"/>
                  <a:gd name="connsiteY10" fmla="*/ 20320 h 143130"/>
                  <a:gd name="connsiteX11" fmla="*/ 61641 w 356281"/>
                  <a:gd name="connsiteY11" fmla="*/ 30480 h 143130"/>
                  <a:gd name="connsiteX12" fmla="*/ 51481 w 356281"/>
                  <a:gd name="connsiteY12" fmla="*/ 60960 h 143130"/>
                  <a:gd name="connsiteX13" fmla="*/ 102281 w 356281"/>
                  <a:gd name="connsiteY13" fmla="*/ 81280 h 143130"/>
                  <a:gd name="connsiteX14" fmla="*/ 295321 w 356281"/>
                  <a:gd name="connsiteY14" fmla="*/ 71120 h 143130"/>
                  <a:gd name="connsiteX15" fmla="*/ 305481 w 356281"/>
                  <a:gd name="connsiteY15" fmla="*/ 40640 h 143130"/>
                  <a:gd name="connsiteX16" fmla="*/ 224201 w 356281"/>
                  <a:gd name="connsiteY16" fmla="*/ 10160 h 143130"/>
                  <a:gd name="connsiteX17" fmla="*/ 51481 w 356281"/>
                  <a:gd name="connsiteY17" fmla="*/ 40640 h 143130"/>
                  <a:gd name="connsiteX18" fmla="*/ 10841 w 356281"/>
                  <a:gd name="connsiteY18" fmla="*/ 81280 h 143130"/>
                  <a:gd name="connsiteX19" fmla="*/ 681 w 356281"/>
                  <a:gd name="connsiteY19" fmla="*/ 111760 h 143130"/>
                  <a:gd name="connsiteX20" fmla="*/ 102281 w 356281"/>
                  <a:gd name="connsiteY20" fmla="*/ 132080 h 143130"/>
                  <a:gd name="connsiteX21" fmla="*/ 122601 w 356281"/>
                  <a:gd name="connsiteY21" fmla="*/ 132080 h 14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6281" h="143130">
                    <a:moveTo>
                      <a:pt x="356281" y="20320"/>
                    </a:moveTo>
                    <a:cubicBezTo>
                      <a:pt x="335961" y="16933"/>
                      <a:pt x="315521" y="14200"/>
                      <a:pt x="295321" y="10160"/>
                    </a:cubicBezTo>
                    <a:cubicBezTo>
                      <a:pt x="281629" y="7422"/>
                      <a:pt x="268645" y="0"/>
                      <a:pt x="254681" y="0"/>
                    </a:cubicBezTo>
                    <a:cubicBezTo>
                      <a:pt x="213900" y="0"/>
                      <a:pt x="173401" y="6773"/>
                      <a:pt x="132761" y="10160"/>
                    </a:cubicBezTo>
                    <a:cubicBezTo>
                      <a:pt x="136148" y="47413"/>
                      <a:pt x="131092" y="86433"/>
                      <a:pt x="142921" y="121920"/>
                    </a:cubicBezTo>
                    <a:cubicBezTo>
                      <a:pt x="146308" y="132080"/>
                      <a:pt x="162691" y="132080"/>
                      <a:pt x="173401" y="132080"/>
                    </a:cubicBezTo>
                    <a:cubicBezTo>
                      <a:pt x="207437" y="132080"/>
                      <a:pt x="241134" y="125307"/>
                      <a:pt x="275001" y="121920"/>
                    </a:cubicBezTo>
                    <a:cubicBezTo>
                      <a:pt x="285161" y="118533"/>
                      <a:pt x="295902" y="116549"/>
                      <a:pt x="305481" y="111760"/>
                    </a:cubicBezTo>
                    <a:cubicBezTo>
                      <a:pt x="333557" y="97722"/>
                      <a:pt x="354957" y="87245"/>
                      <a:pt x="325801" y="50800"/>
                    </a:cubicBezTo>
                    <a:cubicBezTo>
                      <a:pt x="319111" y="42437"/>
                      <a:pt x="305619" y="43582"/>
                      <a:pt x="295321" y="40640"/>
                    </a:cubicBezTo>
                    <a:cubicBezTo>
                      <a:pt x="232495" y="22690"/>
                      <a:pt x="230805" y="28309"/>
                      <a:pt x="142921" y="20320"/>
                    </a:cubicBezTo>
                    <a:cubicBezTo>
                      <a:pt x="115828" y="23707"/>
                      <a:pt x="86592" y="19391"/>
                      <a:pt x="61641" y="30480"/>
                    </a:cubicBezTo>
                    <a:cubicBezTo>
                      <a:pt x="51854" y="34830"/>
                      <a:pt x="44791" y="52597"/>
                      <a:pt x="51481" y="60960"/>
                    </a:cubicBezTo>
                    <a:cubicBezTo>
                      <a:pt x="62874" y="75201"/>
                      <a:pt x="85348" y="74507"/>
                      <a:pt x="102281" y="81280"/>
                    </a:cubicBezTo>
                    <a:cubicBezTo>
                      <a:pt x="166628" y="77893"/>
                      <a:pt x="232137" y="83757"/>
                      <a:pt x="295321" y="71120"/>
                    </a:cubicBezTo>
                    <a:cubicBezTo>
                      <a:pt x="305823" y="69020"/>
                      <a:pt x="312171" y="49003"/>
                      <a:pt x="305481" y="40640"/>
                    </a:cubicBezTo>
                    <a:cubicBezTo>
                      <a:pt x="301063" y="35118"/>
                      <a:pt x="238907" y="15062"/>
                      <a:pt x="224201" y="10160"/>
                    </a:cubicBezTo>
                    <a:cubicBezTo>
                      <a:pt x="163797" y="14806"/>
                      <a:pt x="101852" y="2862"/>
                      <a:pt x="51481" y="40640"/>
                    </a:cubicBezTo>
                    <a:cubicBezTo>
                      <a:pt x="36155" y="52135"/>
                      <a:pt x="24388" y="67733"/>
                      <a:pt x="10841" y="81280"/>
                    </a:cubicBezTo>
                    <a:cubicBezTo>
                      <a:pt x="7454" y="91440"/>
                      <a:pt x="-2706" y="101600"/>
                      <a:pt x="681" y="111760"/>
                    </a:cubicBezTo>
                    <a:cubicBezTo>
                      <a:pt x="18137" y="164128"/>
                      <a:pt x="66866" y="136015"/>
                      <a:pt x="102281" y="132080"/>
                    </a:cubicBezTo>
                    <a:cubicBezTo>
                      <a:pt x="109013" y="131332"/>
                      <a:pt x="115828" y="132080"/>
                      <a:pt x="122601" y="13208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707" name="TextBox 60"/>
              <p:cNvSpPr txBox="1">
                <a:spLocks noChangeArrowheads="1"/>
              </p:cNvSpPr>
              <p:nvPr/>
            </p:nvSpPr>
            <p:spPr bwMode="auto">
              <a:xfrm>
                <a:off x="720339" y="2670294"/>
                <a:ext cx="3562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V</a:t>
                </a:r>
                <a:endParaRPr lang="en-US" altLang="en-US"/>
              </a:p>
            </p:txBody>
          </p:sp>
        </p:grpSp>
      </p:grpSp>
      <p:grpSp>
        <p:nvGrpSpPr>
          <p:cNvPr id="65" name="Group 64"/>
          <p:cNvGrpSpPr>
            <a:grpSpLocks/>
          </p:cNvGrpSpPr>
          <p:nvPr/>
        </p:nvGrpSpPr>
        <p:grpSpPr bwMode="auto">
          <a:xfrm>
            <a:off x="8513764" y="3976689"/>
            <a:ext cx="1239837" cy="388937"/>
            <a:chOff x="558800" y="2740518"/>
            <a:chExt cx="1239520" cy="388762"/>
          </a:xfrm>
        </p:grpSpPr>
        <p:sp>
          <p:nvSpPr>
            <p:cNvPr id="66" name="Rectangle 65"/>
            <p:cNvSpPr/>
            <p:nvPr/>
          </p:nvSpPr>
          <p:spPr>
            <a:xfrm>
              <a:off x="558800" y="2743692"/>
              <a:ext cx="620553" cy="385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 name="Rectangle 66"/>
            <p:cNvSpPr/>
            <p:nvPr/>
          </p:nvSpPr>
          <p:spPr>
            <a:xfrm>
              <a:off x="1179353" y="2743692"/>
              <a:ext cx="618967" cy="385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 name="Freeform 67"/>
            <p:cNvSpPr/>
            <p:nvPr/>
          </p:nvSpPr>
          <p:spPr>
            <a:xfrm>
              <a:off x="669897" y="2967428"/>
              <a:ext cx="355509" cy="142811"/>
            </a:xfrm>
            <a:custGeom>
              <a:avLst/>
              <a:gdLst>
                <a:gd name="connsiteX0" fmla="*/ 356281 w 356281"/>
                <a:gd name="connsiteY0" fmla="*/ 20320 h 143130"/>
                <a:gd name="connsiteX1" fmla="*/ 295321 w 356281"/>
                <a:gd name="connsiteY1" fmla="*/ 10160 h 143130"/>
                <a:gd name="connsiteX2" fmla="*/ 254681 w 356281"/>
                <a:gd name="connsiteY2" fmla="*/ 0 h 143130"/>
                <a:gd name="connsiteX3" fmla="*/ 132761 w 356281"/>
                <a:gd name="connsiteY3" fmla="*/ 10160 h 143130"/>
                <a:gd name="connsiteX4" fmla="*/ 142921 w 356281"/>
                <a:gd name="connsiteY4" fmla="*/ 121920 h 143130"/>
                <a:gd name="connsiteX5" fmla="*/ 173401 w 356281"/>
                <a:gd name="connsiteY5" fmla="*/ 132080 h 143130"/>
                <a:gd name="connsiteX6" fmla="*/ 275001 w 356281"/>
                <a:gd name="connsiteY6" fmla="*/ 121920 h 143130"/>
                <a:gd name="connsiteX7" fmla="*/ 305481 w 356281"/>
                <a:gd name="connsiteY7" fmla="*/ 111760 h 143130"/>
                <a:gd name="connsiteX8" fmla="*/ 325801 w 356281"/>
                <a:gd name="connsiteY8" fmla="*/ 50800 h 143130"/>
                <a:gd name="connsiteX9" fmla="*/ 295321 w 356281"/>
                <a:gd name="connsiteY9" fmla="*/ 40640 h 143130"/>
                <a:gd name="connsiteX10" fmla="*/ 142921 w 356281"/>
                <a:gd name="connsiteY10" fmla="*/ 20320 h 143130"/>
                <a:gd name="connsiteX11" fmla="*/ 61641 w 356281"/>
                <a:gd name="connsiteY11" fmla="*/ 30480 h 143130"/>
                <a:gd name="connsiteX12" fmla="*/ 51481 w 356281"/>
                <a:gd name="connsiteY12" fmla="*/ 60960 h 143130"/>
                <a:gd name="connsiteX13" fmla="*/ 102281 w 356281"/>
                <a:gd name="connsiteY13" fmla="*/ 81280 h 143130"/>
                <a:gd name="connsiteX14" fmla="*/ 295321 w 356281"/>
                <a:gd name="connsiteY14" fmla="*/ 71120 h 143130"/>
                <a:gd name="connsiteX15" fmla="*/ 305481 w 356281"/>
                <a:gd name="connsiteY15" fmla="*/ 40640 h 143130"/>
                <a:gd name="connsiteX16" fmla="*/ 224201 w 356281"/>
                <a:gd name="connsiteY16" fmla="*/ 10160 h 143130"/>
                <a:gd name="connsiteX17" fmla="*/ 51481 w 356281"/>
                <a:gd name="connsiteY17" fmla="*/ 40640 h 143130"/>
                <a:gd name="connsiteX18" fmla="*/ 10841 w 356281"/>
                <a:gd name="connsiteY18" fmla="*/ 81280 h 143130"/>
                <a:gd name="connsiteX19" fmla="*/ 681 w 356281"/>
                <a:gd name="connsiteY19" fmla="*/ 111760 h 143130"/>
                <a:gd name="connsiteX20" fmla="*/ 102281 w 356281"/>
                <a:gd name="connsiteY20" fmla="*/ 132080 h 143130"/>
                <a:gd name="connsiteX21" fmla="*/ 122601 w 356281"/>
                <a:gd name="connsiteY21" fmla="*/ 132080 h 14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6281" h="143130">
                  <a:moveTo>
                    <a:pt x="356281" y="20320"/>
                  </a:moveTo>
                  <a:cubicBezTo>
                    <a:pt x="335961" y="16933"/>
                    <a:pt x="315521" y="14200"/>
                    <a:pt x="295321" y="10160"/>
                  </a:cubicBezTo>
                  <a:cubicBezTo>
                    <a:pt x="281629" y="7422"/>
                    <a:pt x="268645" y="0"/>
                    <a:pt x="254681" y="0"/>
                  </a:cubicBezTo>
                  <a:cubicBezTo>
                    <a:pt x="213900" y="0"/>
                    <a:pt x="173401" y="6773"/>
                    <a:pt x="132761" y="10160"/>
                  </a:cubicBezTo>
                  <a:cubicBezTo>
                    <a:pt x="136148" y="47413"/>
                    <a:pt x="131092" y="86433"/>
                    <a:pt x="142921" y="121920"/>
                  </a:cubicBezTo>
                  <a:cubicBezTo>
                    <a:pt x="146308" y="132080"/>
                    <a:pt x="162691" y="132080"/>
                    <a:pt x="173401" y="132080"/>
                  </a:cubicBezTo>
                  <a:cubicBezTo>
                    <a:pt x="207437" y="132080"/>
                    <a:pt x="241134" y="125307"/>
                    <a:pt x="275001" y="121920"/>
                  </a:cubicBezTo>
                  <a:cubicBezTo>
                    <a:pt x="285161" y="118533"/>
                    <a:pt x="295902" y="116549"/>
                    <a:pt x="305481" y="111760"/>
                  </a:cubicBezTo>
                  <a:cubicBezTo>
                    <a:pt x="333557" y="97722"/>
                    <a:pt x="354957" y="87245"/>
                    <a:pt x="325801" y="50800"/>
                  </a:cubicBezTo>
                  <a:cubicBezTo>
                    <a:pt x="319111" y="42437"/>
                    <a:pt x="305619" y="43582"/>
                    <a:pt x="295321" y="40640"/>
                  </a:cubicBezTo>
                  <a:cubicBezTo>
                    <a:pt x="232495" y="22690"/>
                    <a:pt x="230805" y="28309"/>
                    <a:pt x="142921" y="20320"/>
                  </a:cubicBezTo>
                  <a:cubicBezTo>
                    <a:pt x="115828" y="23707"/>
                    <a:pt x="86592" y="19391"/>
                    <a:pt x="61641" y="30480"/>
                  </a:cubicBezTo>
                  <a:cubicBezTo>
                    <a:pt x="51854" y="34830"/>
                    <a:pt x="44791" y="52597"/>
                    <a:pt x="51481" y="60960"/>
                  </a:cubicBezTo>
                  <a:cubicBezTo>
                    <a:pt x="62874" y="75201"/>
                    <a:pt x="85348" y="74507"/>
                    <a:pt x="102281" y="81280"/>
                  </a:cubicBezTo>
                  <a:cubicBezTo>
                    <a:pt x="166628" y="77893"/>
                    <a:pt x="232137" y="83757"/>
                    <a:pt x="295321" y="71120"/>
                  </a:cubicBezTo>
                  <a:cubicBezTo>
                    <a:pt x="305823" y="69020"/>
                    <a:pt x="312171" y="49003"/>
                    <a:pt x="305481" y="40640"/>
                  </a:cubicBezTo>
                  <a:cubicBezTo>
                    <a:pt x="301063" y="35118"/>
                    <a:pt x="238907" y="15062"/>
                    <a:pt x="224201" y="10160"/>
                  </a:cubicBezTo>
                  <a:cubicBezTo>
                    <a:pt x="163797" y="14806"/>
                    <a:pt x="101852" y="2862"/>
                    <a:pt x="51481" y="40640"/>
                  </a:cubicBezTo>
                  <a:cubicBezTo>
                    <a:pt x="36155" y="52135"/>
                    <a:pt x="24388" y="67733"/>
                    <a:pt x="10841" y="81280"/>
                  </a:cubicBezTo>
                  <a:cubicBezTo>
                    <a:pt x="7454" y="91440"/>
                    <a:pt x="-2706" y="101600"/>
                    <a:pt x="681" y="111760"/>
                  </a:cubicBezTo>
                  <a:cubicBezTo>
                    <a:pt x="18137" y="164128"/>
                    <a:pt x="66866" y="136015"/>
                    <a:pt x="102281" y="132080"/>
                  </a:cubicBezTo>
                  <a:cubicBezTo>
                    <a:pt x="109013" y="131332"/>
                    <a:pt x="115828" y="132080"/>
                    <a:pt x="122601" y="13208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701" name="TextBox 68"/>
            <p:cNvSpPr txBox="1">
              <a:spLocks noChangeArrowheads="1"/>
            </p:cNvSpPr>
            <p:nvPr/>
          </p:nvSpPr>
          <p:spPr bwMode="auto">
            <a:xfrm>
              <a:off x="1289639" y="2740518"/>
              <a:ext cx="3562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V</a:t>
              </a:r>
              <a:endParaRPr lang="en-US" altLang="en-US"/>
            </a:p>
          </p:txBody>
        </p:sp>
      </p:grpSp>
      <p:grpSp>
        <p:nvGrpSpPr>
          <p:cNvPr id="2" name="Group 1"/>
          <p:cNvGrpSpPr>
            <a:grpSpLocks/>
          </p:cNvGrpSpPr>
          <p:nvPr/>
        </p:nvGrpSpPr>
        <p:grpSpPr bwMode="auto">
          <a:xfrm>
            <a:off x="8524875" y="4870450"/>
            <a:ext cx="1238250" cy="400050"/>
            <a:chOff x="7000875" y="4870450"/>
            <a:chExt cx="1238250" cy="400050"/>
          </a:xfrm>
        </p:grpSpPr>
        <p:grpSp>
          <p:nvGrpSpPr>
            <p:cNvPr id="71692" name="Group 74"/>
            <p:cNvGrpSpPr>
              <a:grpSpLocks/>
            </p:cNvGrpSpPr>
            <p:nvPr/>
          </p:nvGrpSpPr>
          <p:grpSpPr bwMode="auto">
            <a:xfrm>
              <a:off x="7000875" y="4870450"/>
              <a:ext cx="1238250" cy="387350"/>
              <a:chOff x="558800" y="2740518"/>
              <a:chExt cx="1239520" cy="388762"/>
            </a:xfrm>
          </p:grpSpPr>
          <p:sp>
            <p:nvSpPr>
              <p:cNvPr id="76" name="Rectangle 75"/>
              <p:cNvSpPr/>
              <p:nvPr/>
            </p:nvSpPr>
            <p:spPr>
              <a:xfrm>
                <a:off x="558800" y="2743705"/>
                <a:ext cx="619760" cy="385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 name="Rectangle 76"/>
              <p:cNvSpPr/>
              <p:nvPr/>
            </p:nvSpPr>
            <p:spPr>
              <a:xfrm>
                <a:off x="1178560" y="2743705"/>
                <a:ext cx="619760" cy="385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 name="Freeform 77"/>
              <p:cNvSpPr/>
              <p:nvPr/>
            </p:nvSpPr>
            <p:spPr>
              <a:xfrm>
                <a:off x="670039" y="2966765"/>
                <a:ext cx="355965" cy="143396"/>
              </a:xfrm>
              <a:custGeom>
                <a:avLst/>
                <a:gdLst>
                  <a:gd name="connsiteX0" fmla="*/ 356281 w 356281"/>
                  <a:gd name="connsiteY0" fmla="*/ 20320 h 143130"/>
                  <a:gd name="connsiteX1" fmla="*/ 295321 w 356281"/>
                  <a:gd name="connsiteY1" fmla="*/ 10160 h 143130"/>
                  <a:gd name="connsiteX2" fmla="*/ 254681 w 356281"/>
                  <a:gd name="connsiteY2" fmla="*/ 0 h 143130"/>
                  <a:gd name="connsiteX3" fmla="*/ 132761 w 356281"/>
                  <a:gd name="connsiteY3" fmla="*/ 10160 h 143130"/>
                  <a:gd name="connsiteX4" fmla="*/ 142921 w 356281"/>
                  <a:gd name="connsiteY4" fmla="*/ 121920 h 143130"/>
                  <a:gd name="connsiteX5" fmla="*/ 173401 w 356281"/>
                  <a:gd name="connsiteY5" fmla="*/ 132080 h 143130"/>
                  <a:gd name="connsiteX6" fmla="*/ 275001 w 356281"/>
                  <a:gd name="connsiteY6" fmla="*/ 121920 h 143130"/>
                  <a:gd name="connsiteX7" fmla="*/ 305481 w 356281"/>
                  <a:gd name="connsiteY7" fmla="*/ 111760 h 143130"/>
                  <a:gd name="connsiteX8" fmla="*/ 325801 w 356281"/>
                  <a:gd name="connsiteY8" fmla="*/ 50800 h 143130"/>
                  <a:gd name="connsiteX9" fmla="*/ 295321 w 356281"/>
                  <a:gd name="connsiteY9" fmla="*/ 40640 h 143130"/>
                  <a:gd name="connsiteX10" fmla="*/ 142921 w 356281"/>
                  <a:gd name="connsiteY10" fmla="*/ 20320 h 143130"/>
                  <a:gd name="connsiteX11" fmla="*/ 61641 w 356281"/>
                  <a:gd name="connsiteY11" fmla="*/ 30480 h 143130"/>
                  <a:gd name="connsiteX12" fmla="*/ 51481 w 356281"/>
                  <a:gd name="connsiteY12" fmla="*/ 60960 h 143130"/>
                  <a:gd name="connsiteX13" fmla="*/ 102281 w 356281"/>
                  <a:gd name="connsiteY13" fmla="*/ 81280 h 143130"/>
                  <a:gd name="connsiteX14" fmla="*/ 295321 w 356281"/>
                  <a:gd name="connsiteY14" fmla="*/ 71120 h 143130"/>
                  <a:gd name="connsiteX15" fmla="*/ 305481 w 356281"/>
                  <a:gd name="connsiteY15" fmla="*/ 40640 h 143130"/>
                  <a:gd name="connsiteX16" fmla="*/ 224201 w 356281"/>
                  <a:gd name="connsiteY16" fmla="*/ 10160 h 143130"/>
                  <a:gd name="connsiteX17" fmla="*/ 51481 w 356281"/>
                  <a:gd name="connsiteY17" fmla="*/ 40640 h 143130"/>
                  <a:gd name="connsiteX18" fmla="*/ 10841 w 356281"/>
                  <a:gd name="connsiteY18" fmla="*/ 81280 h 143130"/>
                  <a:gd name="connsiteX19" fmla="*/ 681 w 356281"/>
                  <a:gd name="connsiteY19" fmla="*/ 111760 h 143130"/>
                  <a:gd name="connsiteX20" fmla="*/ 102281 w 356281"/>
                  <a:gd name="connsiteY20" fmla="*/ 132080 h 143130"/>
                  <a:gd name="connsiteX21" fmla="*/ 122601 w 356281"/>
                  <a:gd name="connsiteY21" fmla="*/ 132080 h 14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6281" h="143130">
                    <a:moveTo>
                      <a:pt x="356281" y="20320"/>
                    </a:moveTo>
                    <a:cubicBezTo>
                      <a:pt x="335961" y="16933"/>
                      <a:pt x="315521" y="14200"/>
                      <a:pt x="295321" y="10160"/>
                    </a:cubicBezTo>
                    <a:cubicBezTo>
                      <a:pt x="281629" y="7422"/>
                      <a:pt x="268645" y="0"/>
                      <a:pt x="254681" y="0"/>
                    </a:cubicBezTo>
                    <a:cubicBezTo>
                      <a:pt x="213900" y="0"/>
                      <a:pt x="173401" y="6773"/>
                      <a:pt x="132761" y="10160"/>
                    </a:cubicBezTo>
                    <a:cubicBezTo>
                      <a:pt x="136148" y="47413"/>
                      <a:pt x="131092" y="86433"/>
                      <a:pt x="142921" y="121920"/>
                    </a:cubicBezTo>
                    <a:cubicBezTo>
                      <a:pt x="146308" y="132080"/>
                      <a:pt x="162691" y="132080"/>
                      <a:pt x="173401" y="132080"/>
                    </a:cubicBezTo>
                    <a:cubicBezTo>
                      <a:pt x="207437" y="132080"/>
                      <a:pt x="241134" y="125307"/>
                      <a:pt x="275001" y="121920"/>
                    </a:cubicBezTo>
                    <a:cubicBezTo>
                      <a:pt x="285161" y="118533"/>
                      <a:pt x="295902" y="116549"/>
                      <a:pt x="305481" y="111760"/>
                    </a:cubicBezTo>
                    <a:cubicBezTo>
                      <a:pt x="333557" y="97722"/>
                      <a:pt x="354957" y="87245"/>
                      <a:pt x="325801" y="50800"/>
                    </a:cubicBezTo>
                    <a:cubicBezTo>
                      <a:pt x="319111" y="42437"/>
                      <a:pt x="305619" y="43582"/>
                      <a:pt x="295321" y="40640"/>
                    </a:cubicBezTo>
                    <a:cubicBezTo>
                      <a:pt x="232495" y="22690"/>
                      <a:pt x="230805" y="28309"/>
                      <a:pt x="142921" y="20320"/>
                    </a:cubicBezTo>
                    <a:cubicBezTo>
                      <a:pt x="115828" y="23707"/>
                      <a:pt x="86592" y="19391"/>
                      <a:pt x="61641" y="30480"/>
                    </a:cubicBezTo>
                    <a:cubicBezTo>
                      <a:pt x="51854" y="34830"/>
                      <a:pt x="44791" y="52597"/>
                      <a:pt x="51481" y="60960"/>
                    </a:cubicBezTo>
                    <a:cubicBezTo>
                      <a:pt x="62874" y="75201"/>
                      <a:pt x="85348" y="74507"/>
                      <a:pt x="102281" y="81280"/>
                    </a:cubicBezTo>
                    <a:cubicBezTo>
                      <a:pt x="166628" y="77893"/>
                      <a:pt x="232137" y="83757"/>
                      <a:pt x="295321" y="71120"/>
                    </a:cubicBezTo>
                    <a:cubicBezTo>
                      <a:pt x="305823" y="69020"/>
                      <a:pt x="312171" y="49003"/>
                      <a:pt x="305481" y="40640"/>
                    </a:cubicBezTo>
                    <a:cubicBezTo>
                      <a:pt x="301063" y="35118"/>
                      <a:pt x="238907" y="15062"/>
                      <a:pt x="224201" y="10160"/>
                    </a:cubicBezTo>
                    <a:cubicBezTo>
                      <a:pt x="163797" y="14806"/>
                      <a:pt x="101852" y="2862"/>
                      <a:pt x="51481" y="40640"/>
                    </a:cubicBezTo>
                    <a:cubicBezTo>
                      <a:pt x="36155" y="52135"/>
                      <a:pt x="24388" y="67733"/>
                      <a:pt x="10841" y="81280"/>
                    </a:cubicBezTo>
                    <a:cubicBezTo>
                      <a:pt x="7454" y="91440"/>
                      <a:pt x="-2706" y="101600"/>
                      <a:pt x="681" y="111760"/>
                    </a:cubicBezTo>
                    <a:cubicBezTo>
                      <a:pt x="18137" y="164128"/>
                      <a:pt x="66866" y="136015"/>
                      <a:pt x="102281" y="132080"/>
                    </a:cubicBezTo>
                    <a:cubicBezTo>
                      <a:pt x="109013" y="131332"/>
                      <a:pt x="115828" y="132080"/>
                      <a:pt x="122601" y="13208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697" name="TextBox 78"/>
              <p:cNvSpPr txBox="1">
                <a:spLocks noChangeArrowheads="1"/>
              </p:cNvSpPr>
              <p:nvPr/>
            </p:nvSpPr>
            <p:spPr bwMode="auto">
              <a:xfrm>
                <a:off x="1289639" y="2740518"/>
                <a:ext cx="3562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V</a:t>
                </a:r>
                <a:endParaRPr lang="en-US" altLang="en-US"/>
              </a:p>
            </p:txBody>
          </p:sp>
        </p:grpSp>
        <p:sp>
          <p:nvSpPr>
            <p:cNvPr id="80" name="Freeform 79"/>
            <p:cNvSpPr/>
            <p:nvPr/>
          </p:nvSpPr>
          <p:spPr>
            <a:xfrm>
              <a:off x="7807325" y="5127625"/>
              <a:ext cx="355600" cy="142875"/>
            </a:xfrm>
            <a:custGeom>
              <a:avLst/>
              <a:gdLst>
                <a:gd name="connsiteX0" fmla="*/ 356281 w 356281"/>
                <a:gd name="connsiteY0" fmla="*/ 20320 h 143130"/>
                <a:gd name="connsiteX1" fmla="*/ 295321 w 356281"/>
                <a:gd name="connsiteY1" fmla="*/ 10160 h 143130"/>
                <a:gd name="connsiteX2" fmla="*/ 254681 w 356281"/>
                <a:gd name="connsiteY2" fmla="*/ 0 h 143130"/>
                <a:gd name="connsiteX3" fmla="*/ 132761 w 356281"/>
                <a:gd name="connsiteY3" fmla="*/ 10160 h 143130"/>
                <a:gd name="connsiteX4" fmla="*/ 142921 w 356281"/>
                <a:gd name="connsiteY4" fmla="*/ 121920 h 143130"/>
                <a:gd name="connsiteX5" fmla="*/ 173401 w 356281"/>
                <a:gd name="connsiteY5" fmla="*/ 132080 h 143130"/>
                <a:gd name="connsiteX6" fmla="*/ 275001 w 356281"/>
                <a:gd name="connsiteY6" fmla="*/ 121920 h 143130"/>
                <a:gd name="connsiteX7" fmla="*/ 305481 w 356281"/>
                <a:gd name="connsiteY7" fmla="*/ 111760 h 143130"/>
                <a:gd name="connsiteX8" fmla="*/ 325801 w 356281"/>
                <a:gd name="connsiteY8" fmla="*/ 50800 h 143130"/>
                <a:gd name="connsiteX9" fmla="*/ 295321 w 356281"/>
                <a:gd name="connsiteY9" fmla="*/ 40640 h 143130"/>
                <a:gd name="connsiteX10" fmla="*/ 142921 w 356281"/>
                <a:gd name="connsiteY10" fmla="*/ 20320 h 143130"/>
                <a:gd name="connsiteX11" fmla="*/ 61641 w 356281"/>
                <a:gd name="connsiteY11" fmla="*/ 30480 h 143130"/>
                <a:gd name="connsiteX12" fmla="*/ 51481 w 356281"/>
                <a:gd name="connsiteY12" fmla="*/ 60960 h 143130"/>
                <a:gd name="connsiteX13" fmla="*/ 102281 w 356281"/>
                <a:gd name="connsiteY13" fmla="*/ 81280 h 143130"/>
                <a:gd name="connsiteX14" fmla="*/ 295321 w 356281"/>
                <a:gd name="connsiteY14" fmla="*/ 71120 h 143130"/>
                <a:gd name="connsiteX15" fmla="*/ 305481 w 356281"/>
                <a:gd name="connsiteY15" fmla="*/ 40640 h 143130"/>
                <a:gd name="connsiteX16" fmla="*/ 224201 w 356281"/>
                <a:gd name="connsiteY16" fmla="*/ 10160 h 143130"/>
                <a:gd name="connsiteX17" fmla="*/ 51481 w 356281"/>
                <a:gd name="connsiteY17" fmla="*/ 40640 h 143130"/>
                <a:gd name="connsiteX18" fmla="*/ 10841 w 356281"/>
                <a:gd name="connsiteY18" fmla="*/ 81280 h 143130"/>
                <a:gd name="connsiteX19" fmla="*/ 681 w 356281"/>
                <a:gd name="connsiteY19" fmla="*/ 111760 h 143130"/>
                <a:gd name="connsiteX20" fmla="*/ 102281 w 356281"/>
                <a:gd name="connsiteY20" fmla="*/ 132080 h 143130"/>
                <a:gd name="connsiteX21" fmla="*/ 122601 w 356281"/>
                <a:gd name="connsiteY21" fmla="*/ 132080 h 14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6281" h="143130">
                  <a:moveTo>
                    <a:pt x="356281" y="20320"/>
                  </a:moveTo>
                  <a:cubicBezTo>
                    <a:pt x="335961" y="16933"/>
                    <a:pt x="315521" y="14200"/>
                    <a:pt x="295321" y="10160"/>
                  </a:cubicBezTo>
                  <a:cubicBezTo>
                    <a:pt x="281629" y="7422"/>
                    <a:pt x="268645" y="0"/>
                    <a:pt x="254681" y="0"/>
                  </a:cubicBezTo>
                  <a:cubicBezTo>
                    <a:pt x="213900" y="0"/>
                    <a:pt x="173401" y="6773"/>
                    <a:pt x="132761" y="10160"/>
                  </a:cubicBezTo>
                  <a:cubicBezTo>
                    <a:pt x="136148" y="47413"/>
                    <a:pt x="131092" y="86433"/>
                    <a:pt x="142921" y="121920"/>
                  </a:cubicBezTo>
                  <a:cubicBezTo>
                    <a:pt x="146308" y="132080"/>
                    <a:pt x="162691" y="132080"/>
                    <a:pt x="173401" y="132080"/>
                  </a:cubicBezTo>
                  <a:cubicBezTo>
                    <a:pt x="207437" y="132080"/>
                    <a:pt x="241134" y="125307"/>
                    <a:pt x="275001" y="121920"/>
                  </a:cubicBezTo>
                  <a:cubicBezTo>
                    <a:pt x="285161" y="118533"/>
                    <a:pt x="295902" y="116549"/>
                    <a:pt x="305481" y="111760"/>
                  </a:cubicBezTo>
                  <a:cubicBezTo>
                    <a:pt x="333557" y="97722"/>
                    <a:pt x="354957" y="87245"/>
                    <a:pt x="325801" y="50800"/>
                  </a:cubicBezTo>
                  <a:cubicBezTo>
                    <a:pt x="319111" y="42437"/>
                    <a:pt x="305619" y="43582"/>
                    <a:pt x="295321" y="40640"/>
                  </a:cubicBezTo>
                  <a:cubicBezTo>
                    <a:pt x="232495" y="22690"/>
                    <a:pt x="230805" y="28309"/>
                    <a:pt x="142921" y="20320"/>
                  </a:cubicBezTo>
                  <a:cubicBezTo>
                    <a:pt x="115828" y="23707"/>
                    <a:pt x="86592" y="19391"/>
                    <a:pt x="61641" y="30480"/>
                  </a:cubicBezTo>
                  <a:cubicBezTo>
                    <a:pt x="51854" y="34830"/>
                    <a:pt x="44791" y="52597"/>
                    <a:pt x="51481" y="60960"/>
                  </a:cubicBezTo>
                  <a:cubicBezTo>
                    <a:pt x="62874" y="75201"/>
                    <a:pt x="85348" y="74507"/>
                    <a:pt x="102281" y="81280"/>
                  </a:cubicBezTo>
                  <a:cubicBezTo>
                    <a:pt x="166628" y="77893"/>
                    <a:pt x="232137" y="83757"/>
                    <a:pt x="295321" y="71120"/>
                  </a:cubicBezTo>
                  <a:cubicBezTo>
                    <a:pt x="305823" y="69020"/>
                    <a:pt x="312171" y="49003"/>
                    <a:pt x="305481" y="40640"/>
                  </a:cubicBezTo>
                  <a:cubicBezTo>
                    <a:pt x="301063" y="35118"/>
                    <a:pt x="238907" y="15062"/>
                    <a:pt x="224201" y="10160"/>
                  </a:cubicBezTo>
                  <a:cubicBezTo>
                    <a:pt x="163797" y="14806"/>
                    <a:pt x="101852" y="2862"/>
                    <a:pt x="51481" y="40640"/>
                  </a:cubicBezTo>
                  <a:cubicBezTo>
                    <a:pt x="36155" y="52135"/>
                    <a:pt x="24388" y="67733"/>
                    <a:pt x="10841" y="81280"/>
                  </a:cubicBezTo>
                  <a:cubicBezTo>
                    <a:pt x="7454" y="91440"/>
                    <a:pt x="-2706" y="101600"/>
                    <a:pt x="681" y="111760"/>
                  </a:cubicBezTo>
                  <a:cubicBezTo>
                    <a:pt x="18137" y="164128"/>
                    <a:pt x="66866" y="136015"/>
                    <a:pt x="102281" y="132080"/>
                  </a:cubicBezTo>
                  <a:cubicBezTo>
                    <a:pt x="109013" y="131332"/>
                    <a:pt x="115828" y="132080"/>
                    <a:pt x="122601" y="13208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81" name="TextBox 80"/>
          <p:cNvSpPr txBox="1">
            <a:spLocks noChangeArrowheads="1"/>
          </p:cNvSpPr>
          <p:nvPr/>
        </p:nvSpPr>
        <p:spPr bwMode="auto">
          <a:xfrm>
            <a:off x="1931986" y="6121760"/>
            <a:ext cx="8824913" cy="46166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400" b="1" dirty="0"/>
              <a:t>A</a:t>
            </a:r>
            <a:r>
              <a:rPr lang="en-US" altLang="en-US" sz="2400" b="1" dirty="0" err="1" smtClean="0"/>
              <a:t>ction</a:t>
            </a:r>
            <a:r>
              <a:rPr lang="en-US" altLang="en-US" sz="2400" b="1" dirty="0" smtClean="0"/>
              <a:t> increases uncertainty</a:t>
            </a:r>
            <a:r>
              <a:rPr lang="sk-SK" altLang="en-US" sz="2400" b="1" dirty="0" smtClean="0"/>
              <a:t>, </a:t>
            </a:r>
            <a:r>
              <a:rPr lang="en-US" altLang="en-US" sz="2400" b="1" dirty="0" smtClean="0"/>
              <a:t>observation decreases </a:t>
            </a:r>
            <a:r>
              <a:rPr lang="en-US" altLang="en-US" sz="2400" b="1" dirty="0" err="1" smtClean="0"/>
              <a:t>uncertainity</a:t>
            </a:r>
            <a:r>
              <a:rPr lang="sk-SK" altLang="en-US" sz="2400" b="1" dirty="0" smtClean="0"/>
              <a:t>.</a:t>
            </a:r>
            <a:endParaRPr lang="en-US" altLang="en-US" sz="2400" b="1" dirty="0"/>
          </a:p>
        </p:txBody>
      </p:sp>
      <p:sp>
        <p:nvSpPr>
          <p:cNvPr id="3" name="TextBox 2"/>
          <p:cNvSpPr txBox="1"/>
          <p:nvPr/>
        </p:nvSpPr>
        <p:spPr>
          <a:xfrm>
            <a:off x="1657350" y="1851660"/>
            <a:ext cx="3635375" cy="369332"/>
          </a:xfrm>
          <a:prstGeom prst="rect">
            <a:avLst/>
          </a:prstGeom>
          <a:noFill/>
        </p:spPr>
        <p:txBody>
          <a:bodyPr wrap="square" rtlCol="0">
            <a:spAutoFit/>
          </a:bodyPr>
          <a:lstStyle/>
          <a:p>
            <a:r>
              <a:rPr lang="sk-SK" dirty="0" err="1" smtClean="0"/>
              <a:t>Sensors</a:t>
            </a:r>
            <a:r>
              <a:rPr lang="sk-SK" dirty="0" smtClean="0"/>
              <a:t> </a:t>
            </a:r>
            <a:r>
              <a:rPr lang="sk-SK" dirty="0" err="1" smtClean="0"/>
              <a:t>work</a:t>
            </a:r>
            <a:r>
              <a:rPr lang="sk-SK" dirty="0" smtClean="0"/>
              <a:t> </a:t>
            </a:r>
            <a:r>
              <a:rPr lang="sk-SK" dirty="0" err="1" smtClean="0"/>
              <a:t>normally</a:t>
            </a:r>
            <a:endParaRPr lang="en-US" dirty="0"/>
          </a:p>
        </p:txBody>
      </p:sp>
    </p:spTree>
    <p:extLst>
      <p:ext uri="{BB962C8B-B14F-4D97-AF65-F5344CB8AC3E}">
        <p14:creationId xmlns:p14="http://schemas.microsoft.com/office/powerpoint/2010/main" val="8476997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844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8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Box 2"/>
          <p:cNvSpPr txBox="1">
            <a:spLocks noChangeArrowheads="1"/>
          </p:cNvSpPr>
          <p:nvPr/>
        </p:nvSpPr>
        <p:spPr bwMode="auto">
          <a:xfrm>
            <a:off x="1838324" y="338138"/>
            <a:ext cx="97821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smtClean="0"/>
              <a:t>Is there a finite plan, in this case, which ALWAYS achieves a goal: two clean rooms?</a:t>
            </a:r>
            <a:endParaRPr lang="en-US" altLang="en-US" sz="2400" dirty="0"/>
          </a:p>
        </p:txBody>
      </p:sp>
      <p:sp>
        <p:nvSpPr>
          <p:cNvPr id="72707" name="TextBox 19"/>
          <p:cNvSpPr txBox="1">
            <a:spLocks noChangeArrowheads="1"/>
          </p:cNvSpPr>
          <p:nvPr/>
        </p:nvSpPr>
        <p:spPr bwMode="auto">
          <a:xfrm>
            <a:off x="1736726" y="4683125"/>
            <a:ext cx="978217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000" dirty="0" smtClean="0"/>
              <a:t>Does plan</a:t>
            </a:r>
            <a:r>
              <a:rPr lang="sk-SK" altLang="en-US" sz="2000" dirty="0" smtClean="0"/>
              <a:t> </a:t>
            </a:r>
            <a:r>
              <a:rPr lang="sk-SK" altLang="en-US" sz="2000" dirty="0" err="1">
                <a:solidFill>
                  <a:srgbClr val="C00000"/>
                </a:solidFill>
              </a:rPr>
              <a:t>suck</a:t>
            </a:r>
            <a:r>
              <a:rPr lang="sk-SK" altLang="en-US" sz="2000" dirty="0">
                <a:solidFill>
                  <a:srgbClr val="C00000"/>
                </a:solidFill>
              </a:rPr>
              <a:t>, </a:t>
            </a:r>
            <a:r>
              <a:rPr lang="sk-SK" altLang="en-US" sz="2000" dirty="0" err="1">
                <a:solidFill>
                  <a:srgbClr val="C00000"/>
                </a:solidFill>
              </a:rPr>
              <a:t>right</a:t>
            </a:r>
            <a:r>
              <a:rPr lang="sk-SK" altLang="en-US" sz="2000" dirty="0">
                <a:solidFill>
                  <a:srgbClr val="C00000"/>
                </a:solidFill>
              </a:rPr>
              <a:t>, </a:t>
            </a:r>
            <a:r>
              <a:rPr lang="sk-SK" altLang="en-US" sz="2000" dirty="0" err="1" smtClean="0">
                <a:solidFill>
                  <a:srgbClr val="C00000"/>
                </a:solidFill>
              </a:rPr>
              <a:t>suck</a:t>
            </a:r>
            <a:r>
              <a:rPr lang="en-US" altLang="en-US" sz="2000" dirty="0" smtClean="0">
                <a:solidFill>
                  <a:srgbClr val="C00000"/>
                </a:solidFill>
              </a:rPr>
              <a:t> achieve a goal</a:t>
            </a:r>
            <a:r>
              <a:rPr lang="en-US" altLang="en-US" sz="2000" dirty="0" smtClean="0"/>
              <a:t>?</a:t>
            </a:r>
            <a:r>
              <a:rPr lang="sk-SK" altLang="en-US" sz="2000" dirty="0" smtClean="0"/>
              <a:t> </a:t>
            </a:r>
            <a:r>
              <a:rPr lang="en-US" altLang="en-US" sz="2000" dirty="0" smtClean="0"/>
              <a:t>Does this plan achieve a goal for sure, or only possibly? Let us see. </a:t>
            </a:r>
            <a:endParaRPr lang="en-US" altLang="en-US" sz="2000" dirty="0"/>
          </a:p>
        </p:txBody>
      </p:sp>
      <p:grpSp>
        <p:nvGrpSpPr>
          <p:cNvPr id="72708" name="Group 69"/>
          <p:cNvGrpSpPr>
            <a:grpSpLocks/>
          </p:cNvGrpSpPr>
          <p:nvPr/>
        </p:nvGrpSpPr>
        <p:grpSpPr bwMode="auto">
          <a:xfrm>
            <a:off x="1838324" y="1630364"/>
            <a:ext cx="2047875" cy="2670386"/>
            <a:chOff x="497838" y="2670294"/>
            <a:chExt cx="2049560" cy="2671463"/>
          </a:xfrm>
        </p:grpSpPr>
        <p:grpSp>
          <p:nvGrpSpPr>
            <p:cNvPr id="72759" name="Group 70"/>
            <p:cNvGrpSpPr>
              <a:grpSpLocks/>
            </p:cNvGrpSpPr>
            <p:nvPr/>
          </p:nvGrpSpPr>
          <p:grpSpPr bwMode="auto">
            <a:xfrm>
              <a:off x="558800" y="2670294"/>
              <a:ext cx="1239520" cy="1088906"/>
              <a:chOff x="558800" y="2670294"/>
              <a:chExt cx="1239520" cy="1088906"/>
            </a:xfrm>
          </p:grpSpPr>
          <p:sp>
            <p:nvSpPr>
              <p:cNvPr id="73" name="Rectangle 72"/>
              <p:cNvSpPr/>
              <p:nvPr/>
            </p:nvSpPr>
            <p:spPr>
              <a:xfrm>
                <a:off x="558214" y="2743348"/>
                <a:ext cx="621224" cy="385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 name="Rectangle 73"/>
              <p:cNvSpPr/>
              <p:nvPr/>
            </p:nvSpPr>
            <p:spPr>
              <a:xfrm>
                <a:off x="1179437" y="2743348"/>
                <a:ext cx="619634" cy="385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 name="Rectangle 81"/>
              <p:cNvSpPr/>
              <p:nvPr/>
            </p:nvSpPr>
            <p:spPr>
              <a:xfrm>
                <a:off x="558214" y="3373839"/>
                <a:ext cx="621224" cy="385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3" name="Rectangle 82"/>
              <p:cNvSpPr/>
              <p:nvPr/>
            </p:nvSpPr>
            <p:spPr>
              <a:xfrm>
                <a:off x="1179437" y="3373839"/>
                <a:ext cx="619634" cy="385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4" name="Freeform 83"/>
              <p:cNvSpPr/>
              <p:nvPr/>
            </p:nvSpPr>
            <p:spPr>
              <a:xfrm>
                <a:off x="669430" y="2967275"/>
                <a:ext cx="355893" cy="142932"/>
              </a:xfrm>
              <a:custGeom>
                <a:avLst/>
                <a:gdLst>
                  <a:gd name="connsiteX0" fmla="*/ 356281 w 356281"/>
                  <a:gd name="connsiteY0" fmla="*/ 20320 h 143130"/>
                  <a:gd name="connsiteX1" fmla="*/ 295321 w 356281"/>
                  <a:gd name="connsiteY1" fmla="*/ 10160 h 143130"/>
                  <a:gd name="connsiteX2" fmla="*/ 254681 w 356281"/>
                  <a:gd name="connsiteY2" fmla="*/ 0 h 143130"/>
                  <a:gd name="connsiteX3" fmla="*/ 132761 w 356281"/>
                  <a:gd name="connsiteY3" fmla="*/ 10160 h 143130"/>
                  <a:gd name="connsiteX4" fmla="*/ 142921 w 356281"/>
                  <a:gd name="connsiteY4" fmla="*/ 121920 h 143130"/>
                  <a:gd name="connsiteX5" fmla="*/ 173401 w 356281"/>
                  <a:gd name="connsiteY5" fmla="*/ 132080 h 143130"/>
                  <a:gd name="connsiteX6" fmla="*/ 275001 w 356281"/>
                  <a:gd name="connsiteY6" fmla="*/ 121920 h 143130"/>
                  <a:gd name="connsiteX7" fmla="*/ 305481 w 356281"/>
                  <a:gd name="connsiteY7" fmla="*/ 111760 h 143130"/>
                  <a:gd name="connsiteX8" fmla="*/ 325801 w 356281"/>
                  <a:gd name="connsiteY8" fmla="*/ 50800 h 143130"/>
                  <a:gd name="connsiteX9" fmla="*/ 295321 w 356281"/>
                  <a:gd name="connsiteY9" fmla="*/ 40640 h 143130"/>
                  <a:gd name="connsiteX10" fmla="*/ 142921 w 356281"/>
                  <a:gd name="connsiteY10" fmla="*/ 20320 h 143130"/>
                  <a:gd name="connsiteX11" fmla="*/ 61641 w 356281"/>
                  <a:gd name="connsiteY11" fmla="*/ 30480 h 143130"/>
                  <a:gd name="connsiteX12" fmla="*/ 51481 w 356281"/>
                  <a:gd name="connsiteY12" fmla="*/ 60960 h 143130"/>
                  <a:gd name="connsiteX13" fmla="*/ 102281 w 356281"/>
                  <a:gd name="connsiteY13" fmla="*/ 81280 h 143130"/>
                  <a:gd name="connsiteX14" fmla="*/ 295321 w 356281"/>
                  <a:gd name="connsiteY14" fmla="*/ 71120 h 143130"/>
                  <a:gd name="connsiteX15" fmla="*/ 305481 w 356281"/>
                  <a:gd name="connsiteY15" fmla="*/ 40640 h 143130"/>
                  <a:gd name="connsiteX16" fmla="*/ 224201 w 356281"/>
                  <a:gd name="connsiteY16" fmla="*/ 10160 h 143130"/>
                  <a:gd name="connsiteX17" fmla="*/ 51481 w 356281"/>
                  <a:gd name="connsiteY17" fmla="*/ 40640 h 143130"/>
                  <a:gd name="connsiteX18" fmla="*/ 10841 w 356281"/>
                  <a:gd name="connsiteY18" fmla="*/ 81280 h 143130"/>
                  <a:gd name="connsiteX19" fmla="*/ 681 w 356281"/>
                  <a:gd name="connsiteY19" fmla="*/ 111760 h 143130"/>
                  <a:gd name="connsiteX20" fmla="*/ 102281 w 356281"/>
                  <a:gd name="connsiteY20" fmla="*/ 132080 h 143130"/>
                  <a:gd name="connsiteX21" fmla="*/ 122601 w 356281"/>
                  <a:gd name="connsiteY21" fmla="*/ 132080 h 14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6281" h="143130">
                    <a:moveTo>
                      <a:pt x="356281" y="20320"/>
                    </a:moveTo>
                    <a:cubicBezTo>
                      <a:pt x="335961" y="16933"/>
                      <a:pt x="315521" y="14200"/>
                      <a:pt x="295321" y="10160"/>
                    </a:cubicBezTo>
                    <a:cubicBezTo>
                      <a:pt x="281629" y="7422"/>
                      <a:pt x="268645" y="0"/>
                      <a:pt x="254681" y="0"/>
                    </a:cubicBezTo>
                    <a:cubicBezTo>
                      <a:pt x="213900" y="0"/>
                      <a:pt x="173401" y="6773"/>
                      <a:pt x="132761" y="10160"/>
                    </a:cubicBezTo>
                    <a:cubicBezTo>
                      <a:pt x="136148" y="47413"/>
                      <a:pt x="131092" y="86433"/>
                      <a:pt x="142921" y="121920"/>
                    </a:cubicBezTo>
                    <a:cubicBezTo>
                      <a:pt x="146308" y="132080"/>
                      <a:pt x="162691" y="132080"/>
                      <a:pt x="173401" y="132080"/>
                    </a:cubicBezTo>
                    <a:cubicBezTo>
                      <a:pt x="207437" y="132080"/>
                      <a:pt x="241134" y="125307"/>
                      <a:pt x="275001" y="121920"/>
                    </a:cubicBezTo>
                    <a:cubicBezTo>
                      <a:pt x="285161" y="118533"/>
                      <a:pt x="295902" y="116549"/>
                      <a:pt x="305481" y="111760"/>
                    </a:cubicBezTo>
                    <a:cubicBezTo>
                      <a:pt x="333557" y="97722"/>
                      <a:pt x="354957" y="87245"/>
                      <a:pt x="325801" y="50800"/>
                    </a:cubicBezTo>
                    <a:cubicBezTo>
                      <a:pt x="319111" y="42437"/>
                      <a:pt x="305619" y="43582"/>
                      <a:pt x="295321" y="40640"/>
                    </a:cubicBezTo>
                    <a:cubicBezTo>
                      <a:pt x="232495" y="22690"/>
                      <a:pt x="230805" y="28309"/>
                      <a:pt x="142921" y="20320"/>
                    </a:cubicBezTo>
                    <a:cubicBezTo>
                      <a:pt x="115828" y="23707"/>
                      <a:pt x="86592" y="19391"/>
                      <a:pt x="61641" y="30480"/>
                    </a:cubicBezTo>
                    <a:cubicBezTo>
                      <a:pt x="51854" y="34830"/>
                      <a:pt x="44791" y="52597"/>
                      <a:pt x="51481" y="60960"/>
                    </a:cubicBezTo>
                    <a:cubicBezTo>
                      <a:pt x="62874" y="75201"/>
                      <a:pt x="85348" y="74507"/>
                      <a:pt x="102281" y="81280"/>
                    </a:cubicBezTo>
                    <a:cubicBezTo>
                      <a:pt x="166628" y="77893"/>
                      <a:pt x="232137" y="83757"/>
                      <a:pt x="295321" y="71120"/>
                    </a:cubicBezTo>
                    <a:cubicBezTo>
                      <a:pt x="305823" y="69020"/>
                      <a:pt x="312171" y="49003"/>
                      <a:pt x="305481" y="40640"/>
                    </a:cubicBezTo>
                    <a:cubicBezTo>
                      <a:pt x="301063" y="35118"/>
                      <a:pt x="238907" y="15062"/>
                      <a:pt x="224201" y="10160"/>
                    </a:cubicBezTo>
                    <a:cubicBezTo>
                      <a:pt x="163797" y="14806"/>
                      <a:pt x="101852" y="2862"/>
                      <a:pt x="51481" y="40640"/>
                    </a:cubicBezTo>
                    <a:cubicBezTo>
                      <a:pt x="36155" y="52135"/>
                      <a:pt x="24388" y="67733"/>
                      <a:pt x="10841" y="81280"/>
                    </a:cubicBezTo>
                    <a:cubicBezTo>
                      <a:pt x="7454" y="91440"/>
                      <a:pt x="-2706" y="101600"/>
                      <a:pt x="681" y="111760"/>
                    </a:cubicBezTo>
                    <a:cubicBezTo>
                      <a:pt x="18137" y="164128"/>
                      <a:pt x="66866" y="136015"/>
                      <a:pt x="102281" y="132080"/>
                    </a:cubicBezTo>
                    <a:cubicBezTo>
                      <a:pt x="109013" y="131332"/>
                      <a:pt x="115828" y="132080"/>
                      <a:pt x="122601" y="13208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5" name="Freeform 84"/>
              <p:cNvSpPr/>
              <p:nvPr/>
            </p:nvSpPr>
            <p:spPr>
              <a:xfrm>
                <a:off x="1331963" y="2967275"/>
                <a:ext cx="355893" cy="142932"/>
              </a:xfrm>
              <a:custGeom>
                <a:avLst/>
                <a:gdLst>
                  <a:gd name="connsiteX0" fmla="*/ 356281 w 356281"/>
                  <a:gd name="connsiteY0" fmla="*/ 20320 h 143130"/>
                  <a:gd name="connsiteX1" fmla="*/ 295321 w 356281"/>
                  <a:gd name="connsiteY1" fmla="*/ 10160 h 143130"/>
                  <a:gd name="connsiteX2" fmla="*/ 254681 w 356281"/>
                  <a:gd name="connsiteY2" fmla="*/ 0 h 143130"/>
                  <a:gd name="connsiteX3" fmla="*/ 132761 w 356281"/>
                  <a:gd name="connsiteY3" fmla="*/ 10160 h 143130"/>
                  <a:gd name="connsiteX4" fmla="*/ 142921 w 356281"/>
                  <a:gd name="connsiteY4" fmla="*/ 121920 h 143130"/>
                  <a:gd name="connsiteX5" fmla="*/ 173401 w 356281"/>
                  <a:gd name="connsiteY5" fmla="*/ 132080 h 143130"/>
                  <a:gd name="connsiteX6" fmla="*/ 275001 w 356281"/>
                  <a:gd name="connsiteY6" fmla="*/ 121920 h 143130"/>
                  <a:gd name="connsiteX7" fmla="*/ 305481 w 356281"/>
                  <a:gd name="connsiteY7" fmla="*/ 111760 h 143130"/>
                  <a:gd name="connsiteX8" fmla="*/ 325801 w 356281"/>
                  <a:gd name="connsiteY8" fmla="*/ 50800 h 143130"/>
                  <a:gd name="connsiteX9" fmla="*/ 295321 w 356281"/>
                  <a:gd name="connsiteY9" fmla="*/ 40640 h 143130"/>
                  <a:gd name="connsiteX10" fmla="*/ 142921 w 356281"/>
                  <a:gd name="connsiteY10" fmla="*/ 20320 h 143130"/>
                  <a:gd name="connsiteX11" fmla="*/ 61641 w 356281"/>
                  <a:gd name="connsiteY11" fmla="*/ 30480 h 143130"/>
                  <a:gd name="connsiteX12" fmla="*/ 51481 w 356281"/>
                  <a:gd name="connsiteY12" fmla="*/ 60960 h 143130"/>
                  <a:gd name="connsiteX13" fmla="*/ 102281 w 356281"/>
                  <a:gd name="connsiteY13" fmla="*/ 81280 h 143130"/>
                  <a:gd name="connsiteX14" fmla="*/ 295321 w 356281"/>
                  <a:gd name="connsiteY14" fmla="*/ 71120 h 143130"/>
                  <a:gd name="connsiteX15" fmla="*/ 305481 w 356281"/>
                  <a:gd name="connsiteY15" fmla="*/ 40640 h 143130"/>
                  <a:gd name="connsiteX16" fmla="*/ 224201 w 356281"/>
                  <a:gd name="connsiteY16" fmla="*/ 10160 h 143130"/>
                  <a:gd name="connsiteX17" fmla="*/ 51481 w 356281"/>
                  <a:gd name="connsiteY17" fmla="*/ 40640 h 143130"/>
                  <a:gd name="connsiteX18" fmla="*/ 10841 w 356281"/>
                  <a:gd name="connsiteY18" fmla="*/ 81280 h 143130"/>
                  <a:gd name="connsiteX19" fmla="*/ 681 w 356281"/>
                  <a:gd name="connsiteY19" fmla="*/ 111760 h 143130"/>
                  <a:gd name="connsiteX20" fmla="*/ 102281 w 356281"/>
                  <a:gd name="connsiteY20" fmla="*/ 132080 h 143130"/>
                  <a:gd name="connsiteX21" fmla="*/ 122601 w 356281"/>
                  <a:gd name="connsiteY21" fmla="*/ 132080 h 14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6281" h="143130">
                    <a:moveTo>
                      <a:pt x="356281" y="20320"/>
                    </a:moveTo>
                    <a:cubicBezTo>
                      <a:pt x="335961" y="16933"/>
                      <a:pt x="315521" y="14200"/>
                      <a:pt x="295321" y="10160"/>
                    </a:cubicBezTo>
                    <a:cubicBezTo>
                      <a:pt x="281629" y="7422"/>
                      <a:pt x="268645" y="0"/>
                      <a:pt x="254681" y="0"/>
                    </a:cubicBezTo>
                    <a:cubicBezTo>
                      <a:pt x="213900" y="0"/>
                      <a:pt x="173401" y="6773"/>
                      <a:pt x="132761" y="10160"/>
                    </a:cubicBezTo>
                    <a:cubicBezTo>
                      <a:pt x="136148" y="47413"/>
                      <a:pt x="131092" y="86433"/>
                      <a:pt x="142921" y="121920"/>
                    </a:cubicBezTo>
                    <a:cubicBezTo>
                      <a:pt x="146308" y="132080"/>
                      <a:pt x="162691" y="132080"/>
                      <a:pt x="173401" y="132080"/>
                    </a:cubicBezTo>
                    <a:cubicBezTo>
                      <a:pt x="207437" y="132080"/>
                      <a:pt x="241134" y="125307"/>
                      <a:pt x="275001" y="121920"/>
                    </a:cubicBezTo>
                    <a:cubicBezTo>
                      <a:pt x="285161" y="118533"/>
                      <a:pt x="295902" y="116549"/>
                      <a:pt x="305481" y="111760"/>
                    </a:cubicBezTo>
                    <a:cubicBezTo>
                      <a:pt x="333557" y="97722"/>
                      <a:pt x="354957" y="87245"/>
                      <a:pt x="325801" y="50800"/>
                    </a:cubicBezTo>
                    <a:cubicBezTo>
                      <a:pt x="319111" y="42437"/>
                      <a:pt x="305619" y="43582"/>
                      <a:pt x="295321" y="40640"/>
                    </a:cubicBezTo>
                    <a:cubicBezTo>
                      <a:pt x="232495" y="22690"/>
                      <a:pt x="230805" y="28309"/>
                      <a:pt x="142921" y="20320"/>
                    </a:cubicBezTo>
                    <a:cubicBezTo>
                      <a:pt x="115828" y="23707"/>
                      <a:pt x="86592" y="19391"/>
                      <a:pt x="61641" y="30480"/>
                    </a:cubicBezTo>
                    <a:cubicBezTo>
                      <a:pt x="51854" y="34830"/>
                      <a:pt x="44791" y="52597"/>
                      <a:pt x="51481" y="60960"/>
                    </a:cubicBezTo>
                    <a:cubicBezTo>
                      <a:pt x="62874" y="75201"/>
                      <a:pt x="85348" y="74507"/>
                      <a:pt x="102281" y="81280"/>
                    </a:cubicBezTo>
                    <a:cubicBezTo>
                      <a:pt x="166628" y="77893"/>
                      <a:pt x="232137" y="83757"/>
                      <a:pt x="295321" y="71120"/>
                    </a:cubicBezTo>
                    <a:cubicBezTo>
                      <a:pt x="305823" y="69020"/>
                      <a:pt x="312171" y="49003"/>
                      <a:pt x="305481" y="40640"/>
                    </a:cubicBezTo>
                    <a:cubicBezTo>
                      <a:pt x="301063" y="35118"/>
                      <a:pt x="238907" y="15062"/>
                      <a:pt x="224201" y="10160"/>
                    </a:cubicBezTo>
                    <a:cubicBezTo>
                      <a:pt x="163797" y="14806"/>
                      <a:pt x="101852" y="2862"/>
                      <a:pt x="51481" y="40640"/>
                    </a:cubicBezTo>
                    <a:cubicBezTo>
                      <a:pt x="36155" y="52135"/>
                      <a:pt x="24388" y="67733"/>
                      <a:pt x="10841" y="81280"/>
                    </a:cubicBezTo>
                    <a:cubicBezTo>
                      <a:pt x="7454" y="91440"/>
                      <a:pt x="-2706" y="101600"/>
                      <a:pt x="681" y="111760"/>
                    </a:cubicBezTo>
                    <a:cubicBezTo>
                      <a:pt x="18137" y="164128"/>
                      <a:pt x="66866" y="136015"/>
                      <a:pt x="102281" y="132080"/>
                    </a:cubicBezTo>
                    <a:cubicBezTo>
                      <a:pt x="109013" y="131332"/>
                      <a:pt x="115828" y="132080"/>
                      <a:pt x="122601" y="13208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6" name="Freeform 85"/>
              <p:cNvSpPr/>
              <p:nvPr/>
            </p:nvSpPr>
            <p:spPr>
              <a:xfrm>
                <a:off x="658309" y="3566004"/>
                <a:ext cx="357481" cy="142932"/>
              </a:xfrm>
              <a:custGeom>
                <a:avLst/>
                <a:gdLst>
                  <a:gd name="connsiteX0" fmla="*/ 356281 w 356281"/>
                  <a:gd name="connsiteY0" fmla="*/ 20320 h 143130"/>
                  <a:gd name="connsiteX1" fmla="*/ 295321 w 356281"/>
                  <a:gd name="connsiteY1" fmla="*/ 10160 h 143130"/>
                  <a:gd name="connsiteX2" fmla="*/ 254681 w 356281"/>
                  <a:gd name="connsiteY2" fmla="*/ 0 h 143130"/>
                  <a:gd name="connsiteX3" fmla="*/ 132761 w 356281"/>
                  <a:gd name="connsiteY3" fmla="*/ 10160 h 143130"/>
                  <a:gd name="connsiteX4" fmla="*/ 142921 w 356281"/>
                  <a:gd name="connsiteY4" fmla="*/ 121920 h 143130"/>
                  <a:gd name="connsiteX5" fmla="*/ 173401 w 356281"/>
                  <a:gd name="connsiteY5" fmla="*/ 132080 h 143130"/>
                  <a:gd name="connsiteX6" fmla="*/ 275001 w 356281"/>
                  <a:gd name="connsiteY6" fmla="*/ 121920 h 143130"/>
                  <a:gd name="connsiteX7" fmla="*/ 305481 w 356281"/>
                  <a:gd name="connsiteY7" fmla="*/ 111760 h 143130"/>
                  <a:gd name="connsiteX8" fmla="*/ 325801 w 356281"/>
                  <a:gd name="connsiteY8" fmla="*/ 50800 h 143130"/>
                  <a:gd name="connsiteX9" fmla="*/ 295321 w 356281"/>
                  <a:gd name="connsiteY9" fmla="*/ 40640 h 143130"/>
                  <a:gd name="connsiteX10" fmla="*/ 142921 w 356281"/>
                  <a:gd name="connsiteY10" fmla="*/ 20320 h 143130"/>
                  <a:gd name="connsiteX11" fmla="*/ 61641 w 356281"/>
                  <a:gd name="connsiteY11" fmla="*/ 30480 h 143130"/>
                  <a:gd name="connsiteX12" fmla="*/ 51481 w 356281"/>
                  <a:gd name="connsiteY12" fmla="*/ 60960 h 143130"/>
                  <a:gd name="connsiteX13" fmla="*/ 102281 w 356281"/>
                  <a:gd name="connsiteY13" fmla="*/ 81280 h 143130"/>
                  <a:gd name="connsiteX14" fmla="*/ 295321 w 356281"/>
                  <a:gd name="connsiteY14" fmla="*/ 71120 h 143130"/>
                  <a:gd name="connsiteX15" fmla="*/ 305481 w 356281"/>
                  <a:gd name="connsiteY15" fmla="*/ 40640 h 143130"/>
                  <a:gd name="connsiteX16" fmla="*/ 224201 w 356281"/>
                  <a:gd name="connsiteY16" fmla="*/ 10160 h 143130"/>
                  <a:gd name="connsiteX17" fmla="*/ 51481 w 356281"/>
                  <a:gd name="connsiteY17" fmla="*/ 40640 h 143130"/>
                  <a:gd name="connsiteX18" fmla="*/ 10841 w 356281"/>
                  <a:gd name="connsiteY18" fmla="*/ 81280 h 143130"/>
                  <a:gd name="connsiteX19" fmla="*/ 681 w 356281"/>
                  <a:gd name="connsiteY19" fmla="*/ 111760 h 143130"/>
                  <a:gd name="connsiteX20" fmla="*/ 102281 w 356281"/>
                  <a:gd name="connsiteY20" fmla="*/ 132080 h 143130"/>
                  <a:gd name="connsiteX21" fmla="*/ 122601 w 356281"/>
                  <a:gd name="connsiteY21" fmla="*/ 132080 h 14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6281" h="143130">
                    <a:moveTo>
                      <a:pt x="356281" y="20320"/>
                    </a:moveTo>
                    <a:cubicBezTo>
                      <a:pt x="335961" y="16933"/>
                      <a:pt x="315521" y="14200"/>
                      <a:pt x="295321" y="10160"/>
                    </a:cubicBezTo>
                    <a:cubicBezTo>
                      <a:pt x="281629" y="7422"/>
                      <a:pt x="268645" y="0"/>
                      <a:pt x="254681" y="0"/>
                    </a:cubicBezTo>
                    <a:cubicBezTo>
                      <a:pt x="213900" y="0"/>
                      <a:pt x="173401" y="6773"/>
                      <a:pt x="132761" y="10160"/>
                    </a:cubicBezTo>
                    <a:cubicBezTo>
                      <a:pt x="136148" y="47413"/>
                      <a:pt x="131092" y="86433"/>
                      <a:pt x="142921" y="121920"/>
                    </a:cubicBezTo>
                    <a:cubicBezTo>
                      <a:pt x="146308" y="132080"/>
                      <a:pt x="162691" y="132080"/>
                      <a:pt x="173401" y="132080"/>
                    </a:cubicBezTo>
                    <a:cubicBezTo>
                      <a:pt x="207437" y="132080"/>
                      <a:pt x="241134" y="125307"/>
                      <a:pt x="275001" y="121920"/>
                    </a:cubicBezTo>
                    <a:cubicBezTo>
                      <a:pt x="285161" y="118533"/>
                      <a:pt x="295902" y="116549"/>
                      <a:pt x="305481" y="111760"/>
                    </a:cubicBezTo>
                    <a:cubicBezTo>
                      <a:pt x="333557" y="97722"/>
                      <a:pt x="354957" y="87245"/>
                      <a:pt x="325801" y="50800"/>
                    </a:cubicBezTo>
                    <a:cubicBezTo>
                      <a:pt x="319111" y="42437"/>
                      <a:pt x="305619" y="43582"/>
                      <a:pt x="295321" y="40640"/>
                    </a:cubicBezTo>
                    <a:cubicBezTo>
                      <a:pt x="232495" y="22690"/>
                      <a:pt x="230805" y="28309"/>
                      <a:pt x="142921" y="20320"/>
                    </a:cubicBezTo>
                    <a:cubicBezTo>
                      <a:pt x="115828" y="23707"/>
                      <a:pt x="86592" y="19391"/>
                      <a:pt x="61641" y="30480"/>
                    </a:cubicBezTo>
                    <a:cubicBezTo>
                      <a:pt x="51854" y="34830"/>
                      <a:pt x="44791" y="52597"/>
                      <a:pt x="51481" y="60960"/>
                    </a:cubicBezTo>
                    <a:cubicBezTo>
                      <a:pt x="62874" y="75201"/>
                      <a:pt x="85348" y="74507"/>
                      <a:pt x="102281" y="81280"/>
                    </a:cubicBezTo>
                    <a:cubicBezTo>
                      <a:pt x="166628" y="77893"/>
                      <a:pt x="232137" y="83757"/>
                      <a:pt x="295321" y="71120"/>
                    </a:cubicBezTo>
                    <a:cubicBezTo>
                      <a:pt x="305823" y="69020"/>
                      <a:pt x="312171" y="49003"/>
                      <a:pt x="305481" y="40640"/>
                    </a:cubicBezTo>
                    <a:cubicBezTo>
                      <a:pt x="301063" y="35118"/>
                      <a:pt x="238907" y="15062"/>
                      <a:pt x="224201" y="10160"/>
                    </a:cubicBezTo>
                    <a:cubicBezTo>
                      <a:pt x="163797" y="14806"/>
                      <a:pt x="101852" y="2862"/>
                      <a:pt x="51481" y="40640"/>
                    </a:cubicBezTo>
                    <a:cubicBezTo>
                      <a:pt x="36155" y="52135"/>
                      <a:pt x="24388" y="67733"/>
                      <a:pt x="10841" y="81280"/>
                    </a:cubicBezTo>
                    <a:cubicBezTo>
                      <a:pt x="7454" y="91440"/>
                      <a:pt x="-2706" y="101600"/>
                      <a:pt x="681" y="111760"/>
                    </a:cubicBezTo>
                    <a:cubicBezTo>
                      <a:pt x="18137" y="164128"/>
                      <a:pt x="66866" y="136015"/>
                      <a:pt x="102281" y="132080"/>
                    </a:cubicBezTo>
                    <a:cubicBezTo>
                      <a:pt x="109013" y="131332"/>
                      <a:pt x="115828" y="132080"/>
                      <a:pt x="122601" y="13208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768" name="TextBox 86"/>
              <p:cNvSpPr txBox="1">
                <a:spLocks noChangeArrowheads="1"/>
              </p:cNvSpPr>
              <p:nvPr/>
            </p:nvSpPr>
            <p:spPr bwMode="auto">
              <a:xfrm>
                <a:off x="720339" y="2670294"/>
                <a:ext cx="3562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V</a:t>
                </a:r>
                <a:endParaRPr lang="en-US" altLang="en-US"/>
              </a:p>
            </p:txBody>
          </p:sp>
          <p:sp>
            <p:nvSpPr>
              <p:cNvPr id="72769" name="TextBox 87"/>
              <p:cNvSpPr txBox="1">
                <a:spLocks noChangeArrowheads="1"/>
              </p:cNvSpPr>
              <p:nvPr/>
            </p:nvSpPr>
            <p:spPr bwMode="auto">
              <a:xfrm>
                <a:off x="714749" y="3294071"/>
                <a:ext cx="3562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V</a:t>
                </a:r>
                <a:endParaRPr lang="en-US" altLang="en-US"/>
              </a:p>
            </p:txBody>
          </p:sp>
        </p:grpSp>
        <p:sp>
          <p:nvSpPr>
            <p:cNvPr id="72760" name="TextBox 71"/>
            <p:cNvSpPr txBox="1">
              <a:spLocks noChangeArrowheads="1"/>
            </p:cNvSpPr>
            <p:nvPr/>
          </p:nvSpPr>
          <p:spPr bwMode="auto">
            <a:xfrm>
              <a:off x="497838" y="3863833"/>
              <a:ext cx="2049560" cy="1477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Initial believe states, when agent observes that he is in a left room, which is dirty</a:t>
              </a:r>
              <a:endParaRPr lang="en-US" altLang="en-US" dirty="0"/>
            </a:p>
          </p:txBody>
        </p:sp>
      </p:grpSp>
      <p:grpSp>
        <p:nvGrpSpPr>
          <p:cNvPr id="49" name="Group 48"/>
          <p:cNvGrpSpPr>
            <a:grpSpLocks/>
          </p:cNvGrpSpPr>
          <p:nvPr/>
        </p:nvGrpSpPr>
        <p:grpSpPr bwMode="auto">
          <a:xfrm>
            <a:off x="3381375" y="1703389"/>
            <a:ext cx="2338388" cy="1089025"/>
            <a:chOff x="1857919" y="1703122"/>
            <a:chExt cx="2338162" cy="1088906"/>
          </a:xfrm>
        </p:grpSpPr>
        <p:cxnSp>
          <p:nvCxnSpPr>
            <p:cNvPr id="44" name="Straight Arrow Connector 43"/>
            <p:cNvCxnSpPr/>
            <p:nvPr/>
          </p:nvCxnSpPr>
          <p:spPr>
            <a:xfrm>
              <a:off x="1961097" y="2333290"/>
              <a:ext cx="87304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750" name="TextBox 45"/>
            <p:cNvSpPr txBox="1">
              <a:spLocks noChangeArrowheads="1"/>
            </p:cNvSpPr>
            <p:nvPr/>
          </p:nvSpPr>
          <p:spPr bwMode="auto">
            <a:xfrm>
              <a:off x="1857919" y="1926642"/>
              <a:ext cx="10580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Suck</a:t>
              </a:r>
              <a:endParaRPr lang="en-US" altLang="en-US"/>
            </a:p>
          </p:txBody>
        </p:sp>
        <p:grpSp>
          <p:nvGrpSpPr>
            <p:cNvPr id="72751" name="Group 89"/>
            <p:cNvGrpSpPr>
              <a:grpSpLocks/>
            </p:cNvGrpSpPr>
            <p:nvPr/>
          </p:nvGrpSpPr>
          <p:grpSpPr bwMode="auto">
            <a:xfrm>
              <a:off x="2956561" y="1703122"/>
              <a:ext cx="1239520" cy="1088906"/>
              <a:chOff x="558800" y="2670294"/>
              <a:chExt cx="1239520" cy="1088906"/>
            </a:xfrm>
          </p:grpSpPr>
          <p:sp>
            <p:nvSpPr>
              <p:cNvPr id="92" name="Rectangle 91"/>
              <p:cNvSpPr/>
              <p:nvPr/>
            </p:nvSpPr>
            <p:spPr>
              <a:xfrm>
                <a:off x="558602" y="2743311"/>
                <a:ext cx="620653" cy="385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3" name="Rectangle 92"/>
              <p:cNvSpPr/>
              <p:nvPr/>
            </p:nvSpPr>
            <p:spPr>
              <a:xfrm>
                <a:off x="1179255" y="2743311"/>
                <a:ext cx="619065" cy="385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4" name="Rectangle 93"/>
              <p:cNvSpPr/>
              <p:nvPr/>
            </p:nvSpPr>
            <p:spPr>
              <a:xfrm>
                <a:off x="558602" y="3373479"/>
                <a:ext cx="620653" cy="3857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5" name="Rectangle 94"/>
              <p:cNvSpPr/>
              <p:nvPr/>
            </p:nvSpPr>
            <p:spPr>
              <a:xfrm>
                <a:off x="1179255" y="3373479"/>
                <a:ext cx="619065" cy="3857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7" name="Freeform 96"/>
              <p:cNvSpPr/>
              <p:nvPr/>
            </p:nvSpPr>
            <p:spPr>
              <a:xfrm>
                <a:off x="1331640" y="2967124"/>
                <a:ext cx="355566" cy="142859"/>
              </a:xfrm>
              <a:custGeom>
                <a:avLst/>
                <a:gdLst>
                  <a:gd name="connsiteX0" fmla="*/ 356281 w 356281"/>
                  <a:gd name="connsiteY0" fmla="*/ 20320 h 143130"/>
                  <a:gd name="connsiteX1" fmla="*/ 295321 w 356281"/>
                  <a:gd name="connsiteY1" fmla="*/ 10160 h 143130"/>
                  <a:gd name="connsiteX2" fmla="*/ 254681 w 356281"/>
                  <a:gd name="connsiteY2" fmla="*/ 0 h 143130"/>
                  <a:gd name="connsiteX3" fmla="*/ 132761 w 356281"/>
                  <a:gd name="connsiteY3" fmla="*/ 10160 h 143130"/>
                  <a:gd name="connsiteX4" fmla="*/ 142921 w 356281"/>
                  <a:gd name="connsiteY4" fmla="*/ 121920 h 143130"/>
                  <a:gd name="connsiteX5" fmla="*/ 173401 w 356281"/>
                  <a:gd name="connsiteY5" fmla="*/ 132080 h 143130"/>
                  <a:gd name="connsiteX6" fmla="*/ 275001 w 356281"/>
                  <a:gd name="connsiteY6" fmla="*/ 121920 h 143130"/>
                  <a:gd name="connsiteX7" fmla="*/ 305481 w 356281"/>
                  <a:gd name="connsiteY7" fmla="*/ 111760 h 143130"/>
                  <a:gd name="connsiteX8" fmla="*/ 325801 w 356281"/>
                  <a:gd name="connsiteY8" fmla="*/ 50800 h 143130"/>
                  <a:gd name="connsiteX9" fmla="*/ 295321 w 356281"/>
                  <a:gd name="connsiteY9" fmla="*/ 40640 h 143130"/>
                  <a:gd name="connsiteX10" fmla="*/ 142921 w 356281"/>
                  <a:gd name="connsiteY10" fmla="*/ 20320 h 143130"/>
                  <a:gd name="connsiteX11" fmla="*/ 61641 w 356281"/>
                  <a:gd name="connsiteY11" fmla="*/ 30480 h 143130"/>
                  <a:gd name="connsiteX12" fmla="*/ 51481 w 356281"/>
                  <a:gd name="connsiteY12" fmla="*/ 60960 h 143130"/>
                  <a:gd name="connsiteX13" fmla="*/ 102281 w 356281"/>
                  <a:gd name="connsiteY13" fmla="*/ 81280 h 143130"/>
                  <a:gd name="connsiteX14" fmla="*/ 295321 w 356281"/>
                  <a:gd name="connsiteY14" fmla="*/ 71120 h 143130"/>
                  <a:gd name="connsiteX15" fmla="*/ 305481 w 356281"/>
                  <a:gd name="connsiteY15" fmla="*/ 40640 h 143130"/>
                  <a:gd name="connsiteX16" fmla="*/ 224201 w 356281"/>
                  <a:gd name="connsiteY16" fmla="*/ 10160 h 143130"/>
                  <a:gd name="connsiteX17" fmla="*/ 51481 w 356281"/>
                  <a:gd name="connsiteY17" fmla="*/ 40640 h 143130"/>
                  <a:gd name="connsiteX18" fmla="*/ 10841 w 356281"/>
                  <a:gd name="connsiteY18" fmla="*/ 81280 h 143130"/>
                  <a:gd name="connsiteX19" fmla="*/ 681 w 356281"/>
                  <a:gd name="connsiteY19" fmla="*/ 111760 h 143130"/>
                  <a:gd name="connsiteX20" fmla="*/ 102281 w 356281"/>
                  <a:gd name="connsiteY20" fmla="*/ 132080 h 143130"/>
                  <a:gd name="connsiteX21" fmla="*/ 122601 w 356281"/>
                  <a:gd name="connsiteY21" fmla="*/ 132080 h 14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6281" h="143130">
                    <a:moveTo>
                      <a:pt x="356281" y="20320"/>
                    </a:moveTo>
                    <a:cubicBezTo>
                      <a:pt x="335961" y="16933"/>
                      <a:pt x="315521" y="14200"/>
                      <a:pt x="295321" y="10160"/>
                    </a:cubicBezTo>
                    <a:cubicBezTo>
                      <a:pt x="281629" y="7422"/>
                      <a:pt x="268645" y="0"/>
                      <a:pt x="254681" y="0"/>
                    </a:cubicBezTo>
                    <a:cubicBezTo>
                      <a:pt x="213900" y="0"/>
                      <a:pt x="173401" y="6773"/>
                      <a:pt x="132761" y="10160"/>
                    </a:cubicBezTo>
                    <a:cubicBezTo>
                      <a:pt x="136148" y="47413"/>
                      <a:pt x="131092" y="86433"/>
                      <a:pt x="142921" y="121920"/>
                    </a:cubicBezTo>
                    <a:cubicBezTo>
                      <a:pt x="146308" y="132080"/>
                      <a:pt x="162691" y="132080"/>
                      <a:pt x="173401" y="132080"/>
                    </a:cubicBezTo>
                    <a:cubicBezTo>
                      <a:pt x="207437" y="132080"/>
                      <a:pt x="241134" y="125307"/>
                      <a:pt x="275001" y="121920"/>
                    </a:cubicBezTo>
                    <a:cubicBezTo>
                      <a:pt x="285161" y="118533"/>
                      <a:pt x="295902" y="116549"/>
                      <a:pt x="305481" y="111760"/>
                    </a:cubicBezTo>
                    <a:cubicBezTo>
                      <a:pt x="333557" y="97722"/>
                      <a:pt x="354957" y="87245"/>
                      <a:pt x="325801" y="50800"/>
                    </a:cubicBezTo>
                    <a:cubicBezTo>
                      <a:pt x="319111" y="42437"/>
                      <a:pt x="305619" y="43582"/>
                      <a:pt x="295321" y="40640"/>
                    </a:cubicBezTo>
                    <a:cubicBezTo>
                      <a:pt x="232495" y="22690"/>
                      <a:pt x="230805" y="28309"/>
                      <a:pt x="142921" y="20320"/>
                    </a:cubicBezTo>
                    <a:cubicBezTo>
                      <a:pt x="115828" y="23707"/>
                      <a:pt x="86592" y="19391"/>
                      <a:pt x="61641" y="30480"/>
                    </a:cubicBezTo>
                    <a:cubicBezTo>
                      <a:pt x="51854" y="34830"/>
                      <a:pt x="44791" y="52597"/>
                      <a:pt x="51481" y="60960"/>
                    </a:cubicBezTo>
                    <a:cubicBezTo>
                      <a:pt x="62874" y="75201"/>
                      <a:pt x="85348" y="74507"/>
                      <a:pt x="102281" y="81280"/>
                    </a:cubicBezTo>
                    <a:cubicBezTo>
                      <a:pt x="166628" y="77893"/>
                      <a:pt x="232137" y="83757"/>
                      <a:pt x="295321" y="71120"/>
                    </a:cubicBezTo>
                    <a:cubicBezTo>
                      <a:pt x="305823" y="69020"/>
                      <a:pt x="312171" y="49003"/>
                      <a:pt x="305481" y="40640"/>
                    </a:cubicBezTo>
                    <a:cubicBezTo>
                      <a:pt x="301063" y="35118"/>
                      <a:pt x="238907" y="15062"/>
                      <a:pt x="224201" y="10160"/>
                    </a:cubicBezTo>
                    <a:cubicBezTo>
                      <a:pt x="163797" y="14806"/>
                      <a:pt x="101852" y="2862"/>
                      <a:pt x="51481" y="40640"/>
                    </a:cubicBezTo>
                    <a:cubicBezTo>
                      <a:pt x="36155" y="52135"/>
                      <a:pt x="24388" y="67733"/>
                      <a:pt x="10841" y="81280"/>
                    </a:cubicBezTo>
                    <a:cubicBezTo>
                      <a:pt x="7454" y="91440"/>
                      <a:pt x="-2706" y="101600"/>
                      <a:pt x="681" y="111760"/>
                    </a:cubicBezTo>
                    <a:cubicBezTo>
                      <a:pt x="18137" y="164128"/>
                      <a:pt x="66866" y="136015"/>
                      <a:pt x="102281" y="132080"/>
                    </a:cubicBezTo>
                    <a:cubicBezTo>
                      <a:pt x="109013" y="131332"/>
                      <a:pt x="115828" y="132080"/>
                      <a:pt x="122601" y="13208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758" name="TextBox 98"/>
              <p:cNvSpPr txBox="1">
                <a:spLocks noChangeArrowheads="1"/>
              </p:cNvSpPr>
              <p:nvPr/>
            </p:nvSpPr>
            <p:spPr bwMode="auto">
              <a:xfrm>
                <a:off x="720339" y="2670294"/>
                <a:ext cx="3562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V</a:t>
                </a:r>
                <a:endParaRPr lang="en-US" altLang="en-US"/>
              </a:p>
            </p:txBody>
          </p:sp>
        </p:grpSp>
        <p:sp>
          <p:nvSpPr>
            <p:cNvPr id="72752" name="TextBox 100"/>
            <p:cNvSpPr txBox="1">
              <a:spLocks noChangeArrowheads="1"/>
            </p:cNvSpPr>
            <p:nvPr/>
          </p:nvSpPr>
          <p:spPr bwMode="auto">
            <a:xfrm>
              <a:off x="3088301" y="2412536"/>
              <a:ext cx="3562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V</a:t>
              </a:r>
              <a:endParaRPr lang="en-US" altLang="en-US"/>
            </a:p>
          </p:txBody>
        </p:sp>
      </p:grpSp>
      <p:grpSp>
        <p:nvGrpSpPr>
          <p:cNvPr id="50" name="Group 49"/>
          <p:cNvGrpSpPr>
            <a:grpSpLocks/>
          </p:cNvGrpSpPr>
          <p:nvPr/>
        </p:nvGrpSpPr>
        <p:grpSpPr bwMode="auto">
          <a:xfrm>
            <a:off x="5740400" y="1703389"/>
            <a:ext cx="2338388" cy="2332037"/>
            <a:chOff x="4419940" y="1690990"/>
            <a:chExt cx="2338162" cy="2332494"/>
          </a:xfrm>
        </p:grpSpPr>
        <p:grpSp>
          <p:nvGrpSpPr>
            <p:cNvPr id="72729" name="Group 101"/>
            <p:cNvGrpSpPr>
              <a:grpSpLocks/>
            </p:cNvGrpSpPr>
            <p:nvPr/>
          </p:nvGrpSpPr>
          <p:grpSpPr bwMode="auto">
            <a:xfrm>
              <a:off x="4419940" y="1690990"/>
              <a:ext cx="2338162" cy="1088906"/>
              <a:chOff x="1857919" y="1703122"/>
              <a:chExt cx="2338162" cy="1088906"/>
            </a:xfrm>
          </p:grpSpPr>
          <p:cxnSp>
            <p:nvCxnSpPr>
              <p:cNvPr id="103" name="Straight Arrow Connector 102"/>
              <p:cNvCxnSpPr/>
              <p:nvPr/>
            </p:nvCxnSpPr>
            <p:spPr>
              <a:xfrm>
                <a:off x="1961097" y="2333482"/>
                <a:ext cx="87304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740" name="TextBox 103"/>
              <p:cNvSpPr txBox="1">
                <a:spLocks noChangeArrowheads="1"/>
              </p:cNvSpPr>
              <p:nvPr/>
            </p:nvSpPr>
            <p:spPr bwMode="auto">
              <a:xfrm>
                <a:off x="1857919" y="1926642"/>
                <a:ext cx="10580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Right</a:t>
                </a:r>
                <a:endParaRPr lang="en-US" altLang="en-US"/>
              </a:p>
            </p:txBody>
          </p:sp>
          <p:grpSp>
            <p:nvGrpSpPr>
              <p:cNvPr id="72741" name="Group 104"/>
              <p:cNvGrpSpPr>
                <a:grpSpLocks/>
              </p:cNvGrpSpPr>
              <p:nvPr/>
            </p:nvGrpSpPr>
            <p:grpSpPr bwMode="auto">
              <a:xfrm>
                <a:off x="2956561" y="1703122"/>
                <a:ext cx="1239520" cy="1088906"/>
                <a:chOff x="558800" y="2670294"/>
                <a:chExt cx="1239520" cy="1088906"/>
              </a:xfrm>
            </p:grpSpPr>
            <p:sp>
              <p:nvSpPr>
                <p:cNvPr id="107" name="Rectangle 106"/>
                <p:cNvSpPr/>
                <p:nvPr/>
              </p:nvSpPr>
              <p:spPr>
                <a:xfrm>
                  <a:off x="558602" y="2743333"/>
                  <a:ext cx="620653" cy="385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8" name="Rectangle 107"/>
                <p:cNvSpPr/>
                <p:nvPr/>
              </p:nvSpPr>
              <p:spPr>
                <a:xfrm>
                  <a:off x="1179255" y="2743333"/>
                  <a:ext cx="619065" cy="385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9" name="Rectangle 108"/>
                <p:cNvSpPr/>
                <p:nvPr/>
              </p:nvSpPr>
              <p:spPr>
                <a:xfrm>
                  <a:off x="558602" y="3373694"/>
                  <a:ext cx="620653" cy="385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0" name="Rectangle 109"/>
                <p:cNvSpPr/>
                <p:nvPr/>
              </p:nvSpPr>
              <p:spPr>
                <a:xfrm>
                  <a:off x="1179255" y="3373694"/>
                  <a:ext cx="619065" cy="385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1" name="Freeform 110"/>
                <p:cNvSpPr/>
                <p:nvPr/>
              </p:nvSpPr>
              <p:spPr>
                <a:xfrm>
                  <a:off x="1331640" y="2967214"/>
                  <a:ext cx="355566" cy="142903"/>
                </a:xfrm>
                <a:custGeom>
                  <a:avLst/>
                  <a:gdLst>
                    <a:gd name="connsiteX0" fmla="*/ 356281 w 356281"/>
                    <a:gd name="connsiteY0" fmla="*/ 20320 h 143130"/>
                    <a:gd name="connsiteX1" fmla="*/ 295321 w 356281"/>
                    <a:gd name="connsiteY1" fmla="*/ 10160 h 143130"/>
                    <a:gd name="connsiteX2" fmla="*/ 254681 w 356281"/>
                    <a:gd name="connsiteY2" fmla="*/ 0 h 143130"/>
                    <a:gd name="connsiteX3" fmla="*/ 132761 w 356281"/>
                    <a:gd name="connsiteY3" fmla="*/ 10160 h 143130"/>
                    <a:gd name="connsiteX4" fmla="*/ 142921 w 356281"/>
                    <a:gd name="connsiteY4" fmla="*/ 121920 h 143130"/>
                    <a:gd name="connsiteX5" fmla="*/ 173401 w 356281"/>
                    <a:gd name="connsiteY5" fmla="*/ 132080 h 143130"/>
                    <a:gd name="connsiteX6" fmla="*/ 275001 w 356281"/>
                    <a:gd name="connsiteY6" fmla="*/ 121920 h 143130"/>
                    <a:gd name="connsiteX7" fmla="*/ 305481 w 356281"/>
                    <a:gd name="connsiteY7" fmla="*/ 111760 h 143130"/>
                    <a:gd name="connsiteX8" fmla="*/ 325801 w 356281"/>
                    <a:gd name="connsiteY8" fmla="*/ 50800 h 143130"/>
                    <a:gd name="connsiteX9" fmla="*/ 295321 w 356281"/>
                    <a:gd name="connsiteY9" fmla="*/ 40640 h 143130"/>
                    <a:gd name="connsiteX10" fmla="*/ 142921 w 356281"/>
                    <a:gd name="connsiteY10" fmla="*/ 20320 h 143130"/>
                    <a:gd name="connsiteX11" fmla="*/ 61641 w 356281"/>
                    <a:gd name="connsiteY11" fmla="*/ 30480 h 143130"/>
                    <a:gd name="connsiteX12" fmla="*/ 51481 w 356281"/>
                    <a:gd name="connsiteY12" fmla="*/ 60960 h 143130"/>
                    <a:gd name="connsiteX13" fmla="*/ 102281 w 356281"/>
                    <a:gd name="connsiteY13" fmla="*/ 81280 h 143130"/>
                    <a:gd name="connsiteX14" fmla="*/ 295321 w 356281"/>
                    <a:gd name="connsiteY14" fmla="*/ 71120 h 143130"/>
                    <a:gd name="connsiteX15" fmla="*/ 305481 w 356281"/>
                    <a:gd name="connsiteY15" fmla="*/ 40640 h 143130"/>
                    <a:gd name="connsiteX16" fmla="*/ 224201 w 356281"/>
                    <a:gd name="connsiteY16" fmla="*/ 10160 h 143130"/>
                    <a:gd name="connsiteX17" fmla="*/ 51481 w 356281"/>
                    <a:gd name="connsiteY17" fmla="*/ 40640 h 143130"/>
                    <a:gd name="connsiteX18" fmla="*/ 10841 w 356281"/>
                    <a:gd name="connsiteY18" fmla="*/ 81280 h 143130"/>
                    <a:gd name="connsiteX19" fmla="*/ 681 w 356281"/>
                    <a:gd name="connsiteY19" fmla="*/ 111760 h 143130"/>
                    <a:gd name="connsiteX20" fmla="*/ 102281 w 356281"/>
                    <a:gd name="connsiteY20" fmla="*/ 132080 h 143130"/>
                    <a:gd name="connsiteX21" fmla="*/ 122601 w 356281"/>
                    <a:gd name="connsiteY21" fmla="*/ 132080 h 14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6281" h="143130">
                      <a:moveTo>
                        <a:pt x="356281" y="20320"/>
                      </a:moveTo>
                      <a:cubicBezTo>
                        <a:pt x="335961" y="16933"/>
                        <a:pt x="315521" y="14200"/>
                        <a:pt x="295321" y="10160"/>
                      </a:cubicBezTo>
                      <a:cubicBezTo>
                        <a:pt x="281629" y="7422"/>
                        <a:pt x="268645" y="0"/>
                        <a:pt x="254681" y="0"/>
                      </a:cubicBezTo>
                      <a:cubicBezTo>
                        <a:pt x="213900" y="0"/>
                        <a:pt x="173401" y="6773"/>
                        <a:pt x="132761" y="10160"/>
                      </a:cubicBezTo>
                      <a:cubicBezTo>
                        <a:pt x="136148" y="47413"/>
                        <a:pt x="131092" y="86433"/>
                        <a:pt x="142921" y="121920"/>
                      </a:cubicBezTo>
                      <a:cubicBezTo>
                        <a:pt x="146308" y="132080"/>
                        <a:pt x="162691" y="132080"/>
                        <a:pt x="173401" y="132080"/>
                      </a:cubicBezTo>
                      <a:cubicBezTo>
                        <a:pt x="207437" y="132080"/>
                        <a:pt x="241134" y="125307"/>
                        <a:pt x="275001" y="121920"/>
                      </a:cubicBezTo>
                      <a:cubicBezTo>
                        <a:pt x="285161" y="118533"/>
                        <a:pt x="295902" y="116549"/>
                        <a:pt x="305481" y="111760"/>
                      </a:cubicBezTo>
                      <a:cubicBezTo>
                        <a:pt x="333557" y="97722"/>
                        <a:pt x="354957" y="87245"/>
                        <a:pt x="325801" y="50800"/>
                      </a:cubicBezTo>
                      <a:cubicBezTo>
                        <a:pt x="319111" y="42437"/>
                        <a:pt x="305619" y="43582"/>
                        <a:pt x="295321" y="40640"/>
                      </a:cubicBezTo>
                      <a:cubicBezTo>
                        <a:pt x="232495" y="22690"/>
                        <a:pt x="230805" y="28309"/>
                        <a:pt x="142921" y="20320"/>
                      </a:cubicBezTo>
                      <a:cubicBezTo>
                        <a:pt x="115828" y="23707"/>
                        <a:pt x="86592" y="19391"/>
                        <a:pt x="61641" y="30480"/>
                      </a:cubicBezTo>
                      <a:cubicBezTo>
                        <a:pt x="51854" y="34830"/>
                        <a:pt x="44791" y="52597"/>
                        <a:pt x="51481" y="60960"/>
                      </a:cubicBezTo>
                      <a:cubicBezTo>
                        <a:pt x="62874" y="75201"/>
                        <a:pt x="85348" y="74507"/>
                        <a:pt x="102281" y="81280"/>
                      </a:cubicBezTo>
                      <a:cubicBezTo>
                        <a:pt x="166628" y="77893"/>
                        <a:pt x="232137" y="83757"/>
                        <a:pt x="295321" y="71120"/>
                      </a:cubicBezTo>
                      <a:cubicBezTo>
                        <a:pt x="305823" y="69020"/>
                        <a:pt x="312171" y="49003"/>
                        <a:pt x="305481" y="40640"/>
                      </a:cubicBezTo>
                      <a:cubicBezTo>
                        <a:pt x="301063" y="35118"/>
                        <a:pt x="238907" y="15062"/>
                        <a:pt x="224201" y="10160"/>
                      </a:cubicBezTo>
                      <a:cubicBezTo>
                        <a:pt x="163797" y="14806"/>
                        <a:pt x="101852" y="2862"/>
                        <a:pt x="51481" y="40640"/>
                      </a:cubicBezTo>
                      <a:cubicBezTo>
                        <a:pt x="36155" y="52135"/>
                        <a:pt x="24388" y="67733"/>
                        <a:pt x="10841" y="81280"/>
                      </a:cubicBezTo>
                      <a:cubicBezTo>
                        <a:pt x="7454" y="91440"/>
                        <a:pt x="-2706" y="101600"/>
                        <a:pt x="681" y="111760"/>
                      </a:cubicBezTo>
                      <a:cubicBezTo>
                        <a:pt x="18137" y="164128"/>
                        <a:pt x="66866" y="136015"/>
                        <a:pt x="102281" y="132080"/>
                      </a:cubicBezTo>
                      <a:cubicBezTo>
                        <a:pt x="109013" y="131332"/>
                        <a:pt x="115828" y="132080"/>
                        <a:pt x="122601" y="13208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748" name="TextBox 111"/>
                <p:cNvSpPr txBox="1">
                  <a:spLocks noChangeArrowheads="1"/>
                </p:cNvSpPr>
                <p:nvPr/>
              </p:nvSpPr>
              <p:spPr bwMode="auto">
                <a:xfrm>
                  <a:off x="720339" y="2670294"/>
                  <a:ext cx="3562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V</a:t>
                  </a:r>
                  <a:endParaRPr lang="en-US" altLang="en-US"/>
                </a:p>
              </p:txBody>
            </p:sp>
          </p:grpSp>
          <p:sp>
            <p:nvSpPr>
              <p:cNvPr id="72742" name="TextBox 105"/>
              <p:cNvSpPr txBox="1">
                <a:spLocks noChangeArrowheads="1"/>
              </p:cNvSpPr>
              <p:nvPr/>
            </p:nvSpPr>
            <p:spPr bwMode="auto">
              <a:xfrm>
                <a:off x="3088301" y="2412536"/>
                <a:ext cx="3562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V</a:t>
                </a:r>
                <a:endParaRPr lang="en-US" altLang="en-US"/>
              </a:p>
            </p:txBody>
          </p:sp>
        </p:grpSp>
        <p:grpSp>
          <p:nvGrpSpPr>
            <p:cNvPr id="72730" name="Group 112"/>
            <p:cNvGrpSpPr>
              <a:grpSpLocks/>
            </p:cNvGrpSpPr>
            <p:nvPr/>
          </p:nvGrpSpPr>
          <p:grpSpPr bwMode="auto">
            <a:xfrm>
              <a:off x="5510124" y="2914513"/>
              <a:ext cx="1239520" cy="1108971"/>
              <a:chOff x="2956561" y="1713413"/>
              <a:chExt cx="1239520" cy="1108971"/>
            </a:xfrm>
          </p:grpSpPr>
          <p:grpSp>
            <p:nvGrpSpPr>
              <p:cNvPr id="72731" name="Group 115"/>
              <p:cNvGrpSpPr>
                <a:grpSpLocks/>
              </p:cNvGrpSpPr>
              <p:nvPr/>
            </p:nvGrpSpPr>
            <p:grpSpPr bwMode="auto">
              <a:xfrm>
                <a:off x="2956561" y="1713413"/>
                <a:ext cx="1239520" cy="1078615"/>
                <a:chOff x="558800" y="2680585"/>
                <a:chExt cx="1239520" cy="1078615"/>
              </a:xfrm>
            </p:grpSpPr>
            <p:sp>
              <p:nvSpPr>
                <p:cNvPr id="118" name="Rectangle 117"/>
                <p:cNvSpPr/>
                <p:nvPr/>
              </p:nvSpPr>
              <p:spPr>
                <a:xfrm>
                  <a:off x="559124" y="2743189"/>
                  <a:ext cx="620652" cy="385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9" name="Rectangle 118"/>
                <p:cNvSpPr/>
                <p:nvPr/>
              </p:nvSpPr>
              <p:spPr>
                <a:xfrm>
                  <a:off x="1179776" y="2743189"/>
                  <a:ext cx="619065" cy="385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0" name="Rectangle 119"/>
                <p:cNvSpPr/>
                <p:nvPr/>
              </p:nvSpPr>
              <p:spPr>
                <a:xfrm>
                  <a:off x="559124" y="3373550"/>
                  <a:ext cx="620652" cy="385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1" name="Rectangle 120"/>
                <p:cNvSpPr/>
                <p:nvPr/>
              </p:nvSpPr>
              <p:spPr>
                <a:xfrm>
                  <a:off x="1179776" y="3373550"/>
                  <a:ext cx="619065" cy="385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2" name="Freeform 121"/>
                <p:cNvSpPr/>
                <p:nvPr/>
              </p:nvSpPr>
              <p:spPr>
                <a:xfrm>
                  <a:off x="1332161" y="2967070"/>
                  <a:ext cx="355566" cy="142903"/>
                </a:xfrm>
                <a:custGeom>
                  <a:avLst/>
                  <a:gdLst>
                    <a:gd name="connsiteX0" fmla="*/ 356281 w 356281"/>
                    <a:gd name="connsiteY0" fmla="*/ 20320 h 143130"/>
                    <a:gd name="connsiteX1" fmla="*/ 295321 w 356281"/>
                    <a:gd name="connsiteY1" fmla="*/ 10160 h 143130"/>
                    <a:gd name="connsiteX2" fmla="*/ 254681 w 356281"/>
                    <a:gd name="connsiteY2" fmla="*/ 0 h 143130"/>
                    <a:gd name="connsiteX3" fmla="*/ 132761 w 356281"/>
                    <a:gd name="connsiteY3" fmla="*/ 10160 h 143130"/>
                    <a:gd name="connsiteX4" fmla="*/ 142921 w 356281"/>
                    <a:gd name="connsiteY4" fmla="*/ 121920 h 143130"/>
                    <a:gd name="connsiteX5" fmla="*/ 173401 w 356281"/>
                    <a:gd name="connsiteY5" fmla="*/ 132080 h 143130"/>
                    <a:gd name="connsiteX6" fmla="*/ 275001 w 356281"/>
                    <a:gd name="connsiteY6" fmla="*/ 121920 h 143130"/>
                    <a:gd name="connsiteX7" fmla="*/ 305481 w 356281"/>
                    <a:gd name="connsiteY7" fmla="*/ 111760 h 143130"/>
                    <a:gd name="connsiteX8" fmla="*/ 325801 w 356281"/>
                    <a:gd name="connsiteY8" fmla="*/ 50800 h 143130"/>
                    <a:gd name="connsiteX9" fmla="*/ 295321 w 356281"/>
                    <a:gd name="connsiteY9" fmla="*/ 40640 h 143130"/>
                    <a:gd name="connsiteX10" fmla="*/ 142921 w 356281"/>
                    <a:gd name="connsiteY10" fmla="*/ 20320 h 143130"/>
                    <a:gd name="connsiteX11" fmla="*/ 61641 w 356281"/>
                    <a:gd name="connsiteY11" fmla="*/ 30480 h 143130"/>
                    <a:gd name="connsiteX12" fmla="*/ 51481 w 356281"/>
                    <a:gd name="connsiteY12" fmla="*/ 60960 h 143130"/>
                    <a:gd name="connsiteX13" fmla="*/ 102281 w 356281"/>
                    <a:gd name="connsiteY13" fmla="*/ 81280 h 143130"/>
                    <a:gd name="connsiteX14" fmla="*/ 295321 w 356281"/>
                    <a:gd name="connsiteY14" fmla="*/ 71120 h 143130"/>
                    <a:gd name="connsiteX15" fmla="*/ 305481 w 356281"/>
                    <a:gd name="connsiteY15" fmla="*/ 40640 h 143130"/>
                    <a:gd name="connsiteX16" fmla="*/ 224201 w 356281"/>
                    <a:gd name="connsiteY16" fmla="*/ 10160 h 143130"/>
                    <a:gd name="connsiteX17" fmla="*/ 51481 w 356281"/>
                    <a:gd name="connsiteY17" fmla="*/ 40640 h 143130"/>
                    <a:gd name="connsiteX18" fmla="*/ 10841 w 356281"/>
                    <a:gd name="connsiteY18" fmla="*/ 81280 h 143130"/>
                    <a:gd name="connsiteX19" fmla="*/ 681 w 356281"/>
                    <a:gd name="connsiteY19" fmla="*/ 111760 h 143130"/>
                    <a:gd name="connsiteX20" fmla="*/ 102281 w 356281"/>
                    <a:gd name="connsiteY20" fmla="*/ 132080 h 143130"/>
                    <a:gd name="connsiteX21" fmla="*/ 122601 w 356281"/>
                    <a:gd name="connsiteY21" fmla="*/ 132080 h 14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6281" h="143130">
                      <a:moveTo>
                        <a:pt x="356281" y="20320"/>
                      </a:moveTo>
                      <a:cubicBezTo>
                        <a:pt x="335961" y="16933"/>
                        <a:pt x="315521" y="14200"/>
                        <a:pt x="295321" y="10160"/>
                      </a:cubicBezTo>
                      <a:cubicBezTo>
                        <a:pt x="281629" y="7422"/>
                        <a:pt x="268645" y="0"/>
                        <a:pt x="254681" y="0"/>
                      </a:cubicBezTo>
                      <a:cubicBezTo>
                        <a:pt x="213900" y="0"/>
                        <a:pt x="173401" y="6773"/>
                        <a:pt x="132761" y="10160"/>
                      </a:cubicBezTo>
                      <a:cubicBezTo>
                        <a:pt x="136148" y="47413"/>
                        <a:pt x="131092" y="86433"/>
                        <a:pt x="142921" y="121920"/>
                      </a:cubicBezTo>
                      <a:cubicBezTo>
                        <a:pt x="146308" y="132080"/>
                        <a:pt x="162691" y="132080"/>
                        <a:pt x="173401" y="132080"/>
                      </a:cubicBezTo>
                      <a:cubicBezTo>
                        <a:pt x="207437" y="132080"/>
                        <a:pt x="241134" y="125307"/>
                        <a:pt x="275001" y="121920"/>
                      </a:cubicBezTo>
                      <a:cubicBezTo>
                        <a:pt x="285161" y="118533"/>
                        <a:pt x="295902" y="116549"/>
                        <a:pt x="305481" y="111760"/>
                      </a:cubicBezTo>
                      <a:cubicBezTo>
                        <a:pt x="333557" y="97722"/>
                        <a:pt x="354957" y="87245"/>
                        <a:pt x="325801" y="50800"/>
                      </a:cubicBezTo>
                      <a:cubicBezTo>
                        <a:pt x="319111" y="42437"/>
                        <a:pt x="305619" y="43582"/>
                        <a:pt x="295321" y="40640"/>
                      </a:cubicBezTo>
                      <a:cubicBezTo>
                        <a:pt x="232495" y="22690"/>
                        <a:pt x="230805" y="28309"/>
                        <a:pt x="142921" y="20320"/>
                      </a:cubicBezTo>
                      <a:cubicBezTo>
                        <a:pt x="115828" y="23707"/>
                        <a:pt x="86592" y="19391"/>
                        <a:pt x="61641" y="30480"/>
                      </a:cubicBezTo>
                      <a:cubicBezTo>
                        <a:pt x="51854" y="34830"/>
                        <a:pt x="44791" y="52597"/>
                        <a:pt x="51481" y="60960"/>
                      </a:cubicBezTo>
                      <a:cubicBezTo>
                        <a:pt x="62874" y="75201"/>
                        <a:pt x="85348" y="74507"/>
                        <a:pt x="102281" y="81280"/>
                      </a:cubicBezTo>
                      <a:cubicBezTo>
                        <a:pt x="166628" y="77893"/>
                        <a:pt x="232137" y="83757"/>
                        <a:pt x="295321" y="71120"/>
                      </a:cubicBezTo>
                      <a:cubicBezTo>
                        <a:pt x="305823" y="69020"/>
                        <a:pt x="312171" y="49003"/>
                        <a:pt x="305481" y="40640"/>
                      </a:cubicBezTo>
                      <a:cubicBezTo>
                        <a:pt x="301063" y="35118"/>
                        <a:pt x="238907" y="15062"/>
                        <a:pt x="224201" y="10160"/>
                      </a:cubicBezTo>
                      <a:cubicBezTo>
                        <a:pt x="163797" y="14806"/>
                        <a:pt x="101852" y="2862"/>
                        <a:pt x="51481" y="40640"/>
                      </a:cubicBezTo>
                      <a:cubicBezTo>
                        <a:pt x="36155" y="52135"/>
                        <a:pt x="24388" y="67733"/>
                        <a:pt x="10841" y="81280"/>
                      </a:cubicBezTo>
                      <a:cubicBezTo>
                        <a:pt x="7454" y="91440"/>
                        <a:pt x="-2706" y="101600"/>
                        <a:pt x="681" y="111760"/>
                      </a:cubicBezTo>
                      <a:cubicBezTo>
                        <a:pt x="18137" y="164128"/>
                        <a:pt x="66866" y="136015"/>
                        <a:pt x="102281" y="132080"/>
                      </a:cubicBezTo>
                      <a:cubicBezTo>
                        <a:pt x="109013" y="131332"/>
                        <a:pt x="115828" y="132080"/>
                        <a:pt x="122601" y="13208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738" name="TextBox 122"/>
                <p:cNvSpPr txBox="1">
                  <a:spLocks noChangeArrowheads="1"/>
                </p:cNvSpPr>
                <p:nvPr/>
              </p:nvSpPr>
              <p:spPr bwMode="auto">
                <a:xfrm>
                  <a:off x="1140617" y="2680585"/>
                  <a:ext cx="3562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V</a:t>
                  </a:r>
                  <a:endParaRPr lang="en-US" altLang="en-US"/>
                </a:p>
              </p:txBody>
            </p:sp>
          </p:grpSp>
          <p:sp>
            <p:nvSpPr>
              <p:cNvPr id="72732" name="TextBox 116"/>
              <p:cNvSpPr txBox="1">
                <a:spLocks noChangeArrowheads="1"/>
              </p:cNvSpPr>
              <p:nvPr/>
            </p:nvSpPr>
            <p:spPr bwMode="auto">
              <a:xfrm>
                <a:off x="3584779" y="2453052"/>
                <a:ext cx="3562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V</a:t>
                </a:r>
                <a:endParaRPr lang="en-US" altLang="en-US"/>
              </a:p>
            </p:txBody>
          </p:sp>
        </p:grpSp>
      </p:grpSp>
      <p:grpSp>
        <p:nvGrpSpPr>
          <p:cNvPr id="124" name="Group 123"/>
          <p:cNvGrpSpPr>
            <a:grpSpLocks/>
          </p:cNvGrpSpPr>
          <p:nvPr/>
        </p:nvGrpSpPr>
        <p:grpSpPr bwMode="auto">
          <a:xfrm>
            <a:off x="8120064" y="1768475"/>
            <a:ext cx="2338387" cy="2332038"/>
            <a:chOff x="4419940" y="1690990"/>
            <a:chExt cx="2338162" cy="2332494"/>
          </a:xfrm>
        </p:grpSpPr>
        <p:grpSp>
          <p:nvGrpSpPr>
            <p:cNvPr id="72713" name="Group 124"/>
            <p:cNvGrpSpPr>
              <a:grpSpLocks/>
            </p:cNvGrpSpPr>
            <p:nvPr/>
          </p:nvGrpSpPr>
          <p:grpSpPr bwMode="auto">
            <a:xfrm>
              <a:off x="4419940" y="1690990"/>
              <a:ext cx="2338162" cy="1088906"/>
              <a:chOff x="1857919" y="1703122"/>
              <a:chExt cx="2338162" cy="1088906"/>
            </a:xfrm>
          </p:grpSpPr>
          <p:cxnSp>
            <p:nvCxnSpPr>
              <p:cNvPr id="135" name="Straight Arrow Connector 134"/>
              <p:cNvCxnSpPr/>
              <p:nvPr/>
            </p:nvCxnSpPr>
            <p:spPr>
              <a:xfrm>
                <a:off x="1961096" y="2333483"/>
                <a:ext cx="87304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720" name="TextBox 135"/>
              <p:cNvSpPr txBox="1">
                <a:spLocks noChangeArrowheads="1"/>
              </p:cNvSpPr>
              <p:nvPr/>
            </p:nvSpPr>
            <p:spPr bwMode="auto">
              <a:xfrm>
                <a:off x="1857919" y="1926642"/>
                <a:ext cx="10580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Suck</a:t>
                </a:r>
                <a:endParaRPr lang="en-US" altLang="en-US"/>
              </a:p>
            </p:txBody>
          </p:sp>
          <p:grpSp>
            <p:nvGrpSpPr>
              <p:cNvPr id="72721" name="Group 136"/>
              <p:cNvGrpSpPr>
                <a:grpSpLocks/>
              </p:cNvGrpSpPr>
              <p:nvPr/>
            </p:nvGrpSpPr>
            <p:grpSpPr bwMode="auto">
              <a:xfrm>
                <a:off x="2956561" y="1703122"/>
                <a:ext cx="1239520" cy="1088906"/>
                <a:chOff x="558800" y="2670294"/>
                <a:chExt cx="1239520" cy="1088906"/>
              </a:xfrm>
            </p:grpSpPr>
            <p:sp>
              <p:nvSpPr>
                <p:cNvPr id="139" name="Rectangle 138"/>
                <p:cNvSpPr/>
                <p:nvPr/>
              </p:nvSpPr>
              <p:spPr>
                <a:xfrm>
                  <a:off x="558602" y="2743333"/>
                  <a:ext cx="620652" cy="385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0" name="Rectangle 139"/>
                <p:cNvSpPr/>
                <p:nvPr/>
              </p:nvSpPr>
              <p:spPr>
                <a:xfrm>
                  <a:off x="1179254" y="2743333"/>
                  <a:ext cx="619066" cy="385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1" name="Rectangle 140"/>
                <p:cNvSpPr/>
                <p:nvPr/>
              </p:nvSpPr>
              <p:spPr>
                <a:xfrm>
                  <a:off x="558602" y="3373695"/>
                  <a:ext cx="620652" cy="385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2" name="Rectangle 141"/>
                <p:cNvSpPr/>
                <p:nvPr/>
              </p:nvSpPr>
              <p:spPr>
                <a:xfrm>
                  <a:off x="1179254" y="3373695"/>
                  <a:ext cx="619066" cy="385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 name="Freeform 142"/>
                <p:cNvSpPr/>
                <p:nvPr/>
              </p:nvSpPr>
              <p:spPr>
                <a:xfrm>
                  <a:off x="1331640" y="2967215"/>
                  <a:ext cx="355566" cy="142903"/>
                </a:xfrm>
                <a:custGeom>
                  <a:avLst/>
                  <a:gdLst>
                    <a:gd name="connsiteX0" fmla="*/ 356281 w 356281"/>
                    <a:gd name="connsiteY0" fmla="*/ 20320 h 143130"/>
                    <a:gd name="connsiteX1" fmla="*/ 295321 w 356281"/>
                    <a:gd name="connsiteY1" fmla="*/ 10160 h 143130"/>
                    <a:gd name="connsiteX2" fmla="*/ 254681 w 356281"/>
                    <a:gd name="connsiteY2" fmla="*/ 0 h 143130"/>
                    <a:gd name="connsiteX3" fmla="*/ 132761 w 356281"/>
                    <a:gd name="connsiteY3" fmla="*/ 10160 h 143130"/>
                    <a:gd name="connsiteX4" fmla="*/ 142921 w 356281"/>
                    <a:gd name="connsiteY4" fmla="*/ 121920 h 143130"/>
                    <a:gd name="connsiteX5" fmla="*/ 173401 w 356281"/>
                    <a:gd name="connsiteY5" fmla="*/ 132080 h 143130"/>
                    <a:gd name="connsiteX6" fmla="*/ 275001 w 356281"/>
                    <a:gd name="connsiteY6" fmla="*/ 121920 h 143130"/>
                    <a:gd name="connsiteX7" fmla="*/ 305481 w 356281"/>
                    <a:gd name="connsiteY7" fmla="*/ 111760 h 143130"/>
                    <a:gd name="connsiteX8" fmla="*/ 325801 w 356281"/>
                    <a:gd name="connsiteY8" fmla="*/ 50800 h 143130"/>
                    <a:gd name="connsiteX9" fmla="*/ 295321 w 356281"/>
                    <a:gd name="connsiteY9" fmla="*/ 40640 h 143130"/>
                    <a:gd name="connsiteX10" fmla="*/ 142921 w 356281"/>
                    <a:gd name="connsiteY10" fmla="*/ 20320 h 143130"/>
                    <a:gd name="connsiteX11" fmla="*/ 61641 w 356281"/>
                    <a:gd name="connsiteY11" fmla="*/ 30480 h 143130"/>
                    <a:gd name="connsiteX12" fmla="*/ 51481 w 356281"/>
                    <a:gd name="connsiteY12" fmla="*/ 60960 h 143130"/>
                    <a:gd name="connsiteX13" fmla="*/ 102281 w 356281"/>
                    <a:gd name="connsiteY13" fmla="*/ 81280 h 143130"/>
                    <a:gd name="connsiteX14" fmla="*/ 295321 w 356281"/>
                    <a:gd name="connsiteY14" fmla="*/ 71120 h 143130"/>
                    <a:gd name="connsiteX15" fmla="*/ 305481 w 356281"/>
                    <a:gd name="connsiteY15" fmla="*/ 40640 h 143130"/>
                    <a:gd name="connsiteX16" fmla="*/ 224201 w 356281"/>
                    <a:gd name="connsiteY16" fmla="*/ 10160 h 143130"/>
                    <a:gd name="connsiteX17" fmla="*/ 51481 w 356281"/>
                    <a:gd name="connsiteY17" fmla="*/ 40640 h 143130"/>
                    <a:gd name="connsiteX18" fmla="*/ 10841 w 356281"/>
                    <a:gd name="connsiteY18" fmla="*/ 81280 h 143130"/>
                    <a:gd name="connsiteX19" fmla="*/ 681 w 356281"/>
                    <a:gd name="connsiteY19" fmla="*/ 111760 h 143130"/>
                    <a:gd name="connsiteX20" fmla="*/ 102281 w 356281"/>
                    <a:gd name="connsiteY20" fmla="*/ 132080 h 143130"/>
                    <a:gd name="connsiteX21" fmla="*/ 122601 w 356281"/>
                    <a:gd name="connsiteY21" fmla="*/ 132080 h 14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6281" h="143130">
                      <a:moveTo>
                        <a:pt x="356281" y="20320"/>
                      </a:moveTo>
                      <a:cubicBezTo>
                        <a:pt x="335961" y="16933"/>
                        <a:pt x="315521" y="14200"/>
                        <a:pt x="295321" y="10160"/>
                      </a:cubicBezTo>
                      <a:cubicBezTo>
                        <a:pt x="281629" y="7422"/>
                        <a:pt x="268645" y="0"/>
                        <a:pt x="254681" y="0"/>
                      </a:cubicBezTo>
                      <a:cubicBezTo>
                        <a:pt x="213900" y="0"/>
                        <a:pt x="173401" y="6773"/>
                        <a:pt x="132761" y="10160"/>
                      </a:cubicBezTo>
                      <a:cubicBezTo>
                        <a:pt x="136148" y="47413"/>
                        <a:pt x="131092" y="86433"/>
                        <a:pt x="142921" y="121920"/>
                      </a:cubicBezTo>
                      <a:cubicBezTo>
                        <a:pt x="146308" y="132080"/>
                        <a:pt x="162691" y="132080"/>
                        <a:pt x="173401" y="132080"/>
                      </a:cubicBezTo>
                      <a:cubicBezTo>
                        <a:pt x="207437" y="132080"/>
                        <a:pt x="241134" y="125307"/>
                        <a:pt x="275001" y="121920"/>
                      </a:cubicBezTo>
                      <a:cubicBezTo>
                        <a:pt x="285161" y="118533"/>
                        <a:pt x="295902" y="116549"/>
                        <a:pt x="305481" y="111760"/>
                      </a:cubicBezTo>
                      <a:cubicBezTo>
                        <a:pt x="333557" y="97722"/>
                        <a:pt x="354957" y="87245"/>
                        <a:pt x="325801" y="50800"/>
                      </a:cubicBezTo>
                      <a:cubicBezTo>
                        <a:pt x="319111" y="42437"/>
                        <a:pt x="305619" y="43582"/>
                        <a:pt x="295321" y="40640"/>
                      </a:cubicBezTo>
                      <a:cubicBezTo>
                        <a:pt x="232495" y="22690"/>
                        <a:pt x="230805" y="28309"/>
                        <a:pt x="142921" y="20320"/>
                      </a:cubicBezTo>
                      <a:cubicBezTo>
                        <a:pt x="115828" y="23707"/>
                        <a:pt x="86592" y="19391"/>
                        <a:pt x="61641" y="30480"/>
                      </a:cubicBezTo>
                      <a:cubicBezTo>
                        <a:pt x="51854" y="34830"/>
                        <a:pt x="44791" y="52597"/>
                        <a:pt x="51481" y="60960"/>
                      </a:cubicBezTo>
                      <a:cubicBezTo>
                        <a:pt x="62874" y="75201"/>
                        <a:pt x="85348" y="74507"/>
                        <a:pt x="102281" y="81280"/>
                      </a:cubicBezTo>
                      <a:cubicBezTo>
                        <a:pt x="166628" y="77893"/>
                        <a:pt x="232137" y="83757"/>
                        <a:pt x="295321" y="71120"/>
                      </a:cubicBezTo>
                      <a:cubicBezTo>
                        <a:pt x="305823" y="69020"/>
                        <a:pt x="312171" y="49003"/>
                        <a:pt x="305481" y="40640"/>
                      </a:cubicBezTo>
                      <a:cubicBezTo>
                        <a:pt x="301063" y="35118"/>
                        <a:pt x="238907" y="15062"/>
                        <a:pt x="224201" y="10160"/>
                      </a:cubicBezTo>
                      <a:cubicBezTo>
                        <a:pt x="163797" y="14806"/>
                        <a:pt x="101852" y="2862"/>
                        <a:pt x="51481" y="40640"/>
                      </a:cubicBezTo>
                      <a:cubicBezTo>
                        <a:pt x="36155" y="52135"/>
                        <a:pt x="24388" y="67733"/>
                        <a:pt x="10841" y="81280"/>
                      </a:cubicBezTo>
                      <a:cubicBezTo>
                        <a:pt x="7454" y="91440"/>
                        <a:pt x="-2706" y="101600"/>
                        <a:pt x="681" y="111760"/>
                      </a:cubicBezTo>
                      <a:cubicBezTo>
                        <a:pt x="18137" y="164128"/>
                        <a:pt x="66866" y="136015"/>
                        <a:pt x="102281" y="132080"/>
                      </a:cubicBezTo>
                      <a:cubicBezTo>
                        <a:pt x="109013" y="131332"/>
                        <a:pt x="115828" y="132080"/>
                        <a:pt x="122601" y="13208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728" name="TextBox 143"/>
                <p:cNvSpPr txBox="1">
                  <a:spLocks noChangeArrowheads="1"/>
                </p:cNvSpPr>
                <p:nvPr/>
              </p:nvSpPr>
              <p:spPr bwMode="auto">
                <a:xfrm>
                  <a:off x="720339" y="2670294"/>
                  <a:ext cx="3562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V</a:t>
                  </a:r>
                  <a:endParaRPr lang="en-US" altLang="en-US"/>
                </a:p>
              </p:txBody>
            </p:sp>
          </p:grpSp>
          <p:sp>
            <p:nvSpPr>
              <p:cNvPr id="72722" name="TextBox 137"/>
              <p:cNvSpPr txBox="1">
                <a:spLocks noChangeArrowheads="1"/>
              </p:cNvSpPr>
              <p:nvPr/>
            </p:nvSpPr>
            <p:spPr bwMode="auto">
              <a:xfrm>
                <a:off x="3088301" y="2412536"/>
                <a:ext cx="3562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V</a:t>
                </a:r>
                <a:endParaRPr lang="en-US" altLang="en-US"/>
              </a:p>
            </p:txBody>
          </p:sp>
        </p:grpSp>
        <p:grpSp>
          <p:nvGrpSpPr>
            <p:cNvPr id="72714" name="Group 125"/>
            <p:cNvGrpSpPr>
              <a:grpSpLocks/>
            </p:cNvGrpSpPr>
            <p:nvPr/>
          </p:nvGrpSpPr>
          <p:grpSpPr bwMode="auto">
            <a:xfrm>
              <a:off x="5510124" y="3607048"/>
              <a:ext cx="1239520" cy="416436"/>
              <a:chOff x="2956561" y="2405948"/>
              <a:chExt cx="1239520" cy="416436"/>
            </a:xfrm>
          </p:grpSpPr>
          <p:grpSp>
            <p:nvGrpSpPr>
              <p:cNvPr id="72715" name="Group 126"/>
              <p:cNvGrpSpPr>
                <a:grpSpLocks/>
              </p:cNvGrpSpPr>
              <p:nvPr/>
            </p:nvGrpSpPr>
            <p:grpSpPr bwMode="auto">
              <a:xfrm>
                <a:off x="2956561" y="2405948"/>
                <a:ext cx="1239520" cy="386080"/>
                <a:chOff x="558800" y="3373120"/>
                <a:chExt cx="1239520" cy="386080"/>
              </a:xfrm>
            </p:grpSpPr>
            <p:sp>
              <p:nvSpPr>
                <p:cNvPr id="131" name="Rectangle 130"/>
                <p:cNvSpPr/>
                <p:nvPr/>
              </p:nvSpPr>
              <p:spPr>
                <a:xfrm>
                  <a:off x="559123" y="3373550"/>
                  <a:ext cx="620653" cy="385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2" name="Rectangle 131"/>
                <p:cNvSpPr/>
                <p:nvPr/>
              </p:nvSpPr>
              <p:spPr>
                <a:xfrm>
                  <a:off x="1179776" y="3373550"/>
                  <a:ext cx="619066" cy="385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2716" name="TextBox 127"/>
              <p:cNvSpPr txBox="1">
                <a:spLocks noChangeArrowheads="1"/>
              </p:cNvSpPr>
              <p:nvPr/>
            </p:nvSpPr>
            <p:spPr bwMode="auto">
              <a:xfrm>
                <a:off x="3584779" y="2453052"/>
                <a:ext cx="3562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V</a:t>
                </a:r>
                <a:endParaRPr lang="en-US" altLang="en-US"/>
              </a:p>
            </p:txBody>
          </p:sp>
        </p:grpSp>
      </p:grpSp>
      <p:sp>
        <p:nvSpPr>
          <p:cNvPr id="53" name="TextBox 52"/>
          <p:cNvSpPr txBox="1">
            <a:spLocks noChangeArrowheads="1"/>
          </p:cNvSpPr>
          <p:nvPr/>
        </p:nvSpPr>
        <p:spPr bwMode="auto">
          <a:xfrm>
            <a:off x="1713102" y="5861051"/>
            <a:ext cx="10021698" cy="83099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smtClean="0"/>
              <a:t>In this stochastic environment does not exist a finite plan leading to the goal for sure. </a:t>
            </a:r>
            <a:r>
              <a:rPr lang="sk-SK" altLang="en-US" sz="2400" dirty="0" smtClean="0"/>
              <a:t> </a:t>
            </a:r>
            <a:endParaRPr lang="en-US" altLang="en-US" sz="2400" dirty="0"/>
          </a:p>
        </p:txBody>
      </p:sp>
    </p:spTree>
    <p:extLst>
      <p:ext uri="{BB962C8B-B14F-4D97-AF65-F5344CB8AC3E}">
        <p14:creationId xmlns:p14="http://schemas.microsoft.com/office/powerpoint/2010/main" val="1898631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Box 2"/>
          <p:cNvSpPr txBox="1">
            <a:spLocks noChangeArrowheads="1"/>
          </p:cNvSpPr>
          <p:nvPr/>
        </p:nvSpPr>
        <p:spPr bwMode="auto">
          <a:xfrm>
            <a:off x="1838325" y="338138"/>
            <a:ext cx="8432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400" dirty="0" err="1"/>
              <a:t>Suck</a:t>
            </a:r>
            <a:r>
              <a:rPr lang="sk-SK" altLang="en-US" sz="2400" dirty="0"/>
              <a:t>, </a:t>
            </a:r>
            <a:r>
              <a:rPr lang="sk-SK" altLang="en-US" sz="2400" dirty="0" err="1"/>
              <a:t>right</a:t>
            </a:r>
            <a:r>
              <a:rPr lang="sk-SK" altLang="en-US" sz="2400" dirty="0"/>
              <a:t>, </a:t>
            </a:r>
            <a:r>
              <a:rPr lang="sk-SK" altLang="en-US" sz="2400" dirty="0" err="1"/>
              <a:t>suck</a:t>
            </a:r>
            <a:r>
              <a:rPr lang="sk-SK" altLang="en-US" sz="2400" dirty="0"/>
              <a:t> </a:t>
            </a:r>
            <a:r>
              <a:rPr lang="sk-SK" altLang="en-US" sz="2400" dirty="0" err="1" smtClean="0"/>
              <a:t>pl</a:t>
            </a:r>
            <a:r>
              <a:rPr lang="en-US" altLang="en-US" sz="2400" dirty="0" smtClean="0"/>
              <a:t>a</a:t>
            </a:r>
            <a:r>
              <a:rPr lang="sk-SK" altLang="en-US" sz="2400" dirty="0" smtClean="0"/>
              <a:t>n</a:t>
            </a:r>
            <a:r>
              <a:rPr lang="sk-SK" altLang="en-US" sz="2400" dirty="0"/>
              <a:t>:</a:t>
            </a:r>
            <a:endParaRPr lang="en-US" altLang="en-US" sz="2400" dirty="0"/>
          </a:p>
        </p:txBody>
      </p:sp>
      <p:grpSp>
        <p:nvGrpSpPr>
          <p:cNvPr id="73731" name="Group 1"/>
          <p:cNvGrpSpPr>
            <a:grpSpLocks/>
          </p:cNvGrpSpPr>
          <p:nvPr/>
        </p:nvGrpSpPr>
        <p:grpSpPr bwMode="auto">
          <a:xfrm>
            <a:off x="1838326" y="1630364"/>
            <a:ext cx="8620125" cy="2670558"/>
            <a:chOff x="313599" y="1630216"/>
            <a:chExt cx="8620787" cy="2671250"/>
          </a:xfrm>
        </p:grpSpPr>
        <p:grpSp>
          <p:nvGrpSpPr>
            <p:cNvPr id="73751" name="Group 69"/>
            <p:cNvGrpSpPr>
              <a:grpSpLocks/>
            </p:cNvGrpSpPr>
            <p:nvPr/>
          </p:nvGrpSpPr>
          <p:grpSpPr bwMode="auto">
            <a:xfrm>
              <a:off x="313599" y="1630216"/>
              <a:ext cx="1870218" cy="2671250"/>
              <a:chOff x="497839" y="2670294"/>
              <a:chExt cx="1870218" cy="2671250"/>
            </a:xfrm>
          </p:grpSpPr>
          <p:grpSp>
            <p:nvGrpSpPr>
              <p:cNvPr id="73801" name="Group 70"/>
              <p:cNvGrpSpPr>
                <a:grpSpLocks/>
              </p:cNvGrpSpPr>
              <p:nvPr/>
            </p:nvGrpSpPr>
            <p:grpSpPr bwMode="auto">
              <a:xfrm>
                <a:off x="558800" y="2670294"/>
                <a:ext cx="1239520" cy="1088906"/>
                <a:chOff x="558800" y="2670294"/>
                <a:chExt cx="1239520" cy="1088906"/>
              </a:xfrm>
            </p:grpSpPr>
            <p:sp>
              <p:nvSpPr>
                <p:cNvPr id="73" name="Rectangle 72"/>
                <p:cNvSpPr/>
                <p:nvPr/>
              </p:nvSpPr>
              <p:spPr>
                <a:xfrm>
                  <a:off x="558169" y="2743338"/>
                  <a:ext cx="620761" cy="38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 name="Rectangle 73"/>
                <p:cNvSpPr/>
                <p:nvPr/>
              </p:nvSpPr>
              <p:spPr>
                <a:xfrm>
                  <a:off x="1178930" y="2743338"/>
                  <a:ext cx="619173" cy="38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 name="Rectangle 81"/>
                <p:cNvSpPr/>
                <p:nvPr/>
              </p:nvSpPr>
              <p:spPr>
                <a:xfrm>
                  <a:off x="558169" y="3373738"/>
                  <a:ext cx="620761" cy="385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3" name="Rectangle 82"/>
                <p:cNvSpPr/>
                <p:nvPr/>
              </p:nvSpPr>
              <p:spPr>
                <a:xfrm>
                  <a:off x="1178930" y="3373738"/>
                  <a:ext cx="619173" cy="385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4" name="Freeform 83"/>
                <p:cNvSpPr/>
                <p:nvPr/>
              </p:nvSpPr>
              <p:spPr>
                <a:xfrm>
                  <a:off x="669303" y="2967233"/>
                  <a:ext cx="355628" cy="142912"/>
                </a:xfrm>
                <a:custGeom>
                  <a:avLst/>
                  <a:gdLst>
                    <a:gd name="connsiteX0" fmla="*/ 356281 w 356281"/>
                    <a:gd name="connsiteY0" fmla="*/ 20320 h 143130"/>
                    <a:gd name="connsiteX1" fmla="*/ 295321 w 356281"/>
                    <a:gd name="connsiteY1" fmla="*/ 10160 h 143130"/>
                    <a:gd name="connsiteX2" fmla="*/ 254681 w 356281"/>
                    <a:gd name="connsiteY2" fmla="*/ 0 h 143130"/>
                    <a:gd name="connsiteX3" fmla="*/ 132761 w 356281"/>
                    <a:gd name="connsiteY3" fmla="*/ 10160 h 143130"/>
                    <a:gd name="connsiteX4" fmla="*/ 142921 w 356281"/>
                    <a:gd name="connsiteY4" fmla="*/ 121920 h 143130"/>
                    <a:gd name="connsiteX5" fmla="*/ 173401 w 356281"/>
                    <a:gd name="connsiteY5" fmla="*/ 132080 h 143130"/>
                    <a:gd name="connsiteX6" fmla="*/ 275001 w 356281"/>
                    <a:gd name="connsiteY6" fmla="*/ 121920 h 143130"/>
                    <a:gd name="connsiteX7" fmla="*/ 305481 w 356281"/>
                    <a:gd name="connsiteY7" fmla="*/ 111760 h 143130"/>
                    <a:gd name="connsiteX8" fmla="*/ 325801 w 356281"/>
                    <a:gd name="connsiteY8" fmla="*/ 50800 h 143130"/>
                    <a:gd name="connsiteX9" fmla="*/ 295321 w 356281"/>
                    <a:gd name="connsiteY9" fmla="*/ 40640 h 143130"/>
                    <a:gd name="connsiteX10" fmla="*/ 142921 w 356281"/>
                    <a:gd name="connsiteY10" fmla="*/ 20320 h 143130"/>
                    <a:gd name="connsiteX11" fmla="*/ 61641 w 356281"/>
                    <a:gd name="connsiteY11" fmla="*/ 30480 h 143130"/>
                    <a:gd name="connsiteX12" fmla="*/ 51481 w 356281"/>
                    <a:gd name="connsiteY12" fmla="*/ 60960 h 143130"/>
                    <a:gd name="connsiteX13" fmla="*/ 102281 w 356281"/>
                    <a:gd name="connsiteY13" fmla="*/ 81280 h 143130"/>
                    <a:gd name="connsiteX14" fmla="*/ 295321 w 356281"/>
                    <a:gd name="connsiteY14" fmla="*/ 71120 h 143130"/>
                    <a:gd name="connsiteX15" fmla="*/ 305481 w 356281"/>
                    <a:gd name="connsiteY15" fmla="*/ 40640 h 143130"/>
                    <a:gd name="connsiteX16" fmla="*/ 224201 w 356281"/>
                    <a:gd name="connsiteY16" fmla="*/ 10160 h 143130"/>
                    <a:gd name="connsiteX17" fmla="*/ 51481 w 356281"/>
                    <a:gd name="connsiteY17" fmla="*/ 40640 h 143130"/>
                    <a:gd name="connsiteX18" fmla="*/ 10841 w 356281"/>
                    <a:gd name="connsiteY18" fmla="*/ 81280 h 143130"/>
                    <a:gd name="connsiteX19" fmla="*/ 681 w 356281"/>
                    <a:gd name="connsiteY19" fmla="*/ 111760 h 143130"/>
                    <a:gd name="connsiteX20" fmla="*/ 102281 w 356281"/>
                    <a:gd name="connsiteY20" fmla="*/ 132080 h 143130"/>
                    <a:gd name="connsiteX21" fmla="*/ 122601 w 356281"/>
                    <a:gd name="connsiteY21" fmla="*/ 132080 h 14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6281" h="143130">
                      <a:moveTo>
                        <a:pt x="356281" y="20320"/>
                      </a:moveTo>
                      <a:cubicBezTo>
                        <a:pt x="335961" y="16933"/>
                        <a:pt x="315521" y="14200"/>
                        <a:pt x="295321" y="10160"/>
                      </a:cubicBezTo>
                      <a:cubicBezTo>
                        <a:pt x="281629" y="7422"/>
                        <a:pt x="268645" y="0"/>
                        <a:pt x="254681" y="0"/>
                      </a:cubicBezTo>
                      <a:cubicBezTo>
                        <a:pt x="213900" y="0"/>
                        <a:pt x="173401" y="6773"/>
                        <a:pt x="132761" y="10160"/>
                      </a:cubicBezTo>
                      <a:cubicBezTo>
                        <a:pt x="136148" y="47413"/>
                        <a:pt x="131092" y="86433"/>
                        <a:pt x="142921" y="121920"/>
                      </a:cubicBezTo>
                      <a:cubicBezTo>
                        <a:pt x="146308" y="132080"/>
                        <a:pt x="162691" y="132080"/>
                        <a:pt x="173401" y="132080"/>
                      </a:cubicBezTo>
                      <a:cubicBezTo>
                        <a:pt x="207437" y="132080"/>
                        <a:pt x="241134" y="125307"/>
                        <a:pt x="275001" y="121920"/>
                      </a:cubicBezTo>
                      <a:cubicBezTo>
                        <a:pt x="285161" y="118533"/>
                        <a:pt x="295902" y="116549"/>
                        <a:pt x="305481" y="111760"/>
                      </a:cubicBezTo>
                      <a:cubicBezTo>
                        <a:pt x="333557" y="97722"/>
                        <a:pt x="354957" y="87245"/>
                        <a:pt x="325801" y="50800"/>
                      </a:cubicBezTo>
                      <a:cubicBezTo>
                        <a:pt x="319111" y="42437"/>
                        <a:pt x="305619" y="43582"/>
                        <a:pt x="295321" y="40640"/>
                      </a:cubicBezTo>
                      <a:cubicBezTo>
                        <a:pt x="232495" y="22690"/>
                        <a:pt x="230805" y="28309"/>
                        <a:pt x="142921" y="20320"/>
                      </a:cubicBezTo>
                      <a:cubicBezTo>
                        <a:pt x="115828" y="23707"/>
                        <a:pt x="86592" y="19391"/>
                        <a:pt x="61641" y="30480"/>
                      </a:cubicBezTo>
                      <a:cubicBezTo>
                        <a:pt x="51854" y="34830"/>
                        <a:pt x="44791" y="52597"/>
                        <a:pt x="51481" y="60960"/>
                      </a:cubicBezTo>
                      <a:cubicBezTo>
                        <a:pt x="62874" y="75201"/>
                        <a:pt x="85348" y="74507"/>
                        <a:pt x="102281" y="81280"/>
                      </a:cubicBezTo>
                      <a:cubicBezTo>
                        <a:pt x="166628" y="77893"/>
                        <a:pt x="232137" y="83757"/>
                        <a:pt x="295321" y="71120"/>
                      </a:cubicBezTo>
                      <a:cubicBezTo>
                        <a:pt x="305823" y="69020"/>
                        <a:pt x="312171" y="49003"/>
                        <a:pt x="305481" y="40640"/>
                      </a:cubicBezTo>
                      <a:cubicBezTo>
                        <a:pt x="301063" y="35118"/>
                        <a:pt x="238907" y="15062"/>
                        <a:pt x="224201" y="10160"/>
                      </a:cubicBezTo>
                      <a:cubicBezTo>
                        <a:pt x="163797" y="14806"/>
                        <a:pt x="101852" y="2862"/>
                        <a:pt x="51481" y="40640"/>
                      </a:cubicBezTo>
                      <a:cubicBezTo>
                        <a:pt x="36155" y="52135"/>
                        <a:pt x="24388" y="67733"/>
                        <a:pt x="10841" y="81280"/>
                      </a:cubicBezTo>
                      <a:cubicBezTo>
                        <a:pt x="7454" y="91440"/>
                        <a:pt x="-2706" y="101600"/>
                        <a:pt x="681" y="111760"/>
                      </a:cubicBezTo>
                      <a:cubicBezTo>
                        <a:pt x="18137" y="164128"/>
                        <a:pt x="66866" y="136015"/>
                        <a:pt x="102281" y="132080"/>
                      </a:cubicBezTo>
                      <a:cubicBezTo>
                        <a:pt x="109013" y="131332"/>
                        <a:pt x="115828" y="132080"/>
                        <a:pt x="122601" y="13208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5" name="Freeform 84"/>
                <p:cNvSpPr/>
                <p:nvPr/>
              </p:nvSpPr>
              <p:spPr>
                <a:xfrm>
                  <a:off x="1331342" y="2967233"/>
                  <a:ext cx="355628" cy="142912"/>
                </a:xfrm>
                <a:custGeom>
                  <a:avLst/>
                  <a:gdLst>
                    <a:gd name="connsiteX0" fmla="*/ 356281 w 356281"/>
                    <a:gd name="connsiteY0" fmla="*/ 20320 h 143130"/>
                    <a:gd name="connsiteX1" fmla="*/ 295321 w 356281"/>
                    <a:gd name="connsiteY1" fmla="*/ 10160 h 143130"/>
                    <a:gd name="connsiteX2" fmla="*/ 254681 w 356281"/>
                    <a:gd name="connsiteY2" fmla="*/ 0 h 143130"/>
                    <a:gd name="connsiteX3" fmla="*/ 132761 w 356281"/>
                    <a:gd name="connsiteY3" fmla="*/ 10160 h 143130"/>
                    <a:gd name="connsiteX4" fmla="*/ 142921 w 356281"/>
                    <a:gd name="connsiteY4" fmla="*/ 121920 h 143130"/>
                    <a:gd name="connsiteX5" fmla="*/ 173401 w 356281"/>
                    <a:gd name="connsiteY5" fmla="*/ 132080 h 143130"/>
                    <a:gd name="connsiteX6" fmla="*/ 275001 w 356281"/>
                    <a:gd name="connsiteY6" fmla="*/ 121920 h 143130"/>
                    <a:gd name="connsiteX7" fmla="*/ 305481 w 356281"/>
                    <a:gd name="connsiteY7" fmla="*/ 111760 h 143130"/>
                    <a:gd name="connsiteX8" fmla="*/ 325801 w 356281"/>
                    <a:gd name="connsiteY8" fmla="*/ 50800 h 143130"/>
                    <a:gd name="connsiteX9" fmla="*/ 295321 w 356281"/>
                    <a:gd name="connsiteY9" fmla="*/ 40640 h 143130"/>
                    <a:gd name="connsiteX10" fmla="*/ 142921 w 356281"/>
                    <a:gd name="connsiteY10" fmla="*/ 20320 h 143130"/>
                    <a:gd name="connsiteX11" fmla="*/ 61641 w 356281"/>
                    <a:gd name="connsiteY11" fmla="*/ 30480 h 143130"/>
                    <a:gd name="connsiteX12" fmla="*/ 51481 w 356281"/>
                    <a:gd name="connsiteY12" fmla="*/ 60960 h 143130"/>
                    <a:gd name="connsiteX13" fmla="*/ 102281 w 356281"/>
                    <a:gd name="connsiteY13" fmla="*/ 81280 h 143130"/>
                    <a:gd name="connsiteX14" fmla="*/ 295321 w 356281"/>
                    <a:gd name="connsiteY14" fmla="*/ 71120 h 143130"/>
                    <a:gd name="connsiteX15" fmla="*/ 305481 w 356281"/>
                    <a:gd name="connsiteY15" fmla="*/ 40640 h 143130"/>
                    <a:gd name="connsiteX16" fmla="*/ 224201 w 356281"/>
                    <a:gd name="connsiteY16" fmla="*/ 10160 h 143130"/>
                    <a:gd name="connsiteX17" fmla="*/ 51481 w 356281"/>
                    <a:gd name="connsiteY17" fmla="*/ 40640 h 143130"/>
                    <a:gd name="connsiteX18" fmla="*/ 10841 w 356281"/>
                    <a:gd name="connsiteY18" fmla="*/ 81280 h 143130"/>
                    <a:gd name="connsiteX19" fmla="*/ 681 w 356281"/>
                    <a:gd name="connsiteY19" fmla="*/ 111760 h 143130"/>
                    <a:gd name="connsiteX20" fmla="*/ 102281 w 356281"/>
                    <a:gd name="connsiteY20" fmla="*/ 132080 h 143130"/>
                    <a:gd name="connsiteX21" fmla="*/ 122601 w 356281"/>
                    <a:gd name="connsiteY21" fmla="*/ 132080 h 14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6281" h="143130">
                      <a:moveTo>
                        <a:pt x="356281" y="20320"/>
                      </a:moveTo>
                      <a:cubicBezTo>
                        <a:pt x="335961" y="16933"/>
                        <a:pt x="315521" y="14200"/>
                        <a:pt x="295321" y="10160"/>
                      </a:cubicBezTo>
                      <a:cubicBezTo>
                        <a:pt x="281629" y="7422"/>
                        <a:pt x="268645" y="0"/>
                        <a:pt x="254681" y="0"/>
                      </a:cubicBezTo>
                      <a:cubicBezTo>
                        <a:pt x="213900" y="0"/>
                        <a:pt x="173401" y="6773"/>
                        <a:pt x="132761" y="10160"/>
                      </a:cubicBezTo>
                      <a:cubicBezTo>
                        <a:pt x="136148" y="47413"/>
                        <a:pt x="131092" y="86433"/>
                        <a:pt x="142921" y="121920"/>
                      </a:cubicBezTo>
                      <a:cubicBezTo>
                        <a:pt x="146308" y="132080"/>
                        <a:pt x="162691" y="132080"/>
                        <a:pt x="173401" y="132080"/>
                      </a:cubicBezTo>
                      <a:cubicBezTo>
                        <a:pt x="207437" y="132080"/>
                        <a:pt x="241134" y="125307"/>
                        <a:pt x="275001" y="121920"/>
                      </a:cubicBezTo>
                      <a:cubicBezTo>
                        <a:pt x="285161" y="118533"/>
                        <a:pt x="295902" y="116549"/>
                        <a:pt x="305481" y="111760"/>
                      </a:cubicBezTo>
                      <a:cubicBezTo>
                        <a:pt x="333557" y="97722"/>
                        <a:pt x="354957" y="87245"/>
                        <a:pt x="325801" y="50800"/>
                      </a:cubicBezTo>
                      <a:cubicBezTo>
                        <a:pt x="319111" y="42437"/>
                        <a:pt x="305619" y="43582"/>
                        <a:pt x="295321" y="40640"/>
                      </a:cubicBezTo>
                      <a:cubicBezTo>
                        <a:pt x="232495" y="22690"/>
                        <a:pt x="230805" y="28309"/>
                        <a:pt x="142921" y="20320"/>
                      </a:cubicBezTo>
                      <a:cubicBezTo>
                        <a:pt x="115828" y="23707"/>
                        <a:pt x="86592" y="19391"/>
                        <a:pt x="61641" y="30480"/>
                      </a:cubicBezTo>
                      <a:cubicBezTo>
                        <a:pt x="51854" y="34830"/>
                        <a:pt x="44791" y="52597"/>
                        <a:pt x="51481" y="60960"/>
                      </a:cubicBezTo>
                      <a:cubicBezTo>
                        <a:pt x="62874" y="75201"/>
                        <a:pt x="85348" y="74507"/>
                        <a:pt x="102281" y="81280"/>
                      </a:cubicBezTo>
                      <a:cubicBezTo>
                        <a:pt x="166628" y="77893"/>
                        <a:pt x="232137" y="83757"/>
                        <a:pt x="295321" y="71120"/>
                      </a:cubicBezTo>
                      <a:cubicBezTo>
                        <a:pt x="305823" y="69020"/>
                        <a:pt x="312171" y="49003"/>
                        <a:pt x="305481" y="40640"/>
                      </a:cubicBezTo>
                      <a:cubicBezTo>
                        <a:pt x="301063" y="35118"/>
                        <a:pt x="238907" y="15062"/>
                        <a:pt x="224201" y="10160"/>
                      </a:cubicBezTo>
                      <a:cubicBezTo>
                        <a:pt x="163797" y="14806"/>
                        <a:pt x="101852" y="2862"/>
                        <a:pt x="51481" y="40640"/>
                      </a:cubicBezTo>
                      <a:cubicBezTo>
                        <a:pt x="36155" y="52135"/>
                        <a:pt x="24388" y="67733"/>
                        <a:pt x="10841" y="81280"/>
                      </a:cubicBezTo>
                      <a:cubicBezTo>
                        <a:pt x="7454" y="91440"/>
                        <a:pt x="-2706" y="101600"/>
                        <a:pt x="681" y="111760"/>
                      </a:cubicBezTo>
                      <a:cubicBezTo>
                        <a:pt x="18137" y="164128"/>
                        <a:pt x="66866" y="136015"/>
                        <a:pt x="102281" y="132080"/>
                      </a:cubicBezTo>
                      <a:cubicBezTo>
                        <a:pt x="109013" y="131332"/>
                        <a:pt x="115828" y="132080"/>
                        <a:pt x="122601" y="13208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6" name="Freeform 85"/>
                <p:cNvSpPr/>
                <p:nvPr/>
              </p:nvSpPr>
              <p:spPr>
                <a:xfrm>
                  <a:off x="658190" y="3565876"/>
                  <a:ext cx="357215" cy="142912"/>
                </a:xfrm>
                <a:custGeom>
                  <a:avLst/>
                  <a:gdLst>
                    <a:gd name="connsiteX0" fmla="*/ 356281 w 356281"/>
                    <a:gd name="connsiteY0" fmla="*/ 20320 h 143130"/>
                    <a:gd name="connsiteX1" fmla="*/ 295321 w 356281"/>
                    <a:gd name="connsiteY1" fmla="*/ 10160 h 143130"/>
                    <a:gd name="connsiteX2" fmla="*/ 254681 w 356281"/>
                    <a:gd name="connsiteY2" fmla="*/ 0 h 143130"/>
                    <a:gd name="connsiteX3" fmla="*/ 132761 w 356281"/>
                    <a:gd name="connsiteY3" fmla="*/ 10160 h 143130"/>
                    <a:gd name="connsiteX4" fmla="*/ 142921 w 356281"/>
                    <a:gd name="connsiteY4" fmla="*/ 121920 h 143130"/>
                    <a:gd name="connsiteX5" fmla="*/ 173401 w 356281"/>
                    <a:gd name="connsiteY5" fmla="*/ 132080 h 143130"/>
                    <a:gd name="connsiteX6" fmla="*/ 275001 w 356281"/>
                    <a:gd name="connsiteY6" fmla="*/ 121920 h 143130"/>
                    <a:gd name="connsiteX7" fmla="*/ 305481 w 356281"/>
                    <a:gd name="connsiteY7" fmla="*/ 111760 h 143130"/>
                    <a:gd name="connsiteX8" fmla="*/ 325801 w 356281"/>
                    <a:gd name="connsiteY8" fmla="*/ 50800 h 143130"/>
                    <a:gd name="connsiteX9" fmla="*/ 295321 w 356281"/>
                    <a:gd name="connsiteY9" fmla="*/ 40640 h 143130"/>
                    <a:gd name="connsiteX10" fmla="*/ 142921 w 356281"/>
                    <a:gd name="connsiteY10" fmla="*/ 20320 h 143130"/>
                    <a:gd name="connsiteX11" fmla="*/ 61641 w 356281"/>
                    <a:gd name="connsiteY11" fmla="*/ 30480 h 143130"/>
                    <a:gd name="connsiteX12" fmla="*/ 51481 w 356281"/>
                    <a:gd name="connsiteY12" fmla="*/ 60960 h 143130"/>
                    <a:gd name="connsiteX13" fmla="*/ 102281 w 356281"/>
                    <a:gd name="connsiteY13" fmla="*/ 81280 h 143130"/>
                    <a:gd name="connsiteX14" fmla="*/ 295321 w 356281"/>
                    <a:gd name="connsiteY14" fmla="*/ 71120 h 143130"/>
                    <a:gd name="connsiteX15" fmla="*/ 305481 w 356281"/>
                    <a:gd name="connsiteY15" fmla="*/ 40640 h 143130"/>
                    <a:gd name="connsiteX16" fmla="*/ 224201 w 356281"/>
                    <a:gd name="connsiteY16" fmla="*/ 10160 h 143130"/>
                    <a:gd name="connsiteX17" fmla="*/ 51481 w 356281"/>
                    <a:gd name="connsiteY17" fmla="*/ 40640 h 143130"/>
                    <a:gd name="connsiteX18" fmla="*/ 10841 w 356281"/>
                    <a:gd name="connsiteY18" fmla="*/ 81280 h 143130"/>
                    <a:gd name="connsiteX19" fmla="*/ 681 w 356281"/>
                    <a:gd name="connsiteY19" fmla="*/ 111760 h 143130"/>
                    <a:gd name="connsiteX20" fmla="*/ 102281 w 356281"/>
                    <a:gd name="connsiteY20" fmla="*/ 132080 h 143130"/>
                    <a:gd name="connsiteX21" fmla="*/ 122601 w 356281"/>
                    <a:gd name="connsiteY21" fmla="*/ 132080 h 14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6281" h="143130">
                      <a:moveTo>
                        <a:pt x="356281" y="20320"/>
                      </a:moveTo>
                      <a:cubicBezTo>
                        <a:pt x="335961" y="16933"/>
                        <a:pt x="315521" y="14200"/>
                        <a:pt x="295321" y="10160"/>
                      </a:cubicBezTo>
                      <a:cubicBezTo>
                        <a:pt x="281629" y="7422"/>
                        <a:pt x="268645" y="0"/>
                        <a:pt x="254681" y="0"/>
                      </a:cubicBezTo>
                      <a:cubicBezTo>
                        <a:pt x="213900" y="0"/>
                        <a:pt x="173401" y="6773"/>
                        <a:pt x="132761" y="10160"/>
                      </a:cubicBezTo>
                      <a:cubicBezTo>
                        <a:pt x="136148" y="47413"/>
                        <a:pt x="131092" y="86433"/>
                        <a:pt x="142921" y="121920"/>
                      </a:cubicBezTo>
                      <a:cubicBezTo>
                        <a:pt x="146308" y="132080"/>
                        <a:pt x="162691" y="132080"/>
                        <a:pt x="173401" y="132080"/>
                      </a:cubicBezTo>
                      <a:cubicBezTo>
                        <a:pt x="207437" y="132080"/>
                        <a:pt x="241134" y="125307"/>
                        <a:pt x="275001" y="121920"/>
                      </a:cubicBezTo>
                      <a:cubicBezTo>
                        <a:pt x="285161" y="118533"/>
                        <a:pt x="295902" y="116549"/>
                        <a:pt x="305481" y="111760"/>
                      </a:cubicBezTo>
                      <a:cubicBezTo>
                        <a:pt x="333557" y="97722"/>
                        <a:pt x="354957" y="87245"/>
                        <a:pt x="325801" y="50800"/>
                      </a:cubicBezTo>
                      <a:cubicBezTo>
                        <a:pt x="319111" y="42437"/>
                        <a:pt x="305619" y="43582"/>
                        <a:pt x="295321" y="40640"/>
                      </a:cubicBezTo>
                      <a:cubicBezTo>
                        <a:pt x="232495" y="22690"/>
                        <a:pt x="230805" y="28309"/>
                        <a:pt x="142921" y="20320"/>
                      </a:cubicBezTo>
                      <a:cubicBezTo>
                        <a:pt x="115828" y="23707"/>
                        <a:pt x="86592" y="19391"/>
                        <a:pt x="61641" y="30480"/>
                      </a:cubicBezTo>
                      <a:cubicBezTo>
                        <a:pt x="51854" y="34830"/>
                        <a:pt x="44791" y="52597"/>
                        <a:pt x="51481" y="60960"/>
                      </a:cubicBezTo>
                      <a:cubicBezTo>
                        <a:pt x="62874" y="75201"/>
                        <a:pt x="85348" y="74507"/>
                        <a:pt x="102281" y="81280"/>
                      </a:cubicBezTo>
                      <a:cubicBezTo>
                        <a:pt x="166628" y="77893"/>
                        <a:pt x="232137" y="83757"/>
                        <a:pt x="295321" y="71120"/>
                      </a:cubicBezTo>
                      <a:cubicBezTo>
                        <a:pt x="305823" y="69020"/>
                        <a:pt x="312171" y="49003"/>
                        <a:pt x="305481" y="40640"/>
                      </a:cubicBezTo>
                      <a:cubicBezTo>
                        <a:pt x="301063" y="35118"/>
                        <a:pt x="238907" y="15062"/>
                        <a:pt x="224201" y="10160"/>
                      </a:cubicBezTo>
                      <a:cubicBezTo>
                        <a:pt x="163797" y="14806"/>
                        <a:pt x="101852" y="2862"/>
                        <a:pt x="51481" y="40640"/>
                      </a:cubicBezTo>
                      <a:cubicBezTo>
                        <a:pt x="36155" y="52135"/>
                        <a:pt x="24388" y="67733"/>
                        <a:pt x="10841" y="81280"/>
                      </a:cubicBezTo>
                      <a:cubicBezTo>
                        <a:pt x="7454" y="91440"/>
                        <a:pt x="-2706" y="101600"/>
                        <a:pt x="681" y="111760"/>
                      </a:cubicBezTo>
                      <a:cubicBezTo>
                        <a:pt x="18137" y="164128"/>
                        <a:pt x="66866" y="136015"/>
                        <a:pt x="102281" y="132080"/>
                      </a:cubicBezTo>
                      <a:cubicBezTo>
                        <a:pt x="109013" y="131332"/>
                        <a:pt x="115828" y="132080"/>
                        <a:pt x="122601" y="13208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810" name="TextBox 86"/>
                <p:cNvSpPr txBox="1">
                  <a:spLocks noChangeArrowheads="1"/>
                </p:cNvSpPr>
                <p:nvPr/>
              </p:nvSpPr>
              <p:spPr bwMode="auto">
                <a:xfrm>
                  <a:off x="720339" y="2670294"/>
                  <a:ext cx="3562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V</a:t>
                  </a:r>
                  <a:endParaRPr lang="en-US" altLang="en-US"/>
                </a:p>
              </p:txBody>
            </p:sp>
            <p:sp>
              <p:nvSpPr>
                <p:cNvPr id="73811" name="TextBox 87"/>
                <p:cNvSpPr txBox="1">
                  <a:spLocks noChangeArrowheads="1"/>
                </p:cNvSpPr>
                <p:nvPr/>
              </p:nvSpPr>
              <p:spPr bwMode="auto">
                <a:xfrm>
                  <a:off x="714749" y="3294071"/>
                  <a:ext cx="3562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V</a:t>
                  </a:r>
                  <a:endParaRPr lang="en-US" altLang="en-US"/>
                </a:p>
              </p:txBody>
            </p:sp>
          </p:grpSp>
          <p:sp>
            <p:nvSpPr>
              <p:cNvPr id="73802" name="TextBox 71"/>
              <p:cNvSpPr txBox="1">
                <a:spLocks noChangeArrowheads="1"/>
              </p:cNvSpPr>
              <p:nvPr/>
            </p:nvSpPr>
            <p:spPr bwMode="auto">
              <a:xfrm>
                <a:off x="497839" y="3863833"/>
                <a:ext cx="1870218" cy="1477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Initial possible believe states: agent knows he is in a left room, which is clean</a:t>
                </a:r>
                <a:endParaRPr lang="en-US" altLang="en-US" dirty="0"/>
              </a:p>
            </p:txBody>
          </p:sp>
        </p:grpSp>
        <p:grpSp>
          <p:nvGrpSpPr>
            <p:cNvPr id="73752" name="Group 48"/>
            <p:cNvGrpSpPr>
              <a:grpSpLocks/>
            </p:cNvGrpSpPr>
            <p:nvPr/>
          </p:nvGrpSpPr>
          <p:grpSpPr bwMode="auto">
            <a:xfrm>
              <a:off x="1857919" y="1703122"/>
              <a:ext cx="2338162" cy="1088906"/>
              <a:chOff x="1857919" y="1703122"/>
              <a:chExt cx="2338162" cy="1088906"/>
            </a:xfrm>
          </p:grpSpPr>
          <p:cxnSp>
            <p:nvCxnSpPr>
              <p:cNvPr id="44" name="Straight Arrow Connector 43"/>
              <p:cNvCxnSpPr/>
              <p:nvPr/>
            </p:nvCxnSpPr>
            <p:spPr>
              <a:xfrm>
                <a:off x="1961551" y="2333660"/>
                <a:ext cx="87319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792" name="TextBox 45"/>
              <p:cNvSpPr txBox="1">
                <a:spLocks noChangeArrowheads="1"/>
              </p:cNvSpPr>
              <p:nvPr/>
            </p:nvSpPr>
            <p:spPr bwMode="auto">
              <a:xfrm>
                <a:off x="1857919" y="1926642"/>
                <a:ext cx="10580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Suck</a:t>
                </a:r>
                <a:endParaRPr lang="en-US" altLang="en-US"/>
              </a:p>
            </p:txBody>
          </p:sp>
          <p:grpSp>
            <p:nvGrpSpPr>
              <p:cNvPr id="73793" name="Group 89"/>
              <p:cNvGrpSpPr>
                <a:grpSpLocks/>
              </p:cNvGrpSpPr>
              <p:nvPr/>
            </p:nvGrpSpPr>
            <p:grpSpPr bwMode="auto">
              <a:xfrm>
                <a:off x="2956561" y="1703122"/>
                <a:ext cx="1239520" cy="1088906"/>
                <a:chOff x="558800" y="2670294"/>
                <a:chExt cx="1239520" cy="1088906"/>
              </a:xfrm>
            </p:grpSpPr>
            <p:sp>
              <p:nvSpPr>
                <p:cNvPr id="92" name="Rectangle 91"/>
                <p:cNvSpPr/>
                <p:nvPr/>
              </p:nvSpPr>
              <p:spPr>
                <a:xfrm>
                  <a:off x="559230" y="2743476"/>
                  <a:ext cx="619172" cy="38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3" name="Rectangle 92"/>
                <p:cNvSpPr/>
                <p:nvPr/>
              </p:nvSpPr>
              <p:spPr>
                <a:xfrm>
                  <a:off x="1178402" y="2743476"/>
                  <a:ext cx="619172" cy="38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4" name="Rectangle 93"/>
                <p:cNvSpPr/>
                <p:nvPr/>
              </p:nvSpPr>
              <p:spPr>
                <a:xfrm>
                  <a:off x="559230" y="3373876"/>
                  <a:ext cx="619172" cy="385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5" name="Rectangle 94"/>
                <p:cNvSpPr/>
                <p:nvPr/>
              </p:nvSpPr>
              <p:spPr>
                <a:xfrm>
                  <a:off x="1178402" y="3373876"/>
                  <a:ext cx="619172" cy="385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7" name="Freeform 96"/>
                <p:cNvSpPr/>
                <p:nvPr/>
              </p:nvSpPr>
              <p:spPr>
                <a:xfrm>
                  <a:off x="1330814" y="2967371"/>
                  <a:ext cx="355627" cy="142912"/>
                </a:xfrm>
                <a:custGeom>
                  <a:avLst/>
                  <a:gdLst>
                    <a:gd name="connsiteX0" fmla="*/ 356281 w 356281"/>
                    <a:gd name="connsiteY0" fmla="*/ 20320 h 143130"/>
                    <a:gd name="connsiteX1" fmla="*/ 295321 w 356281"/>
                    <a:gd name="connsiteY1" fmla="*/ 10160 h 143130"/>
                    <a:gd name="connsiteX2" fmla="*/ 254681 w 356281"/>
                    <a:gd name="connsiteY2" fmla="*/ 0 h 143130"/>
                    <a:gd name="connsiteX3" fmla="*/ 132761 w 356281"/>
                    <a:gd name="connsiteY3" fmla="*/ 10160 h 143130"/>
                    <a:gd name="connsiteX4" fmla="*/ 142921 w 356281"/>
                    <a:gd name="connsiteY4" fmla="*/ 121920 h 143130"/>
                    <a:gd name="connsiteX5" fmla="*/ 173401 w 356281"/>
                    <a:gd name="connsiteY5" fmla="*/ 132080 h 143130"/>
                    <a:gd name="connsiteX6" fmla="*/ 275001 w 356281"/>
                    <a:gd name="connsiteY6" fmla="*/ 121920 h 143130"/>
                    <a:gd name="connsiteX7" fmla="*/ 305481 w 356281"/>
                    <a:gd name="connsiteY7" fmla="*/ 111760 h 143130"/>
                    <a:gd name="connsiteX8" fmla="*/ 325801 w 356281"/>
                    <a:gd name="connsiteY8" fmla="*/ 50800 h 143130"/>
                    <a:gd name="connsiteX9" fmla="*/ 295321 w 356281"/>
                    <a:gd name="connsiteY9" fmla="*/ 40640 h 143130"/>
                    <a:gd name="connsiteX10" fmla="*/ 142921 w 356281"/>
                    <a:gd name="connsiteY10" fmla="*/ 20320 h 143130"/>
                    <a:gd name="connsiteX11" fmla="*/ 61641 w 356281"/>
                    <a:gd name="connsiteY11" fmla="*/ 30480 h 143130"/>
                    <a:gd name="connsiteX12" fmla="*/ 51481 w 356281"/>
                    <a:gd name="connsiteY12" fmla="*/ 60960 h 143130"/>
                    <a:gd name="connsiteX13" fmla="*/ 102281 w 356281"/>
                    <a:gd name="connsiteY13" fmla="*/ 81280 h 143130"/>
                    <a:gd name="connsiteX14" fmla="*/ 295321 w 356281"/>
                    <a:gd name="connsiteY14" fmla="*/ 71120 h 143130"/>
                    <a:gd name="connsiteX15" fmla="*/ 305481 w 356281"/>
                    <a:gd name="connsiteY15" fmla="*/ 40640 h 143130"/>
                    <a:gd name="connsiteX16" fmla="*/ 224201 w 356281"/>
                    <a:gd name="connsiteY16" fmla="*/ 10160 h 143130"/>
                    <a:gd name="connsiteX17" fmla="*/ 51481 w 356281"/>
                    <a:gd name="connsiteY17" fmla="*/ 40640 h 143130"/>
                    <a:gd name="connsiteX18" fmla="*/ 10841 w 356281"/>
                    <a:gd name="connsiteY18" fmla="*/ 81280 h 143130"/>
                    <a:gd name="connsiteX19" fmla="*/ 681 w 356281"/>
                    <a:gd name="connsiteY19" fmla="*/ 111760 h 143130"/>
                    <a:gd name="connsiteX20" fmla="*/ 102281 w 356281"/>
                    <a:gd name="connsiteY20" fmla="*/ 132080 h 143130"/>
                    <a:gd name="connsiteX21" fmla="*/ 122601 w 356281"/>
                    <a:gd name="connsiteY21" fmla="*/ 132080 h 14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6281" h="143130">
                      <a:moveTo>
                        <a:pt x="356281" y="20320"/>
                      </a:moveTo>
                      <a:cubicBezTo>
                        <a:pt x="335961" y="16933"/>
                        <a:pt x="315521" y="14200"/>
                        <a:pt x="295321" y="10160"/>
                      </a:cubicBezTo>
                      <a:cubicBezTo>
                        <a:pt x="281629" y="7422"/>
                        <a:pt x="268645" y="0"/>
                        <a:pt x="254681" y="0"/>
                      </a:cubicBezTo>
                      <a:cubicBezTo>
                        <a:pt x="213900" y="0"/>
                        <a:pt x="173401" y="6773"/>
                        <a:pt x="132761" y="10160"/>
                      </a:cubicBezTo>
                      <a:cubicBezTo>
                        <a:pt x="136148" y="47413"/>
                        <a:pt x="131092" y="86433"/>
                        <a:pt x="142921" y="121920"/>
                      </a:cubicBezTo>
                      <a:cubicBezTo>
                        <a:pt x="146308" y="132080"/>
                        <a:pt x="162691" y="132080"/>
                        <a:pt x="173401" y="132080"/>
                      </a:cubicBezTo>
                      <a:cubicBezTo>
                        <a:pt x="207437" y="132080"/>
                        <a:pt x="241134" y="125307"/>
                        <a:pt x="275001" y="121920"/>
                      </a:cubicBezTo>
                      <a:cubicBezTo>
                        <a:pt x="285161" y="118533"/>
                        <a:pt x="295902" y="116549"/>
                        <a:pt x="305481" y="111760"/>
                      </a:cubicBezTo>
                      <a:cubicBezTo>
                        <a:pt x="333557" y="97722"/>
                        <a:pt x="354957" y="87245"/>
                        <a:pt x="325801" y="50800"/>
                      </a:cubicBezTo>
                      <a:cubicBezTo>
                        <a:pt x="319111" y="42437"/>
                        <a:pt x="305619" y="43582"/>
                        <a:pt x="295321" y="40640"/>
                      </a:cubicBezTo>
                      <a:cubicBezTo>
                        <a:pt x="232495" y="22690"/>
                        <a:pt x="230805" y="28309"/>
                        <a:pt x="142921" y="20320"/>
                      </a:cubicBezTo>
                      <a:cubicBezTo>
                        <a:pt x="115828" y="23707"/>
                        <a:pt x="86592" y="19391"/>
                        <a:pt x="61641" y="30480"/>
                      </a:cubicBezTo>
                      <a:cubicBezTo>
                        <a:pt x="51854" y="34830"/>
                        <a:pt x="44791" y="52597"/>
                        <a:pt x="51481" y="60960"/>
                      </a:cubicBezTo>
                      <a:cubicBezTo>
                        <a:pt x="62874" y="75201"/>
                        <a:pt x="85348" y="74507"/>
                        <a:pt x="102281" y="81280"/>
                      </a:cubicBezTo>
                      <a:cubicBezTo>
                        <a:pt x="166628" y="77893"/>
                        <a:pt x="232137" y="83757"/>
                        <a:pt x="295321" y="71120"/>
                      </a:cubicBezTo>
                      <a:cubicBezTo>
                        <a:pt x="305823" y="69020"/>
                        <a:pt x="312171" y="49003"/>
                        <a:pt x="305481" y="40640"/>
                      </a:cubicBezTo>
                      <a:cubicBezTo>
                        <a:pt x="301063" y="35118"/>
                        <a:pt x="238907" y="15062"/>
                        <a:pt x="224201" y="10160"/>
                      </a:cubicBezTo>
                      <a:cubicBezTo>
                        <a:pt x="163797" y="14806"/>
                        <a:pt x="101852" y="2862"/>
                        <a:pt x="51481" y="40640"/>
                      </a:cubicBezTo>
                      <a:cubicBezTo>
                        <a:pt x="36155" y="52135"/>
                        <a:pt x="24388" y="67733"/>
                        <a:pt x="10841" y="81280"/>
                      </a:cubicBezTo>
                      <a:cubicBezTo>
                        <a:pt x="7454" y="91440"/>
                        <a:pt x="-2706" y="101600"/>
                        <a:pt x="681" y="111760"/>
                      </a:cubicBezTo>
                      <a:cubicBezTo>
                        <a:pt x="18137" y="164128"/>
                        <a:pt x="66866" y="136015"/>
                        <a:pt x="102281" y="132080"/>
                      </a:cubicBezTo>
                      <a:cubicBezTo>
                        <a:pt x="109013" y="131332"/>
                        <a:pt x="115828" y="132080"/>
                        <a:pt x="122601" y="13208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800" name="TextBox 98"/>
                <p:cNvSpPr txBox="1">
                  <a:spLocks noChangeArrowheads="1"/>
                </p:cNvSpPr>
                <p:nvPr/>
              </p:nvSpPr>
              <p:spPr bwMode="auto">
                <a:xfrm>
                  <a:off x="720339" y="2670294"/>
                  <a:ext cx="3562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V</a:t>
                  </a:r>
                  <a:endParaRPr lang="en-US" altLang="en-US"/>
                </a:p>
              </p:txBody>
            </p:sp>
          </p:grpSp>
          <p:sp>
            <p:nvSpPr>
              <p:cNvPr id="73794" name="TextBox 100"/>
              <p:cNvSpPr txBox="1">
                <a:spLocks noChangeArrowheads="1"/>
              </p:cNvSpPr>
              <p:nvPr/>
            </p:nvSpPr>
            <p:spPr bwMode="auto">
              <a:xfrm>
                <a:off x="3088301" y="2412536"/>
                <a:ext cx="3562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V</a:t>
                </a:r>
                <a:endParaRPr lang="en-US" altLang="en-US"/>
              </a:p>
            </p:txBody>
          </p:sp>
        </p:grpSp>
        <p:grpSp>
          <p:nvGrpSpPr>
            <p:cNvPr id="73753" name="Group 49"/>
            <p:cNvGrpSpPr>
              <a:grpSpLocks/>
            </p:cNvGrpSpPr>
            <p:nvPr/>
          </p:nvGrpSpPr>
          <p:grpSpPr bwMode="auto">
            <a:xfrm>
              <a:off x="4216741" y="1703122"/>
              <a:ext cx="2338162" cy="2332494"/>
              <a:chOff x="4419940" y="1690990"/>
              <a:chExt cx="2338162" cy="2332494"/>
            </a:xfrm>
          </p:grpSpPr>
          <p:grpSp>
            <p:nvGrpSpPr>
              <p:cNvPr id="73771" name="Group 101"/>
              <p:cNvGrpSpPr>
                <a:grpSpLocks/>
              </p:cNvGrpSpPr>
              <p:nvPr/>
            </p:nvGrpSpPr>
            <p:grpSpPr bwMode="auto">
              <a:xfrm>
                <a:off x="4419940" y="1690990"/>
                <a:ext cx="2338162" cy="1088906"/>
                <a:chOff x="1857919" y="1703122"/>
                <a:chExt cx="2338162" cy="1088906"/>
              </a:xfrm>
            </p:grpSpPr>
            <p:cxnSp>
              <p:nvCxnSpPr>
                <p:cNvPr id="103" name="Straight Arrow Connector 102"/>
                <p:cNvCxnSpPr/>
                <p:nvPr/>
              </p:nvCxnSpPr>
              <p:spPr>
                <a:xfrm>
                  <a:off x="1960348" y="2333660"/>
                  <a:ext cx="87319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782" name="TextBox 103"/>
                <p:cNvSpPr txBox="1">
                  <a:spLocks noChangeArrowheads="1"/>
                </p:cNvSpPr>
                <p:nvPr/>
              </p:nvSpPr>
              <p:spPr bwMode="auto">
                <a:xfrm>
                  <a:off x="1857919" y="1926642"/>
                  <a:ext cx="10580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Right</a:t>
                  </a:r>
                  <a:endParaRPr lang="en-US" altLang="en-US"/>
                </a:p>
              </p:txBody>
            </p:sp>
            <p:grpSp>
              <p:nvGrpSpPr>
                <p:cNvPr id="73783" name="Group 104"/>
                <p:cNvGrpSpPr>
                  <a:grpSpLocks/>
                </p:cNvGrpSpPr>
                <p:nvPr/>
              </p:nvGrpSpPr>
              <p:grpSpPr bwMode="auto">
                <a:xfrm>
                  <a:off x="2956561" y="1703122"/>
                  <a:ext cx="1239520" cy="1088906"/>
                  <a:chOff x="558800" y="2670294"/>
                  <a:chExt cx="1239520" cy="1088906"/>
                </a:xfrm>
              </p:grpSpPr>
              <p:sp>
                <p:nvSpPr>
                  <p:cNvPr id="107" name="Rectangle 106"/>
                  <p:cNvSpPr/>
                  <p:nvPr/>
                </p:nvSpPr>
                <p:spPr>
                  <a:xfrm>
                    <a:off x="558026" y="2743476"/>
                    <a:ext cx="620761" cy="38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8" name="Rectangle 107"/>
                  <p:cNvSpPr/>
                  <p:nvPr/>
                </p:nvSpPr>
                <p:spPr>
                  <a:xfrm>
                    <a:off x="1178787" y="2743476"/>
                    <a:ext cx="619172" cy="38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9" name="Rectangle 108"/>
                  <p:cNvSpPr/>
                  <p:nvPr/>
                </p:nvSpPr>
                <p:spPr>
                  <a:xfrm>
                    <a:off x="558026" y="3373876"/>
                    <a:ext cx="620761" cy="385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0" name="Rectangle 109"/>
                  <p:cNvSpPr/>
                  <p:nvPr/>
                </p:nvSpPr>
                <p:spPr>
                  <a:xfrm>
                    <a:off x="1178787" y="3373876"/>
                    <a:ext cx="619172" cy="385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1" name="Freeform 110"/>
                  <p:cNvSpPr/>
                  <p:nvPr/>
                </p:nvSpPr>
                <p:spPr>
                  <a:xfrm>
                    <a:off x="1331198" y="2967371"/>
                    <a:ext cx="355627" cy="142912"/>
                  </a:xfrm>
                  <a:custGeom>
                    <a:avLst/>
                    <a:gdLst>
                      <a:gd name="connsiteX0" fmla="*/ 356281 w 356281"/>
                      <a:gd name="connsiteY0" fmla="*/ 20320 h 143130"/>
                      <a:gd name="connsiteX1" fmla="*/ 295321 w 356281"/>
                      <a:gd name="connsiteY1" fmla="*/ 10160 h 143130"/>
                      <a:gd name="connsiteX2" fmla="*/ 254681 w 356281"/>
                      <a:gd name="connsiteY2" fmla="*/ 0 h 143130"/>
                      <a:gd name="connsiteX3" fmla="*/ 132761 w 356281"/>
                      <a:gd name="connsiteY3" fmla="*/ 10160 h 143130"/>
                      <a:gd name="connsiteX4" fmla="*/ 142921 w 356281"/>
                      <a:gd name="connsiteY4" fmla="*/ 121920 h 143130"/>
                      <a:gd name="connsiteX5" fmla="*/ 173401 w 356281"/>
                      <a:gd name="connsiteY5" fmla="*/ 132080 h 143130"/>
                      <a:gd name="connsiteX6" fmla="*/ 275001 w 356281"/>
                      <a:gd name="connsiteY6" fmla="*/ 121920 h 143130"/>
                      <a:gd name="connsiteX7" fmla="*/ 305481 w 356281"/>
                      <a:gd name="connsiteY7" fmla="*/ 111760 h 143130"/>
                      <a:gd name="connsiteX8" fmla="*/ 325801 w 356281"/>
                      <a:gd name="connsiteY8" fmla="*/ 50800 h 143130"/>
                      <a:gd name="connsiteX9" fmla="*/ 295321 w 356281"/>
                      <a:gd name="connsiteY9" fmla="*/ 40640 h 143130"/>
                      <a:gd name="connsiteX10" fmla="*/ 142921 w 356281"/>
                      <a:gd name="connsiteY10" fmla="*/ 20320 h 143130"/>
                      <a:gd name="connsiteX11" fmla="*/ 61641 w 356281"/>
                      <a:gd name="connsiteY11" fmla="*/ 30480 h 143130"/>
                      <a:gd name="connsiteX12" fmla="*/ 51481 w 356281"/>
                      <a:gd name="connsiteY12" fmla="*/ 60960 h 143130"/>
                      <a:gd name="connsiteX13" fmla="*/ 102281 w 356281"/>
                      <a:gd name="connsiteY13" fmla="*/ 81280 h 143130"/>
                      <a:gd name="connsiteX14" fmla="*/ 295321 w 356281"/>
                      <a:gd name="connsiteY14" fmla="*/ 71120 h 143130"/>
                      <a:gd name="connsiteX15" fmla="*/ 305481 w 356281"/>
                      <a:gd name="connsiteY15" fmla="*/ 40640 h 143130"/>
                      <a:gd name="connsiteX16" fmla="*/ 224201 w 356281"/>
                      <a:gd name="connsiteY16" fmla="*/ 10160 h 143130"/>
                      <a:gd name="connsiteX17" fmla="*/ 51481 w 356281"/>
                      <a:gd name="connsiteY17" fmla="*/ 40640 h 143130"/>
                      <a:gd name="connsiteX18" fmla="*/ 10841 w 356281"/>
                      <a:gd name="connsiteY18" fmla="*/ 81280 h 143130"/>
                      <a:gd name="connsiteX19" fmla="*/ 681 w 356281"/>
                      <a:gd name="connsiteY19" fmla="*/ 111760 h 143130"/>
                      <a:gd name="connsiteX20" fmla="*/ 102281 w 356281"/>
                      <a:gd name="connsiteY20" fmla="*/ 132080 h 143130"/>
                      <a:gd name="connsiteX21" fmla="*/ 122601 w 356281"/>
                      <a:gd name="connsiteY21" fmla="*/ 132080 h 14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6281" h="143130">
                        <a:moveTo>
                          <a:pt x="356281" y="20320"/>
                        </a:moveTo>
                        <a:cubicBezTo>
                          <a:pt x="335961" y="16933"/>
                          <a:pt x="315521" y="14200"/>
                          <a:pt x="295321" y="10160"/>
                        </a:cubicBezTo>
                        <a:cubicBezTo>
                          <a:pt x="281629" y="7422"/>
                          <a:pt x="268645" y="0"/>
                          <a:pt x="254681" y="0"/>
                        </a:cubicBezTo>
                        <a:cubicBezTo>
                          <a:pt x="213900" y="0"/>
                          <a:pt x="173401" y="6773"/>
                          <a:pt x="132761" y="10160"/>
                        </a:cubicBezTo>
                        <a:cubicBezTo>
                          <a:pt x="136148" y="47413"/>
                          <a:pt x="131092" y="86433"/>
                          <a:pt x="142921" y="121920"/>
                        </a:cubicBezTo>
                        <a:cubicBezTo>
                          <a:pt x="146308" y="132080"/>
                          <a:pt x="162691" y="132080"/>
                          <a:pt x="173401" y="132080"/>
                        </a:cubicBezTo>
                        <a:cubicBezTo>
                          <a:pt x="207437" y="132080"/>
                          <a:pt x="241134" y="125307"/>
                          <a:pt x="275001" y="121920"/>
                        </a:cubicBezTo>
                        <a:cubicBezTo>
                          <a:pt x="285161" y="118533"/>
                          <a:pt x="295902" y="116549"/>
                          <a:pt x="305481" y="111760"/>
                        </a:cubicBezTo>
                        <a:cubicBezTo>
                          <a:pt x="333557" y="97722"/>
                          <a:pt x="354957" y="87245"/>
                          <a:pt x="325801" y="50800"/>
                        </a:cubicBezTo>
                        <a:cubicBezTo>
                          <a:pt x="319111" y="42437"/>
                          <a:pt x="305619" y="43582"/>
                          <a:pt x="295321" y="40640"/>
                        </a:cubicBezTo>
                        <a:cubicBezTo>
                          <a:pt x="232495" y="22690"/>
                          <a:pt x="230805" y="28309"/>
                          <a:pt x="142921" y="20320"/>
                        </a:cubicBezTo>
                        <a:cubicBezTo>
                          <a:pt x="115828" y="23707"/>
                          <a:pt x="86592" y="19391"/>
                          <a:pt x="61641" y="30480"/>
                        </a:cubicBezTo>
                        <a:cubicBezTo>
                          <a:pt x="51854" y="34830"/>
                          <a:pt x="44791" y="52597"/>
                          <a:pt x="51481" y="60960"/>
                        </a:cubicBezTo>
                        <a:cubicBezTo>
                          <a:pt x="62874" y="75201"/>
                          <a:pt x="85348" y="74507"/>
                          <a:pt x="102281" y="81280"/>
                        </a:cubicBezTo>
                        <a:cubicBezTo>
                          <a:pt x="166628" y="77893"/>
                          <a:pt x="232137" y="83757"/>
                          <a:pt x="295321" y="71120"/>
                        </a:cubicBezTo>
                        <a:cubicBezTo>
                          <a:pt x="305823" y="69020"/>
                          <a:pt x="312171" y="49003"/>
                          <a:pt x="305481" y="40640"/>
                        </a:cubicBezTo>
                        <a:cubicBezTo>
                          <a:pt x="301063" y="35118"/>
                          <a:pt x="238907" y="15062"/>
                          <a:pt x="224201" y="10160"/>
                        </a:cubicBezTo>
                        <a:cubicBezTo>
                          <a:pt x="163797" y="14806"/>
                          <a:pt x="101852" y="2862"/>
                          <a:pt x="51481" y="40640"/>
                        </a:cubicBezTo>
                        <a:cubicBezTo>
                          <a:pt x="36155" y="52135"/>
                          <a:pt x="24388" y="67733"/>
                          <a:pt x="10841" y="81280"/>
                        </a:cubicBezTo>
                        <a:cubicBezTo>
                          <a:pt x="7454" y="91440"/>
                          <a:pt x="-2706" y="101600"/>
                          <a:pt x="681" y="111760"/>
                        </a:cubicBezTo>
                        <a:cubicBezTo>
                          <a:pt x="18137" y="164128"/>
                          <a:pt x="66866" y="136015"/>
                          <a:pt x="102281" y="132080"/>
                        </a:cubicBezTo>
                        <a:cubicBezTo>
                          <a:pt x="109013" y="131332"/>
                          <a:pt x="115828" y="132080"/>
                          <a:pt x="122601" y="13208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790" name="TextBox 111"/>
                  <p:cNvSpPr txBox="1">
                    <a:spLocks noChangeArrowheads="1"/>
                  </p:cNvSpPr>
                  <p:nvPr/>
                </p:nvSpPr>
                <p:spPr bwMode="auto">
                  <a:xfrm>
                    <a:off x="720339" y="2670294"/>
                    <a:ext cx="3562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V</a:t>
                    </a:r>
                    <a:endParaRPr lang="en-US" altLang="en-US"/>
                  </a:p>
                </p:txBody>
              </p:sp>
            </p:grpSp>
            <p:sp>
              <p:nvSpPr>
                <p:cNvPr id="73784" name="TextBox 105"/>
                <p:cNvSpPr txBox="1">
                  <a:spLocks noChangeArrowheads="1"/>
                </p:cNvSpPr>
                <p:nvPr/>
              </p:nvSpPr>
              <p:spPr bwMode="auto">
                <a:xfrm>
                  <a:off x="3088301" y="2412536"/>
                  <a:ext cx="3562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V</a:t>
                  </a:r>
                  <a:endParaRPr lang="en-US" altLang="en-US"/>
                </a:p>
              </p:txBody>
            </p:sp>
          </p:grpSp>
          <p:grpSp>
            <p:nvGrpSpPr>
              <p:cNvPr id="73772" name="Group 112"/>
              <p:cNvGrpSpPr>
                <a:grpSpLocks/>
              </p:cNvGrpSpPr>
              <p:nvPr/>
            </p:nvGrpSpPr>
            <p:grpSpPr bwMode="auto">
              <a:xfrm>
                <a:off x="5510124" y="2914513"/>
                <a:ext cx="1239520" cy="1108971"/>
                <a:chOff x="2956561" y="1713413"/>
                <a:chExt cx="1239520" cy="1108971"/>
              </a:xfrm>
            </p:grpSpPr>
            <p:grpSp>
              <p:nvGrpSpPr>
                <p:cNvPr id="73773" name="Group 115"/>
                <p:cNvGrpSpPr>
                  <a:grpSpLocks/>
                </p:cNvGrpSpPr>
                <p:nvPr/>
              </p:nvGrpSpPr>
              <p:grpSpPr bwMode="auto">
                <a:xfrm>
                  <a:off x="2956561" y="1713413"/>
                  <a:ext cx="1239520" cy="1078615"/>
                  <a:chOff x="558800" y="2680585"/>
                  <a:chExt cx="1239520" cy="1078615"/>
                </a:xfrm>
              </p:grpSpPr>
              <p:sp>
                <p:nvSpPr>
                  <p:cNvPr id="118" name="Rectangle 117"/>
                  <p:cNvSpPr/>
                  <p:nvPr/>
                </p:nvSpPr>
                <p:spPr>
                  <a:xfrm>
                    <a:off x="558546" y="2759287"/>
                    <a:ext cx="620760" cy="369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9" name="Rectangle 118"/>
                  <p:cNvSpPr/>
                  <p:nvPr/>
                </p:nvSpPr>
                <p:spPr>
                  <a:xfrm>
                    <a:off x="1179306" y="2759287"/>
                    <a:ext cx="619172" cy="369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0" name="Rectangle 119"/>
                  <p:cNvSpPr/>
                  <p:nvPr/>
                </p:nvSpPr>
                <p:spPr>
                  <a:xfrm>
                    <a:off x="558546" y="3373808"/>
                    <a:ext cx="620760" cy="385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1" name="Rectangle 120"/>
                  <p:cNvSpPr/>
                  <p:nvPr/>
                </p:nvSpPr>
                <p:spPr>
                  <a:xfrm>
                    <a:off x="1179306" y="3373808"/>
                    <a:ext cx="619172" cy="385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2" name="Freeform 121"/>
                  <p:cNvSpPr/>
                  <p:nvPr/>
                </p:nvSpPr>
                <p:spPr>
                  <a:xfrm>
                    <a:off x="1331717" y="2967303"/>
                    <a:ext cx="355627" cy="142912"/>
                  </a:xfrm>
                  <a:custGeom>
                    <a:avLst/>
                    <a:gdLst>
                      <a:gd name="connsiteX0" fmla="*/ 356281 w 356281"/>
                      <a:gd name="connsiteY0" fmla="*/ 20320 h 143130"/>
                      <a:gd name="connsiteX1" fmla="*/ 295321 w 356281"/>
                      <a:gd name="connsiteY1" fmla="*/ 10160 h 143130"/>
                      <a:gd name="connsiteX2" fmla="*/ 254681 w 356281"/>
                      <a:gd name="connsiteY2" fmla="*/ 0 h 143130"/>
                      <a:gd name="connsiteX3" fmla="*/ 132761 w 356281"/>
                      <a:gd name="connsiteY3" fmla="*/ 10160 h 143130"/>
                      <a:gd name="connsiteX4" fmla="*/ 142921 w 356281"/>
                      <a:gd name="connsiteY4" fmla="*/ 121920 h 143130"/>
                      <a:gd name="connsiteX5" fmla="*/ 173401 w 356281"/>
                      <a:gd name="connsiteY5" fmla="*/ 132080 h 143130"/>
                      <a:gd name="connsiteX6" fmla="*/ 275001 w 356281"/>
                      <a:gd name="connsiteY6" fmla="*/ 121920 h 143130"/>
                      <a:gd name="connsiteX7" fmla="*/ 305481 w 356281"/>
                      <a:gd name="connsiteY7" fmla="*/ 111760 h 143130"/>
                      <a:gd name="connsiteX8" fmla="*/ 325801 w 356281"/>
                      <a:gd name="connsiteY8" fmla="*/ 50800 h 143130"/>
                      <a:gd name="connsiteX9" fmla="*/ 295321 w 356281"/>
                      <a:gd name="connsiteY9" fmla="*/ 40640 h 143130"/>
                      <a:gd name="connsiteX10" fmla="*/ 142921 w 356281"/>
                      <a:gd name="connsiteY10" fmla="*/ 20320 h 143130"/>
                      <a:gd name="connsiteX11" fmla="*/ 61641 w 356281"/>
                      <a:gd name="connsiteY11" fmla="*/ 30480 h 143130"/>
                      <a:gd name="connsiteX12" fmla="*/ 51481 w 356281"/>
                      <a:gd name="connsiteY12" fmla="*/ 60960 h 143130"/>
                      <a:gd name="connsiteX13" fmla="*/ 102281 w 356281"/>
                      <a:gd name="connsiteY13" fmla="*/ 81280 h 143130"/>
                      <a:gd name="connsiteX14" fmla="*/ 295321 w 356281"/>
                      <a:gd name="connsiteY14" fmla="*/ 71120 h 143130"/>
                      <a:gd name="connsiteX15" fmla="*/ 305481 w 356281"/>
                      <a:gd name="connsiteY15" fmla="*/ 40640 h 143130"/>
                      <a:gd name="connsiteX16" fmla="*/ 224201 w 356281"/>
                      <a:gd name="connsiteY16" fmla="*/ 10160 h 143130"/>
                      <a:gd name="connsiteX17" fmla="*/ 51481 w 356281"/>
                      <a:gd name="connsiteY17" fmla="*/ 40640 h 143130"/>
                      <a:gd name="connsiteX18" fmla="*/ 10841 w 356281"/>
                      <a:gd name="connsiteY18" fmla="*/ 81280 h 143130"/>
                      <a:gd name="connsiteX19" fmla="*/ 681 w 356281"/>
                      <a:gd name="connsiteY19" fmla="*/ 111760 h 143130"/>
                      <a:gd name="connsiteX20" fmla="*/ 102281 w 356281"/>
                      <a:gd name="connsiteY20" fmla="*/ 132080 h 143130"/>
                      <a:gd name="connsiteX21" fmla="*/ 122601 w 356281"/>
                      <a:gd name="connsiteY21" fmla="*/ 132080 h 14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6281" h="143130">
                        <a:moveTo>
                          <a:pt x="356281" y="20320"/>
                        </a:moveTo>
                        <a:cubicBezTo>
                          <a:pt x="335961" y="16933"/>
                          <a:pt x="315521" y="14200"/>
                          <a:pt x="295321" y="10160"/>
                        </a:cubicBezTo>
                        <a:cubicBezTo>
                          <a:pt x="281629" y="7422"/>
                          <a:pt x="268645" y="0"/>
                          <a:pt x="254681" y="0"/>
                        </a:cubicBezTo>
                        <a:cubicBezTo>
                          <a:pt x="213900" y="0"/>
                          <a:pt x="173401" y="6773"/>
                          <a:pt x="132761" y="10160"/>
                        </a:cubicBezTo>
                        <a:cubicBezTo>
                          <a:pt x="136148" y="47413"/>
                          <a:pt x="131092" y="86433"/>
                          <a:pt x="142921" y="121920"/>
                        </a:cubicBezTo>
                        <a:cubicBezTo>
                          <a:pt x="146308" y="132080"/>
                          <a:pt x="162691" y="132080"/>
                          <a:pt x="173401" y="132080"/>
                        </a:cubicBezTo>
                        <a:cubicBezTo>
                          <a:pt x="207437" y="132080"/>
                          <a:pt x="241134" y="125307"/>
                          <a:pt x="275001" y="121920"/>
                        </a:cubicBezTo>
                        <a:cubicBezTo>
                          <a:pt x="285161" y="118533"/>
                          <a:pt x="295902" y="116549"/>
                          <a:pt x="305481" y="111760"/>
                        </a:cubicBezTo>
                        <a:cubicBezTo>
                          <a:pt x="333557" y="97722"/>
                          <a:pt x="354957" y="87245"/>
                          <a:pt x="325801" y="50800"/>
                        </a:cubicBezTo>
                        <a:cubicBezTo>
                          <a:pt x="319111" y="42437"/>
                          <a:pt x="305619" y="43582"/>
                          <a:pt x="295321" y="40640"/>
                        </a:cubicBezTo>
                        <a:cubicBezTo>
                          <a:pt x="232495" y="22690"/>
                          <a:pt x="230805" y="28309"/>
                          <a:pt x="142921" y="20320"/>
                        </a:cubicBezTo>
                        <a:cubicBezTo>
                          <a:pt x="115828" y="23707"/>
                          <a:pt x="86592" y="19391"/>
                          <a:pt x="61641" y="30480"/>
                        </a:cubicBezTo>
                        <a:cubicBezTo>
                          <a:pt x="51854" y="34830"/>
                          <a:pt x="44791" y="52597"/>
                          <a:pt x="51481" y="60960"/>
                        </a:cubicBezTo>
                        <a:cubicBezTo>
                          <a:pt x="62874" y="75201"/>
                          <a:pt x="85348" y="74507"/>
                          <a:pt x="102281" y="81280"/>
                        </a:cubicBezTo>
                        <a:cubicBezTo>
                          <a:pt x="166628" y="77893"/>
                          <a:pt x="232137" y="83757"/>
                          <a:pt x="295321" y="71120"/>
                        </a:cubicBezTo>
                        <a:cubicBezTo>
                          <a:pt x="305823" y="69020"/>
                          <a:pt x="312171" y="49003"/>
                          <a:pt x="305481" y="40640"/>
                        </a:cubicBezTo>
                        <a:cubicBezTo>
                          <a:pt x="301063" y="35118"/>
                          <a:pt x="238907" y="15062"/>
                          <a:pt x="224201" y="10160"/>
                        </a:cubicBezTo>
                        <a:cubicBezTo>
                          <a:pt x="163797" y="14806"/>
                          <a:pt x="101852" y="2862"/>
                          <a:pt x="51481" y="40640"/>
                        </a:cubicBezTo>
                        <a:cubicBezTo>
                          <a:pt x="36155" y="52135"/>
                          <a:pt x="24388" y="67733"/>
                          <a:pt x="10841" y="81280"/>
                        </a:cubicBezTo>
                        <a:cubicBezTo>
                          <a:pt x="7454" y="91440"/>
                          <a:pt x="-2706" y="101600"/>
                          <a:pt x="681" y="111760"/>
                        </a:cubicBezTo>
                        <a:cubicBezTo>
                          <a:pt x="18137" y="164128"/>
                          <a:pt x="66866" y="136015"/>
                          <a:pt x="102281" y="132080"/>
                        </a:cubicBezTo>
                        <a:cubicBezTo>
                          <a:pt x="109013" y="131332"/>
                          <a:pt x="115828" y="132080"/>
                          <a:pt x="122601" y="13208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780" name="TextBox 122"/>
                  <p:cNvSpPr txBox="1">
                    <a:spLocks noChangeArrowheads="1"/>
                  </p:cNvSpPr>
                  <p:nvPr/>
                </p:nvSpPr>
                <p:spPr bwMode="auto">
                  <a:xfrm>
                    <a:off x="1140617" y="2680585"/>
                    <a:ext cx="3562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V</a:t>
                    </a:r>
                    <a:endParaRPr lang="en-US" altLang="en-US"/>
                  </a:p>
                </p:txBody>
              </p:sp>
            </p:grpSp>
            <p:sp>
              <p:nvSpPr>
                <p:cNvPr id="73774" name="TextBox 116"/>
                <p:cNvSpPr txBox="1">
                  <a:spLocks noChangeArrowheads="1"/>
                </p:cNvSpPr>
                <p:nvPr/>
              </p:nvSpPr>
              <p:spPr bwMode="auto">
                <a:xfrm>
                  <a:off x="3584779" y="2453052"/>
                  <a:ext cx="3562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V</a:t>
                  </a:r>
                  <a:endParaRPr lang="en-US" altLang="en-US"/>
                </a:p>
              </p:txBody>
            </p:sp>
          </p:grpSp>
        </p:grpSp>
        <p:grpSp>
          <p:nvGrpSpPr>
            <p:cNvPr id="73754" name="Group 123"/>
            <p:cNvGrpSpPr>
              <a:grpSpLocks/>
            </p:cNvGrpSpPr>
            <p:nvPr/>
          </p:nvGrpSpPr>
          <p:grpSpPr bwMode="auto">
            <a:xfrm>
              <a:off x="6596224" y="1768088"/>
              <a:ext cx="2338162" cy="2332494"/>
              <a:chOff x="4419940" y="1690990"/>
              <a:chExt cx="2338162" cy="2332494"/>
            </a:xfrm>
          </p:grpSpPr>
          <p:grpSp>
            <p:nvGrpSpPr>
              <p:cNvPr id="73755" name="Group 124"/>
              <p:cNvGrpSpPr>
                <a:grpSpLocks/>
              </p:cNvGrpSpPr>
              <p:nvPr/>
            </p:nvGrpSpPr>
            <p:grpSpPr bwMode="auto">
              <a:xfrm>
                <a:off x="4419940" y="1690990"/>
                <a:ext cx="2338162" cy="1088906"/>
                <a:chOff x="1857919" y="1703122"/>
                <a:chExt cx="2338162" cy="1088906"/>
              </a:xfrm>
            </p:grpSpPr>
            <p:cxnSp>
              <p:nvCxnSpPr>
                <p:cNvPr id="135" name="Straight Arrow Connector 134"/>
                <p:cNvCxnSpPr/>
                <p:nvPr/>
              </p:nvCxnSpPr>
              <p:spPr>
                <a:xfrm>
                  <a:off x="1960709" y="2333799"/>
                  <a:ext cx="87319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762" name="TextBox 135"/>
                <p:cNvSpPr txBox="1">
                  <a:spLocks noChangeArrowheads="1"/>
                </p:cNvSpPr>
                <p:nvPr/>
              </p:nvSpPr>
              <p:spPr bwMode="auto">
                <a:xfrm>
                  <a:off x="1857919" y="1926642"/>
                  <a:ext cx="10580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Suck</a:t>
                  </a:r>
                  <a:endParaRPr lang="en-US" altLang="en-US"/>
                </a:p>
              </p:txBody>
            </p:sp>
            <p:grpSp>
              <p:nvGrpSpPr>
                <p:cNvPr id="73763" name="Group 136"/>
                <p:cNvGrpSpPr>
                  <a:grpSpLocks/>
                </p:cNvGrpSpPr>
                <p:nvPr/>
              </p:nvGrpSpPr>
              <p:grpSpPr bwMode="auto">
                <a:xfrm>
                  <a:off x="2956561" y="1703122"/>
                  <a:ext cx="1239520" cy="1088906"/>
                  <a:chOff x="558800" y="2670294"/>
                  <a:chExt cx="1239520" cy="1088906"/>
                </a:xfrm>
              </p:grpSpPr>
              <p:sp>
                <p:nvSpPr>
                  <p:cNvPr id="139" name="Rectangle 138"/>
                  <p:cNvSpPr/>
                  <p:nvPr/>
                </p:nvSpPr>
                <p:spPr>
                  <a:xfrm>
                    <a:off x="558388" y="2743614"/>
                    <a:ext cx="620760" cy="385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0" name="Rectangle 139"/>
                  <p:cNvSpPr/>
                  <p:nvPr/>
                </p:nvSpPr>
                <p:spPr>
                  <a:xfrm>
                    <a:off x="1179148" y="2743614"/>
                    <a:ext cx="619172" cy="385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1" name="Rectangle 140"/>
                  <p:cNvSpPr/>
                  <p:nvPr/>
                </p:nvSpPr>
                <p:spPr>
                  <a:xfrm>
                    <a:off x="558388" y="3374015"/>
                    <a:ext cx="620760" cy="38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2" name="Rectangle 141"/>
                  <p:cNvSpPr/>
                  <p:nvPr/>
                </p:nvSpPr>
                <p:spPr>
                  <a:xfrm>
                    <a:off x="1179148" y="3374015"/>
                    <a:ext cx="619172" cy="38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 name="Freeform 142"/>
                  <p:cNvSpPr/>
                  <p:nvPr/>
                </p:nvSpPr>
                <p:spPr>
                  <a:xfrm>
                    <a:off x="1331559" y="2967510"/>
                    <a:ext cx="355627" cy="142912"/>
                  </a:xfrm>
                  <a:custGeom>
                    <a:avLst/>
                    <a:gdLst>
                      <a:gd name="connsiteX0" fmla="*/ 356281 w 356281"/>
                      <a:gd name="connsiteY0" fmla="*/ 20320 h 143130"/>
                      <a:gd name="connsiteX1" fmla="*/ 295321 w 356281"/>
                      <a:gd name="connsiteY1" fmla="*/ 10160 h 143130"/>
                      <a:gd name="connsiteX2" fmla="*/ 254681 w 356281"/>
                      <a:gd name="connsiteY2" fmla="*/ 0 h 143130"/>
                      <a:gd name="connsiteX3" fmla="*/ 132761 w 356281"/>
                      <a:gd name="connsiteY3" fmla="*/ 10160 h 143130"/>
                      <a:gd name="connsiteX4" fmla="*/ 142921 w 356281"/>
                      <a:gd name="connsiteY4" fmla="*/ 121920 h 143130"/>
                      <a:gd name="connsiteX5" fmla="*/ 173401 w 356281"/>
                      <a:gd name="connsiteY5" fmla="*/ 132080 h 143130"/>
                      <a:gd name="connsiteX6" fmla="*/ 275001 w 356281"/>
                      <a:gd name="connsiteY6" fmla="*/ 121920 h 143130"/>
                      <a:gd name="connsiteX7" fmla="*/ 305481 w 356281"/>
                      <a:gd name="connsiteY7" fmla="*/ 111760 h 143130"/>
                      <a:gd name="connsiteX8" fmla="*/ 325801 w 356281"/>
                      <a:gd name="connsiteY8" fmla="*/ 50800 h 143130"/>
                      <a:gd name="connsiteX9" fmla="*/ 295321 w 356281"/>
                      <a:gd name="connsiteY9" fmla="*/ 40640 h 143130"/>
                      <a:gd name="connsiteX10" fmla="*/ 142921 w 356281"/>
                      <a:gd name="connsiteY10" fmla="*/ 20320 h 143130"/>
                      <a:gd name="connsiteX11" fmla="*/ 61641 w 356281"/>
                      <a:gd name="connsiteY11" fmla="*/ 30480 h 143130"/>
                      <a:gd name="connsiteX12" fmla="*/ 51481 w 356281"/>
                      <a:gd name="connsiteY12" fmla="*/ 60960 h 143130"/>
                      <a:gd name="connsiteX13" fmla="*/ 102281 w 356281"/>
                      <a:gd name="connsiteY13" fmla="*/ 81280 h 143130"/>
                      <a:gd name="connsiteX14" fmla="*/ 295321 w 356281"/>
                      <a:gd name="connsiteY14" fmla="*/ 71120 h 143130"/>
                      <a:gd name="connsiteX15" fmla="*/ 305481 w 356281"/>
                      <a:gd name="connsiteY15" fmla="*/ 40640 h 143130"/>
                      <a:gd name="connsiteX16" fmla="*/ 224201 w 356281"/>
                      <a:gd name="connsiteY16" fmla="*/ 10160 h 143130"/>
                      <a:gd name="connsiteX17" fmla="*/ 51481 w 356281"/>
                      <a:gd name="connsiteY17" fmla="*/ 40640 h 143130"/>
                      <a:gd name="connsiteX18" fmla="*/ 10841 w 356281"/>
                      <a:gd name="connsiteY18" fmla="*/ 81280 h 143130"/>
                      <a:gd name="connsiteX19" fmla="*/ 681 w 356281"/>
                      <a:gd name="connsiteY19" fmla="*/ 111760 h 143130"/>
                      <a:gd name="connsiteX20" fmla="*/ 102281 w 356281"/>
                      <a:gd name="connsiteY20" fmla="*/ 132080 h 143130"/>
                      <a:gd name="connsiteX21" fmla="*/ 122601 w 356281"/>
                      <a:gd name="connsiteY21" fmla="*/ 132080 h 14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6281" h="143130">
                        <a:moveTo>
                          <a:pt x="356281" y="20320"/>
                        </a:moveTo>
                        <a:cubicBezTo>
                          <a:pt x="335961" y="16933"/>
                          <a:pt x="315521" y="14200"/>
                          <a:pt x="295321" y="10160"/>
                        </a:cubicBezTo>
                        <a:cubicBezTo>
                          <a:pt x="281629" y="7422"/>
                          <a:pt x="268645" y="0"/>
                          <a:pt x="254681" y="0"/>
                        </a:cubicBezTo>
                        <a:cubicBezTo>
                          <a:pt x="213900" y="0"/>
                          <a:pt x="173401" y="6773"/>
                          <a:pt x="132761" y="10160"/>
                        </a:cubicBezTo>
                        <a:cubicBezTo>
                          <a:pt x="136148" y="47413"/>
                          <a:pt x="131092" y="86433"/>
                          <a:pt x="142921" y="121920"/>
                        </a:cubicBezTo>
                        <a:cubicBezTo>
                          <a:pt x="146308" y="132080"/>
                          <a:pt x="162691" y="132080"/>
                          <a:pt x="173401" y="132080"/>
                        </a:cubicBezTo>
                        <a:cubicBezTo>
                          <a:pt x="207437" y="132080"/>
                          <a:pt x="241134" y="125307"/>
                          <a:pt x="275001" y="121920"/>
                        </a:cubicBezTo>
                        <a:cubicBezTo>
                          <a:pt x="285161" y="118533"/>
                          <a:pt x="295902" y="116549"/>
                          <a:pt x="305481" y="111760"/>
                        </a:cubicBezTo>
                        <a:cubicBezTo>
                          <a:pt x="333557" y="97722"/>
                          <a:pt x="354957" y="87245"/>
                          <a:pt x="325801" y="50800"/>
                        </a:cubicBezTo>
                        <a:cubicBezTo>
                          <a:pt x="319111" y="42437"/>
                          <a:pt x="305619" y="43582"/>
                          <a:pt x="295321" y="40640"/>
                        </a:cubicBezTo>
                        <a:cubicBezTo>
                          <a:pt x="232495" y="22690"/>
                          <a:pt x="230805" y="28309"/>
                          <a:pt x="142921" y="20320"/>
                        </a:cubicBezTo>
                        <a:cubicBezTo>
                          <a:pt x="115828" y="23707"/>
                          <a:pt x="86592" y="19391"/>
                          <a:pt x="61641" y="30480"/>
                        </a:cubicBezTo>
                        <a:cubicBezTo>
                          <a:pt x="51854" y="34830"/>
                          <a:pt x="44791" y="52597"/>
                          <a:pt x="51481" y="60960"/>
                        </a:cubicBezTo>
                        <a:cubicBezTo>
                          <a:pt x="62874" y="75201"/>
                          <a:pt x="85348" y="74507"/>
                          <a:pt x="102281" y="81280"/>
                        </a:cubicBezTo>
                        <a:cubicBezTo>
                          <a:pt x="166628" y="77893"/>
                          <a:pt x="232137" y="83757"/>
                          <a:pt x="295321" y="71120"/>
                        </a:cubicBezTo>
                        <a:cubicBezTo>
                          <a:pt x="305823" y="69020"/>
                          <a:pt x="312171" y="49003"/>
                          <a:pt x="305481" y="40640"/>
                        </a:cubicBezTo>
                        <a:cubicBezTo>
                          <a:pt x="301063" y="35118"/>
                          <a:pt x="238907" y="15062"/>
                          <a:pt x="224201" y="10160"/>
                        </a:cubicBezTo>
                        <a:cubicBezTo>
                          <a:pt x="163797" y="14806"/>
                          <a:pt x="101852" y="2862"/>
                          <a:pt x="51481" y="40640"/>
                        </a:cubicBezTo>
                        <a:cubicBezTo>
                          <a:pt x="36155" y="52135"/>
                          <a:pt x="24388" y="67733"/>
                          <a:pt x="10841" y="81280"/>
                        </a:cubicBezTo>
                        <a:cubicBezTo>
                          <a:pt x="7454" y="91440"/>
                          <a:pt x="-2706" y="101600"/>
                          <a:pt x="681" y="111760"/>
                        </a:cubicBezTo>
                        <a:cubicBezTo>
                          <a:pt x="18137" y="164128"/>
                          <a:pt x="66866" y="136015"/>
                          <a:pt x="102281" y="132080"/>
                        </a:cubicBezTo>
                        <a:cubicBezTo>
                          <a:pt x="109013" y="131332"/>
                          <a:pt x="115828" y="132080"/>
                          <a:pt x="122601" y="13208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770" name="TextBox 143"/>
                  <p:cNvSpPr txBox="1">
                    <a:spLocks noChangeArrowheads="1"/>
                  </p:cNvSpPr>
                  <p:nvPr/>
                </p:nvSpPr>
                <p:spPr bwMode="auto">
                  <a:xfrm>
                    <a:off x="720339" y="2670294"/>
                    <a:ext cx="3562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V</a:t>
                    </a:r>
                    <a:endParaRPr lang="en-US" altLang="en-US"/>
                  </a:p>
                </p:txBody>
              </p:sp>
            </p:grpSp>
            <p:sp>
              <p:nvSpPr>
                <p:cNvPr id="73764" name="TextBox 137"/>
                <p:cNvSpPr txBox="1">
                  <a:spLocks noChangeArrowheads="1"/>
                </p:cNvSpPr>
                <p:nvPr/>
              </p:nvSpPr>
              <p:spPr bwMode="auto">
                <a:xfrm>
                  <a:off x="3088301" y="2412536"/>
                  <a:ext cx="3562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V</a:t>
                  </a:r>
                  <a:endParaRPr lang="en-US" altLang="en-US"/>
                </a:p>
              </p:txBody>
            </p:sp>
          </p:grpSp>
          <p:grpSp>
            <p:nvGrpSpPr>
              <p:cNvPr id="73756" name="Group 125"/>
              <p:cNvGrpSpPr>
                <a:grpSpLocks/>
              </p:cNvGrpSpPr>
              <p:nvPr/>
            </p:nvGrpSpPr>
            <p:grpSpPr bwMode="auto">
              <a:xfrm>
                <a:off x="5510124" y="3607048"/>
                <a:ext cx="1239520" cy="416436"/>
                <a:chOff x="2956561" y="2405948"/>
                <a:chExt cx="1239520" cy="416436"/>
              </a:xfrm>
            </p:grpSpPr>
            <p:grpSp>
              <p:nvGrpSpPr>
                <p:cNvPr id="73757" name="Group 126"/>
                <p:cNvGrpSpPr>
                  <a:grpSpLocks/>
                </p:cNvGrpSpPr>
                <p:nvPr/>
              </p:nvGrpSpPr>
              <p:grpSpPr bwMode="auto">
                <a:xfrm>
                  <a:off x="2956561" y="2405948"/>
                  <a:ext cx="1239520" cy="386080"/>
                  <a:chOff x="558800" y="3373120"/>
                  <a:chExt cx="1239520" cy="386080"/>
                </a:xfrm>
              </p:grpSpPr>
              <p:sp>
                <p:nvSpPr>
                  <p:cNvPr id="131" name="Rectangle 130"/>
                  <p:cNvSpPr/>
                  <p:nvPr/>
                </p:nvSpPr>
                <p:spPr>
                  <a:xfrm>
                    <a:off x="558907" y="3389826"/>
                    <a:ext cx="620761" cy="369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2" name="Rectangle 131"/>
                  <p:cNvSpPr/>
                  <p:nvPr/>
                </p:nvSpPr>
                <p:spPr>
                  <a:xfrm>
                    <a:off x="1179668" y="3389826"/>
                    <a:ext cx="619172" cy="369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3758" name="TextBox 127"/>
                <p:cNvSpPr txBox="1">
                  <a:spLocks noChangeArrowheads="1"/>
                </p:cNvSpPr>
                <p:nvPr/>
              </p:nvSpPr>
              <p:spPr bwMode="auto">
                <a:xfrm>
                  <a:off x="3584779" y="2453052"/>
                  <a:ext cx="3562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V</a:t>
                  </a:r>
                  <a:endParaRPr lang="en-US" altLang="en-US"/>
                </a:p>
              </p:txBody>
            </p:sp>
          </p:grpSp>
        </p:grpSp>
      </p:grpSp>
      <p:grpSp>
        <p:nvGrpSpPr>
          <p:cNvPr id="73732" name="Group 12"/>
          <p:cNvGrpSpPr>
            <a:grpSpLocks/>
          </p:cNvGrpSpPr>
          <p:nvPr/>
        </p:nvGrpSpPr>
        <p:grpSpPr bwMode="auto">
          <a:xfrm>
            <a:off x="1666876" y="4479925"/>
            <a:ext cx="8774113" cy="1758950"/>
            <a:chOff x="337979" y="4500332"/>
            <a:chExt cx="8773922" cy="1759652"/>
          </a:xfrm>
        </p:grpSpPr>
        <p:sp>
          <p:nvSpPr>
            <p:cNvPr id="4" name="Rectangle 3"/>
            <p:cNvSpPr/>
            <p:nvPr/>
          </p:nvSpPr>
          <p:spPr>
            <a:xfrm>
              <a:off x="374491" y="4733788"/>
              <a:ext cx="925492" cy="51931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73734" name="Group 10"/>
            <p:cNvGrpSpPr>
              <a:grpSpLocks/>
            </p:cNvGrpSpPr>
            <p:nvPr/>
          </p:nvGrpSpPr>
          <p:grpSpPr bwMode="auto">
            <a:xfrm>
              <a:off x="1421039" y="4500332"/>
              <a:ext cx="1312001" cy="493308"/>
              <a:chOff x="1421039" y="4500332"/>
              <a:chExt cx="1312001" cy="493308"/>
            </a:xfrm>
          </p:grpSpPr>
          <p:cxnSp>
            <p:nvCxnSpPr>
              <p:cNvPr id="68" name="Straight Arrow Connector 67"/>
              <p:cNvCxnSpPr/>
              <p:nvPr/>
            </p:nvCxnSpPr>
            <p:spPr>
              <a:xfrm>
                <a:off x="1420630" y="4975185"/>
                <a:ext cx="1312834" cy="190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750" name="TextBox 68"/>
              <p:cNvSpPr txBox="1">
                <a:spLocks noChangeArrowheads="1"/>
              </p:cNvSpPr>
              <p:nvPr/>
            </p:nvSpPr>
            <p:spPr bwMode="auto">
              <a:xfrm>
                <a:off x="1503001" y="4500332"/>
                <a:ext cx="10580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Suck</a:t>
                </a:r>
                <a:endParaRPr lang="en-US" altLang="en-US"/>
              </a:p>
            </p:txBody>
          </p:sp>
        </p:grpSp>
        <p:sp>
          <p:nvSpPr>
            <p:cNvPr id="73735" name="TextBox 4"/>
            <p:cNvSpPr txBox="1">
              <a:spLocks noChangeArrowheads="1"/>
            </p:cNvSpPr>
            <p:nvPr/>
          </p:nvSpPr>
          <p:spPr bwMode="auto">
            <a:xfrm>
              <a:off x="337979" y="4789976"/>
              <a:ext cx="11650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err="1" smtClean="0"/>
                <a:t>Ini</a:t>
              </a:r>
              <a:r>
                <a:rPr lang="sk-SK" altLang="en-US" dirty="0" smtClean="0"/>
                <a:t>. sta</a:t>
              </a:r>
              <a:r>
                <a:rPr lang="en-US" altLang="en-US" dirty="0" err="1" smtClean="0"/>
                <a:t>te</a:t>
              </a:r>
              <a:endParaRPr lang="en-US" altLang="en-US" dirty="0"/>
            </a:p>
          </p:txBody>
        </p:sp>
        <p:sp>
          <p:nvSpPr>
            <p:cNvPr id="75" name="Rectangle 74"/>
            <p:cNvSpPr/>
            <p:nvPr/>
          </p:nvSpPr>
          <p:spPr>
            <a:xfrm>
              <a:off x="2873162" y="4716318"/>
              <a:ext cx="927080" cy="51773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6" name="Straight Arrow Connector 75"/>
            <p:cNvCxnSpPr/>
            <p:nvPr/>
          </p:nvCxnSpPr>
          <p:spPr>
            <a:xfrm>
              <a:off x="4165359" y="5002182"/>
              <a:ext cx="1311246" cy="190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738" name="TextBox 76"/>
            <p:cNvSpPr txBox="1">
              <a:spLocks noChangeArrowheads="1"/>
            </p:cNvSpPr>
            <p:nvPr/>
          </p:nvSpPr>
          <p:spPr bwMode="auto">
            <a:xfrm>
              <a:off x="4257382" y="4549894"/>
              <a:ext cx="10580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Right</a:t>
              </a:r>
              <a:endParaRPr lang="en-US" altLang="en-US"/>
            </a:p>
          </p:txBody>
        </p:sp>
        <p:sp>
          <p:nvSpPr>
            <p:cNvPr id="7" name="Oval 6"/>
            <p:cNvSpPr/>
            <p:nvPr/>
          </p:nvSpPr>
          <p:spPr>
            <a:xfrm>
              <a:off x="5654401" y="4716318"/>
              <a:ext cx="781033" cy="66860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Freeform 7"/>
            <p:cNvSpPr/>
            <p:nvPr/>
          </p:nvSpPr>
          <p:spPr>
            <a:xfrm>
              <a:off x="3800242" y="5456388"/>
              <a:ext cx="2274837" cy="679721"/>
            </a:xfrm>
            <a:custGeom>
              <a:avLst/>
              <a:gdLst>
                <a:gd name="connsiteX0" fmla="*/ 2275870 w 2275870"/>
                <a:gd name="connsiteY0" fmla="*/ 90553 h 679833"/>
                <a:gd name="connsiteX1" fmla="*/ 2235230 w 2275870"/>
                <a:gd name="connsiteY1" fmla="*/ 181993 h 679833"/>
                <a:gd name="connsiteX2" fmla="*/ 2214910 w 2275870"/>
                <a:gd name="connsiteY2" fmla="*/ 212473 h 679833"/>
                <a:gd name="connsiteX3" fmla="*/ 2204750 w 2275870"/>
                <a:gd name="connsiteY3" fmla="*/ 242953 h 679833"/>
                <a:gd name="connsiteX4" fmla="*/ 2164110 w 2275870"/>
                <a:gd name="connsiteY4" fmla="*/ 314073 h 679833"/>
                <a:gd name="connsiteX5" fmla="*/ 2133630 w 2275870"/>
                <a:gd name="connsiteY5" fmla="*/ 344553 h 679833"/>
                <a:gd name="connsiteX6" fmla="*/ 2123470 w 2275870"/>
                <a:gd name="connsiteY6" fmla="*/ 375033 h 679833"/>
                <a:gd name="connsiteX7" fmla="*/ 2092990 w 2275870"/>
                <a:gd name="connsiteY7" fmla="*/ 405513 h 679833"/>
                <a:gd name="connsiteX8" fmla="*/ 2072670 w 2275870"/>
                <a:gd name="connsiteY8" fmla="*/ 435993 h 679833"/>
                <a:gd name="connsiteX9" fmla="*/ 2042190 w 2275870"/>
                <a:gd name="connsiteY9" fmla="*/ 466473 h 679833"/>
                <a:gd name="connsiteX10" fmla="*/ 2021870 w 2275870"/>
                <a:gd name="connsiteY10" fmla="*/ 496953 h 679833"/>
                <a:gd name="connsiteX11" fmla="*/ 1960910 w 2275870"/>
                <a:gd name="connsiteY11" fmla="*/ 537593 h 679833"/>
                <a:gd name="connsiteX12" fmla="*/ 1849150 w 2275870"/>
                <a:gd name="connsiteY12" fmla="*/ 598553 h 679833"/>
                <a:gd name="connsiteX13" fmla="*/ 1808510 w 2275870"/>
                <a:gd name="connsiteY13" fmla="*/ 618873 h 679833"/>
                <a:gd name="connsiteX14" fmla="*/ 1737390 w 2275870"/>
                <a:gd name="connsiteY14" fmla="*/ 629033 h 679833"/>
                <a:gd name="connsiteX15" fmla="*/ 1676430 w 2275870"/>
                <a:gd name="connsiteY15" fmla="*/ 649353 h 679833"/>
                <a:gd name="connsiteX16" fmla="*/ 1645950 w 2275870"/>
                <a:gd name="connsiteY16" fmla="*/ 659513 h 679833"/>
                <a:gd name="connsiteX17" fmla="*/ 1534190 w 2275870"/>
                <a:gd name="connsiteY17" fmla="*/ 679833 h 679833"/>
                <a:gd name="connsiteX18" fmla="*/ 1158270 w 2275870"/>
                <a:gd name="connsiteY18" fmla="*/ 669673 h 679833"/>
                <a:gd name="connsiteX19" fmla="*/ 1117630 w 2275870"/>
                <a:gd name="connsiteY19" fmla="*/ 649353 h 679833"/>
                <a:gd name="connsiteX20" fmla="*/ 1076990 w 2275870"/>
                <a:gd name="connsiteY20" fmla="*/ 639193 h 679833"/>
                <a:gd name="connsiteX21" fmla="*/ 975390 w 2275870"/>
                <a:gd name="connsiteY21" fmla="*/ 618873 h 679833"/>
                <a:gd name="connsiteX22" fmla="*/ 873790 w 2275870"/>
                <a:gd name="connsiteY22" fmla="*/ 588393 h 679833"/>
                <a:gd name="connsiteX23" fmla="*/ 843310 w 2275870"/>
                <a:gd name="connsiteY23" fmla="*/ 568073 h 679833"/>
                <a:gd name="connsiteX24" fmla="*/ 721390 w 2275870"/>
                <a:gd name="connsiteY24" fmla="*/ 547753 h 679833"/>
                <a:gd name="connsiteX25" fmla="*/ 640110 w 2275870"/>
                <a:gd name="connsiteY25" fmla="*/ 507113 h 679833"/>
                <a:gd name="connsiteX26" fmla="*/ 599470 w 2275870"/>
                <a:gd name="connsiteY26" fmla="*/ 486793 h 679833"/>
                <a:gd name="connsiteX27" fmla="*/ 558830 w 2275870"/>
                <a:gd name="connsiteY27" fmla="*/ 476633 h 679833"/>
                <a:gd name="connsiteX28" fmla="*/ 487710 w 2275870"/>
                <a:gd name="connsiteY28" fmla="*/ 435993 h 679833"/>
                <a:gd name="connsiteX29" fmla="*/ 457230 w 2275870"/>
                <a:gd name="connsiteY29" fmla="*/ 415673 h 679833"/>
                <a:gd name="connsiteX30" fmla="*/ 426750 w 2275870"/>
                <a:gd name="connsiteY30" fmla="*/ 405513 h 679833"/>
                <a:gd name="connsiteX31" fmla="*/ 386110 w 2275870"/>
                <a:gd name="connsiteY31" fmla="*/ 385193 h 679833"/>
                <a:gd name="connsiteX32" fmla="*/ 325150 w 2275870"/>
                <a:gd name="connsiteY32" fmla="*/ 364873 h 679833"/>
                <a:gd name="connsiteX33" fmla="*/ 294670 w 2275870"/>
                <a:gd name="connsiteY33" fmla="*/ 354713 h 679833"/>
                <a:gd name="connsiteX34" fmla="*/ 203230 w 2275870"/>
                <a:gd name="connsiteY34" fmla="*/ 293753 h 679833"/>
                <a:gd name="connsiteX35" fmla="*/ 172750 w 2275870"/>
                <a:gd name="connsiteY35" fmla="*/ 273433 h 679833"/>
                <a:gd name="connsiteX36" fmla="*/ 132110 w 2275870"/>
                <a:gd name="connsiteY36" fmla="*/ 212473 h 679833"/>
                <a:gd name="connsiteX37" fmla="*/ 121950 w 2275870"/>
                <a:gd name="connsiteY37" fmla="*/ 181993 h 679833"/>
                <a:gd name="connsiteX38" fmla="*/ 60990 w 2275870"/>
                <a:gd name="connsiteY38" fmla="*/ 110873 h 679833"/>
                <a:gd name="connsiteX39" fmla="*/ 50830 w 2275870"/>
                <a:gd name="connsiteY39" fmla="*/ 70233 h 679833"/>
                <a:gd name="connsiteX40" fmla="*/ 10190 w 2275870"/>
                <a:gd name="connsiteY40" fmla="*/ 9273 h 679833"/>
                <a:gd name="connsiteX41" fmla="*/ 20350 w 2275870"/>
                <a:gd name="connsiteY41" fmla="*/ 80393 h 679833"/>
                <a:gd name="connsiteX42" fmla="*/ 40670 w 2275870"/>
                <a:gd name="connsiteY42" fmla="*/ 222633 h 679833"/>
                <a:gd name="connsiteX43" fmla="*/ 60990 w 2275870"/>
                <a:gd name="connsiteY43" fmla="*/ 161673 h 679833"/>
                <a:gd name="connsiteX44" fmla="*/ 81310 w 2275870"/>
                <a:gd name="connsiteY44" fmla="*/ 39753 h 679833"/>
                <a:gd name="connsiteX45" fmla="*/ 121950 w 2275870"/>
                <a:gd name="connsiteY45" fmla="*/ 70233 h 679833"/>
                <a:gd name="connsiteX46" fmla="*/ 162590 w 2275870"/>
                <a:gd name="connsiteY46" fmla="*/ 80393 h 679833"/>
                <a:gd name="connsiteX47" fmla="*/ 243870 w 2275870"/>
                <a:gd name="connsiteY47" fmla="*/ 100713 h 679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275870" h="679833">
                  <a:moveTo>
                    <a:pt x="2275870" y="90553"/>
                  </a:moveTo>
                  <a:cubicBezTo>
                    <a:pt x="2185351" y="241417"/>
                    <a:pt x="2287553" y="59906"/>
                    <a:pt x="2235230" y="181993"/>
                  </a:cubicBezTo>
                  <a:cubicBezTo>
                    <a:pt x="2230420" y="193216"/>
                    <a:pt x="2220371" y="201551"/>
                    <a:pt x="2214910" y="212473"/>
                  </a:cubicBezTo>
                  <a:cubicBezTo>
                    <a:pt x="2210121" y="222052"/>
                    <a:pt x="2208969" y="233109"/>
                    <a:pt x="2204750" y="242953"/>
                  </a:cubicBezTo>
                  <a:cubicBezTo>
                    <a:pt x="2195982" y="263412"/>
                    <a:pt x="2179115" y="296067"/>
                    <a:pt x="2164110" y="314073"/>
                  </a:cubicBezTo>
                  <a:cubicBezTo>
                    <a:pt x="2154912" y="325111"/>
                    <a:pt x="2143790" y="334393"/>
                    <a:pt x="2133630" y="344553"/>
                  </a:cubicBezTo>
                  <a:cubicBezTo>
                    <a:pt x="2130243" y="354713"/>
                    <a:pt x="2129411" y="366122"/>
                    <a:pt x="2123470" y="375033"/>
                  </a:cubicBezTo>
                  <a:cubicBezTo>
                    <a:pt x="2115500" y="386988"/>
                    <a:pt x="2102188" y="394475"/>
                    <a:pt x="2092990" y="405513"/>
                  </a:cubicBezTo>
                  <a:cubicBezTo>
                    <a:pt x="2085173" y="414894"/>
                    <a:pt x="2080487" y="426612"/>
                    <a:pt x="2072670" y="435993"/>
                  </a:cubicBezTo>
                  <a:cubicBezTo>
                    <a:pt x="2063472" y="447031"/>
                    <a:pt x="2051388" y="455435"/>
                    <a:pt x="2042190" y="466473"/>
                  </a:cubicBezTo>
                  <a:cubicBezTo>
                    <a:pt x="2034373" y="475854"/>
                    <a:pt x="2031060" y="488912"/>
                    <a:pt x="2021870" y="496953"/>
                  </a:cubicBezTo>
                  <a:cubicBezTo>
                    <a:pt x="2003491" y="513035"/>
                    <a:pt x="1981230" y="524046"/>
                    <a:pt x="1960910" y="537593"/>
                  </a:cubicBezTo>
                  <a:cubicBezTo>
                    <a:pt x="1905226" y="574716"/>
                    <a:pt x="1941352" y="552452"/>
                    <a:pt x="1849150" y="598553"/>
                  </a:cubicBezTo>
                  <a:cubicBezTo>
                    <a:pt x="1835603" y="605326"/>
                    <a:pt x="1823503" y="616731"/>
                    <a:pt x="1808510" y="618873"/>
                  </a:cubicBezTo>
                  <a:lnTo>
                    <a:pt x="1737390" y="629033"/>
                  </a:lnTo>
                  <a:lnTo>
                    <a:pt x="1676430" y="649353"/>
                  </a:lnTo>
                  <a:cubicBezTo>
                    <a:pt x="1666270" y="652740"/>
                    <a:pt x="1656514" y="657752"/>
                    <a:pt x="1645950" y="659513"/>
                  </a:cubicBezTo>
                  <a:cubicBezTo>
                    <a:pt x="1567956" y="672512"/>
                    <a:pt x="1605190" y="665633"/>
                    <a:pt x="1534190" y="679833"/>
                  </a:cubicBezTo>
                  <a:cubicBezTo>
                    <a:pt x="1408883" y="676446"/>
                    <a:pt x="1283288" y="678821"/>
                    <a:pt x="1158270" y="669673"/>
                  </a:cubicBezTo>
                  <a:cubicBezTo>
                    <a:pt x="1143165" y="668568"/>
                    <a:pt x="1131811" y="654671"/>
                    <a:pt x="1117630" y="649353"/>
                  </a:cubicBezTo>
                  <a:cubicBezTo>
                    <a:pt x="1104555" y="644450"/>
                    <a:pt x="1090644" y="642119"/>
                    <a:pt x="1076990" y="639193"/>
                  </a:cubicBezTo>
                  <a:cubicBezTo>
                    <a:pt x="1043219" y="631956"/>
                    <a:pt x="1008155" y="629795"/>
                    <a:pt x="975390" y="618873"/>
                  </a:cubicBezTo>
                  <a:cubicBezTo>
                    <a:pt x="901183" y="594137"/>
                    <a:pt x="935210" y="603748"/>
                    <a:pt x="873790" y="588393"/>
                  </a:cubicBezTo>
                  <a:cubicBezTo>
                    <a:pt x="863630" y="581620"/>
                    <a:pt x="855091" y="571286"/>
                    <a:pt x="843310" y="568073"/>
                  </a:cubicBezTo>
                  <a:cubicBezTo>
                    <a:pt x="802524" y="556949"/>
                    <a:pt x="760724" y="564142"/>
                    <a:pt x="721390" y="547753"/>
                  </a:cubicBezTo>
                  <a:cubicBezTo>
                    <a:pt x="693429" y="536103"/>
                    <a:pt x="667203" y="520660"/>
                    <a:pt x="640110" y="507113"/>
                  </a:cubicBezTo>
                  <a:cubicBezTo>
                    <a:pt x="626563" y="500340"/>
                    <a:pt x="614163" y="490466"/>
                    <a:pt x="599470" y="486793"/>
                  </a:cubicBezTo>
                  <a:lnTo>
                    <a:pt x="558830" y="476633"/>
                  </a:lnTo>
                  <a:cubicBezTo>
                    <a:pt x="484570" y="427127"/>
                    <a:pt x="577943" y="487555"/>
                    <a:pt x="487710" y="435993"/>
                  </a:cubicBezTo>
                  <a:cubicBezTo>
                    <a:pt x="477108" y="429935"/>
                    <a:pt x="468152" y="421134"/>
                    <a:pt x="457230" y="415673"/>
                  </a:cubicBezTo>
                  <a:cubicBezTo>
                    <a:pt x="447651" y="410884"/>
                    <a:pt x="436594" y="409732"/>
                    <a:pt x="426750" y="405513"/>
                  </a:cubicBezTo>
                  <a:cubicBezTo>
                    <a:pt x="412829" y="399547"/>
                    <a:pt x="400172" y="390818"/>
                    <a:pt x="386110" y="385193"/>
                  </a:cubicBezTo>
                  <a:cubicBezTo>
                    <a:pt x="366223" y="377238"/>
                    <a:pt x="345470" y="371646"/>
                    <a:pt x="325150" y="364873"/>
                  </a:cubicBezTo>
                  <a:cubicBezTo>
                    <a:pt x="314990" y="361486"/>
                    <a:pt x="303581" y="360654"/>
                    <a:pt x="294670" y="354713"/>
                  </a:cubicBezTo>
                  <a:lnTo>
                    <a:pt x="203230" y="293753"/>
                  </a:lnTo>
                  <a:lnTo>
                    <a:pt x="172750" y="273433"/>
                  </a:lnTo>
                  <a:cubicBezTo>
                    <a:pt x="159203" y="253113"/>
                    <a:pt x="139833" y="235641"/>
                    <a:pt x="132110" y="212473"/>
                  </a:cubicBezTo>
                  <a:cubicBezTo>
                    <a:pt x="128723" y="202313"/>
                    <a:pt x="127263" y="191292"/>
                    <a:pt x="121950" y="181993"/>
                  </a:cubicBezTo>
                  <a:cubicBezTo>
                    <a:pt x="104572" y="151581"/>
                    <a:pt x="85011" y="134894"/>
                    <a:pt x="60990" y="110873"/>
                  </a:cubicBezTo>
                  <a:cubicBezTo>
                    <a:pt x="57603" y="97326"/>
                    <a:pt x="57075" y="82722"/>
                    <a:pt x="50830" y="70233"/>
                  </a:cubicBezTo>
                  <a:cubicBezTo>
                    <a:pt x="39908" y="48390"/>
                    <a:pt x="10190" y="9273"/>
                    <a:pt x="10190" y="9273"/>
                  </a:cubicBezTo>
                  <a:cubicBezTo>
                    <a:pt x="-7719" y="62999"/>
                    <a:pt x="-575" y="17619"/>
                    <a:pt x="20350" y="80393"/>
                  </a:cubicBezTo>
                  <a:cubicBezTo>
                    <a:pt x="31133" y="112742"/>
                    <a:pt x="38178" y="200203"/>
                    <a:pt x="40670" y="222633"/>
                  </a:cubicBezTo>
                  <a:cubicBezTo>
                    <a:pt x="47443" y="202313"/>
                    <a:pt x="62415" y="183045"/>
                    <a:pt x="60990" y="161673"/>
                  </a:cubicBezTo>
                  <a:cubicBezTo>
                    <a:pt x="47495" y="-40756"/>
                    <a:pt x="15501" y="-16655"/>
                    <a:pt x="81310" y="39753"/>
                  </a:cubicBezTo>
                  <a:cubicBezTo>
                    <a:pt x="94167" y="50773"/>
                    <a:pt x="106804" y="62660"/>
                    <a:pt x="121950" y="70233"/>
                  </a:cubicBezTo>
                  <a:cubicBezTo>
                    <a:pt x="134439" y="76478"/>
                    <a:pt x="149215" y="76381"/>
                    <a:pt x="162590" y="80393"/>
                  </a:cubicBezTo>
                  <a:cubicBezTo>
                    <a:pt x="237463" y="102855"/>
                    <a:pt x="199763" y="100713"/>
                    <a:pt x="243870" y="100713"/>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8" name="Straight Arrow Connector 77"/>
            <p:cNvCxnSpPr/>
            <p:nvPr/>
          </p:nvCxnSpPr>
          <p:spPr>
            <a:xfrm>
              <a:off x="6516395" y="5046650"/>
              <a:ext cx="79849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7373626" y="4725847"/>
              <a:ext cx="925493" cy="51773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743" name="TextBox 9"/>
            <p:cNvSpPr txBox="1">
              <a:spLocks noChangeArrowheads="1"/>
            </p:cNvSpPr>
            <p:nvPr/>
          </p:nvSpPr>
          <p:spPr bwMode="auto">
            <a:xfrm>
              <a:off x="6699185" y="4684998"/>
              <a:ext cx="3884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A</a:t>
              </a:r>
              <a:endParaRPr lang="en-US" altLang="en-US"/>
            </a:p>
          </p:txBody>
        </p:sp>
        <p:sp>
          <p:nvSpPr>
            <p:cNvPr id="73744" name="TextBox 80"/>
            <p:cNvSpPr txBox="1">
              <a:spLocks noChangeArrowheads="1"/>
            </p:cNvSpPr>
            <p:nvPr/>
          </p:nvSpPr>
          <p:spPr bwMode="auto">
            <a:xfrm>
              <a:off x="4820921" y="5612057"/>
              <a:ext cx="3884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B</a:t>
              </a:r>
              <a:endParaRPr lang="en-US" altLang="en-US"/>
            </a:p>
          </p:txBody>
        </p:sp>
        <p:grpSp>
          <p:nvGrpSpPr>
            <p:cNvPr id="73745" name="Group 88"/>
            <p:cNvGrpSpPr>
              <a:grpSpLocks/>
            </p:cNvGrpSpPr>
            <p:nvPr/>
          </p:nvGrpSpPr>
          <p:grpSpPr bwMode="auto">
            <a:xfrm>
              <a:off x="7608848" y="5173886"/>
              <a:ext cx="1230039" cy="493308"/>
              <a:chOff x="1503001" y="4500332"/>
              <a:chExt cx="1230039" cy="493308"/>
            </a:xfrm>
          </p:grpSpPr>
          <p:cxnSp>
            <p:nvCxnSpPr>
              <p:cNvPr id="91" name="Straight Arrow Connector 90"/>
              <p:cNvCxnSpPr>
                <a:stCxn id="73748" idx="0"/>
              </p:cNvCxnSpPr>
              <p:nvPr/>
            </p:nvCxnSpPr>
            <p:spPr>
              <a:xfrm>
                <a:off x="2031350" y="4500147"/>
                <a:ext cx="701660" cy="4939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748" name="TextBox 95"/>
              <p:cNvSpPr txBox="1">
                <a:spLocks noChangeArrowheads="1"/>
              </p:cNvSpPr>
              <p:nvPr/>
            </p:nvSpPr>
            <p:spPr bwMode="auto">
              <a:xfrm>
                <a:off x="1503001" y="4500332"/>
                <a:ext cx="10580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Suck</a:t>
                </a:r>
                <a:endParaRPr lang="en-US" altLang="en-US"/>
              </a:p>
            </p:txBody>
          </p:sp>
        </p:grpSp>
        <p:sp>
          <p:nvSpPr>
            <p:cNvPr id="98" name="Rectangle 97"/>
            <p:cNvSpPr/>
            <p:nvPr/>
          </p:nvSpPr>
          <p:spPr>
            <a:xfrm>
              <a:off x="8186408" y="5742252"/>
              <a:ext cx="925493" cy="51773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Tree>
    <p:extLst>
      <p:ext uri="{BB962C8B-B14F-4D97-AF65-F5344CB8AC3E}">
        <p14:creationId xmlns:p14="http://schemas.microsoft.com/office/powerpoint/2010/main" val="30847766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81341" y="119496"/>
            <a:ext cx="9529011" cy="646331"/>
          </a:xfrm>
          <a:prstGeom prst="rect">
            <a:avLst/>
          </a:prstGeom>
          <a:solidFill>
            <a:srgbClr val="FFC000"/>
          </a:solidFill>
        </p:spPr>
        <p:txBody>
          <a:bodyPr wrap="square" rtlCol="0">
            <a:spAutoFit/>
          </a:bodyPr>
          <a:lstStyle/>
          <a:p>
            <a:r>
              <a:rPr lang="en-US" dirty="0" smtClean="0"/>
              <a:t>Let us check another plan.  This plan was general for the deterministic actions and we were able to find it by the incremental planning: </a:t>
            </a:r>
            <a:r>
              <a:rPr lang="en-US" b="1" dirty="0" smtClean="0"/>
              <a:t>Right, Suck, Left , Suck</a:t>
            </a:r>
            <a:endParaRPr lang="en-US" b="1" dirty="0"/>
          </a:p>
        </p:txBody>
      </p:sp>
      <p:grpSp>
        <p:nvGrpSpPr>
          <p:cNvPr id="16" name="Group 15"/>
          <p:cNvGrpSpPr/>
          <p:nvPr/>
        </p:nvGrpSpPr>
        <p:grpSpPr>
          <a:xfrm>
            <a:off x="674771" y="1752954"/>
            <a:ext cx="1383632" cy="1284372"/>
            <a:chOff x="1191126" y="1787055"/>
            <a:chExt cx="1383632" cy="1284372"/>
          </a:xfrm>
        </p:grpSpPr>
        <p:grpSp>
          <p:nvGrpSpPr>
            <p:cNvPr id="8" name="Group 7"/>
            <p:cNvGrpSpPr/>
            <p:nvPr/>
          </p:nvGrpSpPr>
          <p:grpSpPr>
            <a:xfrm>
              <a:off x="1191126" y="1804737"/>
              <a:ext cx="1383632" cy="1266690"/>
              <a:chOff x="1191126" y="1804737"/>
              <a:chExt cx="1383632" cy="1266690"/>
            </a:xfrm>
          </p:grpSpPr>
          <p:sp>
            <p:nvSpPr>
              <p:cNvPr id="3" name="Rectangle 2"/>
              <p:cNvSpPr/>
              <p:nvPr/>
            </p:nvSpPr>
            <p:spPr>
              <a:xfrm>
                <a:off x="1203158" y="1804737"/>
                <a:ext cx="1371600" cy="469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191126" y="2602196"/>
                <a:ext cx="1371600" cy="469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3" idx="0"/>
                <a:endCxn id="3" idx="2"/>
              </p:cNvCxnSpPr>
              <p:nvPr/>
            </p:nvCxnSpPr>
            <p:spPr>
              <a:xfrm>
                <a:off x="1888958" y="1804737"/>
                <a:ext cx="0" cy="4692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876926" y="2602196"/>
                <a:ext cx="0" cy="4692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1371600" y="1787055"/>
              <a:ext cx="348916" cy="369332"/>
            </a:xfrm>
            <a:prstGeom prst="rect">
              <a:avLst/>
            </a:prstGeom>
            <a:noFill/>
          </p:spPr>
          <p:txBody>
            <a:bodyPr wrap="square" rtlCol="0">
              <a:spAutoFit/>
            </a:bodyPr>
            <a:lstStyle/>
            <a:p>
              <a:r>
                <a:rPr lang="en-US" b="1" dirty="0" smtClean="0"/>
                <a:t>V</a:t>
              </a:r>
              <a:endParaRPr lang="en-US" b="1" dirty="0"/>
            </a:p>
          </p:txBody>
        </p:sp>
        <p:sp>
          <p:nvSpPr>
            <p:cNvPr id="10" name="TextBox 9"/>
            <p:cNvSpPr txBox="1"/>
            <p:nvPr/>
          </p:nvSpPr>
          <p:spPr>
            <a:xfrm>
              <a:off x="1383632" y="2584514"/>
              <a:ext cx="364958" cy="369332"/>
            </a:xfrm>
            <a:prstGeom prst="rect">
              <a:avLst/>
            </a:prstGeom>
            <a:noFill/>
          </p:spPr>
          <p:txBody>
            <a:bodyPr wrap="square" rtlCol="0">
              <a:spAutoFit/>
            </a:bodyPr>
            <a:lstStyle/>
            <a:p>
              <a:r>
                <a:rPr lang="en-US" b="1" dirty="0" smtClean="0"/>
                <a:t>V</a:t>
              </a:r>
              <a:endParaRPr lang="en-US" b="1" dirty="0"/>
            </a:p>
          </p:txBody>
        </p:sp>
        <p:sp>
          <p:nvSpPr>
            <p:cNvPr id="11" name="Freeform 10"/>
            <p:cNvSpPr/>
            <p:nvPr/>
          </p:nvSpPr>
          <p:spPr>
            <a:xfrm>
              <a:off x="1347537" y="2104302"/>
              <a:ext cx="397042" cy="145603"/>
            </a:xfrm>
            <a:custGeom>
              <a:avLst/>
              <a:gdLst>
                <a:gd name="connsiteX0" fmla="*/ 348916 w 397042"/>
                <a:gd name="connsiteY0" fmla="*/ 37319 h 145603"/>
                <a:gd name="connsiteX1" fmla="*/ 12031 w 397042"/>
                <a:gd name="connsiteY1" fmla="*/ 25287 h 145603"/>
                <a:gd name="connsiteX2" fmla="*/ 0 w 397042"/>
                <a:gd name="connsiteY2" fmla="*/ 61382 h 145603"/>
                <a:gd name="connsiteX3" fmla="*/ 60158 w 397042"/>
                <a:gd name="connsiteY3" fmla="*/ 133572 h 145603"/>
                <a:gd name="connsiteX4" fmla="*/ 96252 w 397042"/>
                <a:gd name="connsiteY4" fmla="*/ 145603 h 145603"/>
                <a:gd name="connsiteX5" fmla="*/ 252663 w 397042"/>
                <a:gd name="connsiteY5" fmla="*/ 133572 h 145603"/>
                <a:gd name="connsiteX6" fmla="*/ 288758 w 397042"/>
                <a:gd name="connsiteY6" fmla="*/ 121540 h 145603"/>
                <a:gd name="connsiteX7" fmla="*/ 348916 w 397042"/>
                <a:gd name="connsiteY7" fmla="*/ 109509 h 145603"/>
                <a:gd name="connsiteX8" fmla="*/ 397042 w 397042"/>
                <a:gd name="connsiteY8" fmla="*/ 97477 h 145603"/>
                <a:gd name="connsiteX9" fmla="*/ 385010 w 397042"/>
                <a:gd name="connsiteY9" fmla="*/ 61382 h 145603"/>
                <a:gd name="connsiteX10" fmla="*/ 276726 w 397042"/>
                <a:gd name="connsiteY10" fmla="*/ 25287 h 145603"/>
                <a:gd name="connsiteX11" fmla="*/ 168442 w 397042"/>
                <a:gd name="connsiteY11" fmla="*/ 37319 h 145603"/>
                <a:gd name="connsiteX12" fmla="*/ 132347 w 397042"/>
                <a:gd name="connsiteY12" fmla="*/ 61382 h 145603"/>
                <a:gd name="connsiteX13" fmla="*/ 144379 w 397042"/>
                <a:gd name="connsiteY13" fmla="*/ 133572 h 145603"/>
                <a:gd name="connsiteX14" fmla="*/ 324852 w 397042"/>
                <a:gd name="connsiteY14" fmla="*/ 121540 h 145603"/>
                <a:gd name="connsiteX15" fmla="*/ 312821 w 397042"/>
                <a:gd name="connsiteY15" fmla="*/ 73414 h 145603"/>
                <a:gd name="connsiteX16" fmla="*/ 240631 w 397042"/>
                <a:gd name="connsiteY16" fmla="*/ 61382 h 145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7042" h="145603">
                  <a:moveTo>
                    <a:pt x="348916" y="37319"/>
                  </a:moveTo>
                  <a:cubicBezTo>
                    <a:pt x="214030" y="-7642"/>
                    <a:pt x="228613" y="-12379"/>
                    <a:pt x="12031" y="25287"/>
                  </a:cubicBezTo>
                  <a:cubicBezTo>
                    <a:pt x="-464" y="27460"/>
                    <a:pt x="4010" y="49350"/>
                    <a:pt x="0" y="61382"/>
                  </a:cubicBezTo>
                  <a:cubicBezTo>
                    <a:pt x="17756" y="88016"/>
                    <a:pt x="32366" y="115044"/>
                    <a:pt x="60158" y="133572"/>
                  </a:cubicBezTo>
                  <a:cubicBezTo>
                    <a:pt x="70710" y="140607"/>
                    <a:pt x="84221" y="141593"/>
                    <a:pt x="96252" y="145603"/>
                  </a:cubicBezTo>
                  <a:cubicBezTo>
                    <a:pt x="148389" y="141593"/>
                    <a:pt x="200776" y="140058"/>
                    <a:pt x="252663" y="133572"/>
                  </a:cubicBezTo>
                  <a:cubicBezTo>
                    <a:pt x="265248" y="131999"/>
                    <a:pt x="276454" y="124616"/>
                    <a:pt x="288758" y="121540"/>
                  </a:cubicBezTo>
                  <a:cubicBezTo>
                    <a:pt x="308597" y="116580"/>
                    <a:pt x="328953" y="113945"/>
                    <a:pt x="348916" y="109509"/>
                  </a:cubicBezTo>
                  <a:cubicBezTo>
                    <a:pt x="365058" y="105922"/>
                    <a:pt x="381000" y="101488"/>
                    <a:pt x="397042" y="97477"/>
                  </a:cubicBezTo>
                  <a:cubicBezTo>
                    <a:pt x="393031" y="85445"/>
                    <a:pt x="393978" y="70350"/>
                    <a:pt x="385010" y="61382"/>
                  </a:cubicBezTo>
                  <a:cubicBezTo>
                    <a:pt x="360104" y="36476"/>
                    <a:pt x="307141" y="31370"/>
                    <a:pt x="276726" y="25287"/>
                  </a:cubicBezTo>
                  <a:cubicBezTo>
                    <a:pt x="240631" y="29298"/>
                    <a:pt x="203674" y="28511"/>
                    <a:pt x="168442" y="37319"/>
                  </a:cubicBezTo>
                  <a:cubicBezTo>
                    <a:pt x="154414" y="40826"/>
                    <a:pt x="135854" y="47354"/>
                    <a:pt x="132347" y="61382"/>
                  </a:cubicBezTo>
                  <a:cubicBezTo>
                    <a:pt x="126430" y="85049"/>
                    <a:pt x="140368" y="109509"/>
                    <a:pt x="144379" y="133572"/>
                  </a:cubicBezTo>
                  <a:lnTo>
                    <a:pt x="324852" y="121540"/>
                  </a:lnTo>
                  <a:cubicBezTo>
                    <a:pt x="340424" y="115978"/>
                    <a:pt x="324513" y="85107"/>
                    <a:pt x="312821" y="73414"/>
                  </a:cubicBezTo>
                  <a:cubicBezTo>
                    <a:pt x="298844" y="59436"/>
                    <a:pt x="260891" y="61382"/>
                    <a:pt x="240631" y="61382"/>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2009274" y="2083585"/>
              <a:ext cx="397042" cy="145603"/>
            </a:xfrm>
            <a:custGeom>
              <a:avLst/>
              <a:gdLst>
                <a:gd name="connsiteX0" fmla="*/ 348916 w 397042"/>
                <a:gd name="connsiteY0" fmla="*/ 37319 h 145603"/>
                <a:gd name="connsiteX1" fmla="*/ 12031 w 397042"/>
                <a:gd name="connsiteY1" fmla="*/ 25287 h 145603"/>
                <a:gd name="connsiteX2" fmla="*/ 0 w 397042"/>
                <a:gd name="connsiteY2" fmla="*/ 61382 h 145603"/>
                <a:gd name="connsiteX3" fmla="*/ 60158 w 397042"/>
                <a:gd name="connsiteY3" fmla="*/ 133572 h 145603"/>
                <a:gd name="connsiteX4" fmla="*/ 96252 w 397042"/>
                <a:gd name="connsiteY4" fmla="*/ 145603 h 145603"/>
                <a:gd name="connsiteX5" fmla="*/ 252663 w 397042"/>
                <a:gd name="connsiteY5" fmla="*/ 133572 h 145603"/>
                <a:gd name="connsiteX6" fmla="*/ 288758 w 397042"/>
                <a:gd name="connsiteY6" fmla="*/ 121540 h 145603"/>
                <a:gd name="connsiteX7" fmla="*/ 348916 w 397042"/>
                <a:gd name="connsiteY7" fmla="*/ 109509 h 145603"/>
                <a:gd name="connsiteX8" fmla="*/ 397042 w 397042"/>
                <a:gd name="connsiteY8" fmla="*/ 97477 h 145603"/>
                <a:gd name="connsiteX9" fmla="*/ 385010 w 397042"/>
                <a:gd name="connsiteY9" fmla="*/ 61382 h 145603"/>
                <a:gd name="connsiteX10" fmla="*/ 276726 w 397042"/>
                <a:gd name="connsiteY10" fmla="*/ 25287 h 145603"/>
                <a:gd name="connsiteX11" fmla="*/ 168442 w 397042"/>
                <a:gd name="connsiteY11" fmla="*/ 37319 h 145603"/>
                <a:gd name="connsiteX12" fmla="*/ 132347 w 397042"/>
                <a:gd name="connsiteY12" fmla="*/ 61382 h 145603"/>
                <a:gd name="connsiteX13" fmla="*/ 144379 w 397042"/>
                <a:gd name="connsiteY13" fmla="*/ 133572 h 145603"/>
                <a:gd name="connsiteX14" fmla="*/ 324852 w 397042"/>
                <a:gd name="connsiteY14" fmla="*/ 121540 h 145603"/>
                <a:gd name="connsiteX15" fmla="*/ 312821 w 397042"/>
                <a:gd name="connsiteY15" fmla="*/ 73414 h 145603"/>
                <a:gd name="connsiteX16" fmla="*/ 240631 w 397042"/>
                <a:gd name="connsiteY16" fmla="*/ 61382 h 145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7042" h="145603">
                  <a:moveTo>
                    <a:pt x="348916" y="37319"/>
                  </a:moveTo>
                  <a:cubicBezTo>
                    <a:pt x="214030" y="-7642"/>
                    <a:pt x="228613" y="-12379"/>
                    <a:pt x="12031" y="25287"/>
                  </a:cubicBezTo>
                  <a:cubicBezTo>
                    <a:pt x="-464" y="27460"/>
                    <a:pt x="4010" y="49350"/>
                    <a:pt x="0" y="61382"/>
                  </a:cubicBezTo>
                  <a:cubicBezTo>
                    <a:pt x="17756" y="88016"/>
                    <a:pt x="32366" y="115044"/>
                    <a:pt x="60158" y="133572"/>
                  </a:cubicBezTo>
                  <a:cubicBezTo>
                    <a:pt x="70710" y="140607"/>
                    <a:pt x="84221" y="141593"/>
                    <a:pt x="96252" y="145603"/>
                  </a:cubicBezTo>
                  <a:cubicBezTo>
                    <a:pt x="148389" y="141593"/>
                    <a:pt x="200776" y="140058"/>
                    <a:pt x="252663" y="133572"/>
                  </a:cubicBezTo>
                  <a:cubicBezTo>
                    <a:pt x="265248" y="131999"/>
                    <a:pt x="276454" y="124616"/>
                    <a:pt x="288758" y="121540"/>
                  </a:cubicBezTo>
                  <a:cubicBezTo>
                    <a:pt x="308597" y="116580"/>
                    <a:pt x="328953" y="113945"/>
                    <a:pt x="348916" y="109509"/>
                  </a:cubicBezTo>
                  <a:cubicBezTo>
                    <a:pt x="365058" y="105922"/>
                    <a:pt x="381000" y="101488"/>
                    <a:pt x="397042" y="97477"/>
                  </a:cubicBezTo>
                  <a:cubicBezTo>
                    <a:pt x="393031" y="85445"/>
                    <a:pt x="393978" y="70350"/>
                    <a:pt x="385010" y="61382"/>
                  </a:cubicBezTo>
                  <a:cubicBezTo>
                    <a:pt x="360104" y="36476"/>
                    <a:pt x="307141" y="31370"/>
                    <a:pt x="276726" y="25287"/>
                  </a:cubicBezTo>
                  <a:cubicBezTo>
                    <a:pt x="240631" y="29298"/>
                    <a:pt x="203674" y="28511"/>
                    <a:pt x="168442" y="37319"/>
                  </a:cubicBezTo>
                  <a:cubicBezTo>
                    <a:pt x="154414" y="40826"/>
                    <a:pt x="135854" y="47354"/>
                    <a:pt x="132347" y="61382"/>
                  </a:cubicBezTo>
                  <a:cubicBezTo>
                    <a:pt x="126430" y="85049"/>
                    <a:pt x="140368" y="109509"/>
                    <a:pt x="144379" y="133572"/>
                  </a:cubicBezTo>
                  <a:lnTo>
                    <a:pt x="324852" y="121540"/>
                  </a:lnTo>
                  <a:cubicBezTo>
                    <a:pt x="340424" y="115978"/>
                    <a:pt x="324513" y="85107"/>
                    <a:pt x="312821" y="73414"/>
                  </a:cubicBezTo>
                  <a:cubicBezTo>
                    <a:pt x="298844" y="59436"/>
                    <a:pt x="260891" y="61382"/>
                    <a:pt x="240631" y="61382"/>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415716" y="2881044"/>
              <a:ext cx="397042" cy="145603"/>
            </a:xfrm>
            <a:custGeom>
              <a:avLst/>
              <a:gdLst>
                <a:gd name="connsiteX0" fmla="*/ 348916 w 397042"/>
                <a:gd name="connsiteY0" fmla="*/ 37319 h 145603"/>
                <a:gd name="connsiteX1" fmla="*/ 12031 w 397042"/>
                <a:gd name="connsiteY1" fmla="*/ 25287 h 145603"/>
                <a:gd name="connsiteX2" fmla="*/ 0 w 397042"/>
                <a:gd name="connsiteY2" fmla="*/ 61382 h 145603"/>
                <a:gd name="connsiteX3" fmla="*/ 60158 w 397042"/>
                <a:gd name="connsiteY3" fmla="*/ 133572 h 145603"/>
                <a:gd name="connsiteX4" fmla="*/ 96252 w 397042"/>
                <a:gd name="connsiteY4" fmla="*/ 145603 h 145603"/>
                <a:gd name="connsiteX5" fmla="*/ 252663 w 397042"/>
                <a:gd name="connsiteY5" fmla="*/ 133572 h 145603"/>
                <a:gd name="connsiteX6" fmla="*/ 288758 w 397042"/>
                <a:gd name="connsiteY6" fmla="*/ 121540 h 145603"/>
                <a:gd name="connsiteX7" fmla="*/ 348916 w 397042"/>
                <a:gd name="connsiteY7" fmla="*/ 109509 h 145603"/>
                <a:gd name="connsiteX8" fmla="*/ 397042 w 397042"/>
                <a:gd name="connsiteY8" fmla="*/ 97477 h 145603"/>
                <a:gd name="connsiteX9" fmla="*/ 385010 w 397042"/>
                <a:gd name="connsiteY9" fmla="*/ 61382 h 145603"/>
                <a:gd name="connsiteX10" fmla="*/ 276726 w 397042"/>
                <a:gd name="connsiteY10" fmla="*/ 25287 h 145603"/>
                <a:gd name="connsiteX11" fmla="*/ 168442 w 397042"/>
                <a:gd name="connsiteY11" fmla="*/ 37319 h 145603"/>
                <a:gd name="connsiteX12" fmla="*/ 132347 w 397042"/>
                <a:gd name="connsiteY12" fmla="*/ 61382 h 145603"/>
                <a:gd name="connsiteX13" fmla="*/ 144379 w 397042"/>
                <a:gd name="connsiteY13" fmla="*/ 133572 h 145603"/>
                <a:gd name="connsiteX14" fmla="*/ 324852 w 397042"/>
                <a:gd name="connsiteY14" fmla="*/ 121540 h 145603"/>
                <a:gd name="connsiteX15" fmla="*/ 312821 w 397042"/>
                <a:gd name="connsiteY15" fmla="*/ 73414 h 145603"/>
                <a:gd name="connsiteX16" fmla="*/ 240631 w 397042"/>
                <a:gd name="connsiteY16" fmla="*/ 61382 h 145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7042" h="145603">
                  <a:moveTo>
                    <a:pt x="348916" y="37319"/>
                  </a:moveTo>
                  <a:cubicBezTo>
                    <a:pt x="214030" y="-7642"/>
                    <a:pt x="228613" y="-12379"/>
                    <a:pt x="12031" y="25287"/>
                  </a:cubicBezTo>
                  <a:cubicBezTo>
                    <a:pt x="-464" y="27460"/>
                    <a:pt x="4010" y="49350"/>
                    <a:pt x="0" y="61382"/>
                  </a:cubicBezTo>
                  <a:cubicBezTo>
                    <a:pt x="17756" y="88016"/>
                    <a:pt x="32366" y="115044"/>
                    <a:pt x="60158" y="133572"/>
                  </a:cubicBezTo>
                  <a:cubicBezTo>
                    <a:pt x="70710" y="140607"/>
                    <a:pt x="84221" y="141593"/>
                    <a:pt x="96252" y="145603"/>
                  </a:cubicBezTo>
                  <a:cubicBezTo>
                    <a:pt x="148389" y="141593"/>
                    <a:pt x="200776" y="140058"/>
                    <a:pt x="252663" y="133572"/>
                  </a:cubicBezTo>
                  <a:cubicBezTo>
                    <a:pt x="265248" y="131999"/>
                    <a:pt x="276454" y="124616"/>
                    <a:pt x="288758" y="121540"/>
                  </a:cubicBezTo>
                  <a:cubicBezTo>
                    <a:pt x="308597" y="116580"/>
                    <a:pt x="328953" y="113945"/>
                    <a:pt x="348916" y="109509"/>
                  </a:cubicBezTo>
                  <a:cubicBezTo>
                    <a:pt x="365058" y="105922"/>
                    <a:pt x="381000" y="101488"/>
                    <a:pt x="397042" y="97477"/>
                  </a:cubicBezTo>
                  <a:cubicBezTo>
                    <a:pt x="393031" y="85445"/>
                    <a:pt x="393978" y="70350"/>
                    <a:pt x="385010" y="61382"/>
                  </a:cubicBezTo>
                  <a:cubicBezTo>
                    <a:pt x="360104" y="36476"/>
                    <a:pt x="307141" y="31370"/>
                    <a:pt x="276726" y="25287"/>
                  </a:cubicBezTo>
                  <a:cubicBezTo>
                    <a:pt x="240631" y="29298"/>
                    <a:pt x="203674" y="28511"/>
                    <a:pt x="168442" y="37319"/>
                  </a:cubicBezTo>
                  <a:cubicBezTo>
                    <a:pt x="154414" y="40826"/>
                    <a:pt x="135854" y="47354"/>
                    <a:pt x="132347" y="61382"/>
                  </a:cubicBezTo>
                  <a:cubicBezTo>
                    <a:pt x="126430" y="85049"/>
                    <a:pt x="140368" y="109509"/>
                    <a:pt x="144379" y="133572"/>
                  </a:cubicBezTo>
                  <a:lnTo>
                    <a:pt x="324852" y="121540"/>
                  </a:lnTo>
                  <a:cubicBezTo>
                    <a:pt x="340424" y="115978"/>
                    <a:pt x="324513" y="85107"/>
                    <a:pt x="312821" y="73414"/>
                  </a:cubicBezTo>
                  <a:cubicBezTo>
                    <a:pt x="298844" y="59436"/>
                    <a:pt x="260891" y="61382"/>
                    <a:pt x="240631" y="61382"/>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Arrow Connector 14"/>
          <p:cNvCxnSpPr/>
          <p:nvPr/>
        </p:nvCxnSpPr>
        <p:spPr>
          <a:xfrm>
            <a:off x="2121569" y="2425709"/>
            <a:ext cx="87830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3064043" y="1311283"/>
            <a:ext cx="1395664" cy="2847592"/>
            <a:chOff x="4363453" y="1397166"/>
            <a:chExt cx="1395664" cy="2847592"/>
          </a:xfrm>
        </p:grpSpPr>
        <p:grpSp>
          <p:nvGrpSpPr>
            <p:cNvPr id="17" name="Group 16"/>
            <p:cNvGrpSpPr/>
            <p:nvPr/>
          </p:nvGrpSpPr>
          <p:grpSpPr>
            <a:xfrm>
              <a:off x="4363453" y="1397166"/>
              <a:ext cx="1383632" cy="1284372"/>
              <a:chOff x="1191126" y="1787055"/>
              <a:chExt cx="1383632" cy="1284372"/>
            </a:xfrm>
          </p:grpSpPr>
          <p:grpSp>
            <p:nvGrpSpPr>
              <p:cNvPr id="18" name="Group 17"/>
              <p:cNvGrpSpPr/>
              <p:nvPr/>
            </p:nvGrpSpPr>
            <p:grpSpPr>
              <a:xfrm>
                <a:off x="1191126" y="1804737"/>
                <a:ext cx="1383632" cy="1266690"/>
                <a:chOff x="1191126" y="1804737"/>
                <a:chExt cx="1383632" cy="1266690"/>
              </a:xfrm>
            </p:grpSpPr>
            <p:sp>
              <p:nvSpPr>
                <p:cNvPr id="24" name="Rectangle 23"/>
                <p:cNvSpPr/>
                <p:nvPr/>
              </p:nvSpPr>
              <p:spPr>
                <a:xfrm>
                  <a:off x="1203158" y="1804737"/>
                  <a:ext cx="1371600" cy="469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191126" y="2602196"/>
                  <a:ext cx="1371600" cy="469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a:stCxn id="24" idx="0"/>
                  <a:endCxn id="24" idx="2"/>
                </p:cNvCxnSpPr>
                <p:nvPr/>
              </p:nvCxnSpPr>
              <p:spPr>
                <a:xfrm>
                  <a:off x="1888958" y="1804737"/>
                  <a:ext cx="0" cy="4692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876926" y="2602196"/>
                  <a:ext cx="0" cy="4692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1371600" y="1787055"/>
                <a:ext cx="348916" cy="369332"/>
              </a:xfrm>
              <a:prstGeom prst="rect">
                <a:avLst/>
              </a:prstGeom>
              <a:noFill/>
            </p:spPr>
            <p:txBody>
              <a:bodyPr wrap="square" rtlCol="0">
                <a:spAutoFit/>
              </a:bodyPr>
              <a:lstStyle/>
              <a:p>
                <a:r>
                  <a:rPr lang="en-US" b="1" dirty="0" smtClean="0"/>
                  <a:t>V</a:t>
                </a:r>
                <a:endParaRPr lang="en-US" b="1" dirty="0"/>
              </a:p>
            </p:txBody>
          </p:sp>
          <p:sp>
            <p:nvSpPr>
              <p:cNvPr id="20" name="TextBox 19"/>
              <p:cNvSpPr txBox="1"/>
              <p:nvPr/>
            </p:nvSpPr>
            <p:spPr>
              <a:xfrm>
                <a:off x="1383632" y="2584514"/>
                <a:ext cx="364958" cy="369332"/>
              </a:xfrm>
              <a:prstGeom prst="rect">
                <a:avLst/>
              </a:prstGeom>
              <a:noFill/>
            </p:spPr>
            <p:txBody>
              <a:bodyPr wrap="square" rtlCol="0">
                <a:spAutoFit/>
              </a:bodyPr>
              <a:lstStyle/>
              <a:p>
                <a:r>
                  <a:rPr lang="en-US" b="1" dirty="0" smtClean="0"/>
                  <a:t>V</a:t>
                </a:r>
                <a:endParaRPr lang="en-US" b="1" dirty="0"/>
              </a:p>
            </p:txBody>
          </p:sp>
          <p:sp>
            <p:nvSpPr>
              <p:cNvPr id="21" name="Freeform 20"/>
              <p:cNvSpPr/>
              <p:nvPr/>
            </p:nvSpPr>
            <p:spPr>
              <a:xfrm>
                <a:off x="1347537" y="2104302"/>
                <a:ext cx="397042" cy="145603"/>
              </a:xfrm>
              <a:custGeom>
                <a:avLst/>
                <a:gdLst>
                  <a:gd name="connsiteX0" fmla="*/ 348916 w 397042"/>
                  <a:gd name="connsiteY0" fmla="*/ 37319 h 145603"/>
                  <a:gd name="connsiteX1" fmla="*/ 12031 w 397042"/>
                  <a:gd name="connsiteY1" fmla="*/ 25287 h 145603"/>
                  <a:gd name="connsiteX2" fmla="*/ 0 w 397042"/>
                  <a:gd name="connsiteY2" fmla="*/ 61382 h 145603"/>
                  <a:gd name="connsiteX3" fmla="*/ 60158 w 397042"/>
                  <a:gd name="connsiteY3" fmla="*/ 133572 h 145603"/>
                  <a:gd name="connsiteX4" fmla="*/ 96252 w 397042"/>
                  <a:gd name="connsiteY4" fmla="*/ 145603 h 145603"/>
                  <a:gd name="connsiteX5" fmla="*/ 252663 w 397042"/>
                  <a:gd name="connsiteY5" fmla="*/ 133572 h 145603"/>
                  <a:gd name="connsiteX6" fmla="*/ 288758 w 397042"/>
                  <a:gd name="connsiteY6" fmla="*/ 121540 h 145603"/>
                  <a:gd name="connsiteX7" fmla="*/ 348916 w 397042"/>
                  <a:gd name="connsiteY7" fmla="*/ 109509 h 145603"/>
                  <a:gd name="connsiteX8" fmla="*/ 397042 w 397042"/>
                  <a:gd name="connsiteY8" fmla="*/ 97477 h 145603"/>
                  <a:gd name="connsiteX9" fmla="*/ 385010 w 397042"/>
                  <a:gd name="connsiteY9" fmla="*/ 61382 h 145603"/>
                  <a:gd name="connsiteX10" fmla="*/ 276726 w 397042"/>
                  <a:gd name="connsiteY10" fmla="*/ 25287 h 145603"/>
                  <a:gd name="connsiteX11" fmla="*/ 168442 w 397042"/>
                  <a:gd name="connsiteY11" fmla="*/ 37319 h 145603"/>
                  <a:gd name="connsiteX12" fmla="*/ 132347 w 397042"/>
                  <a:gd name="connsiteY12" fmla="*/ 61382 h 145603"/>
                  <a:gd name="connsiteX13" fmla="*/ 144379 w 397042"/>
                  <a:gd name="connsiteY13" fmla="*/ 133572 h 145603"/>
                  <a:gd name="connsiteX14" fmla="*/ 324852 w 397042"/>
                  <a:gd name="connsiteY14" fmla="*/ 121540 h 145603"/>
                  <a:gd name="connsiteX15" fmla="*/ 312821 w 397042"/>
                  <a:gd name="connsiteY15" fmla="*/ 73414 h 145603"/>
                  <a:gd name="connsiteX16" fmla="*/ 240631 w 397042"/>
                  <a:gd name="connsiteY16" fmla="*/ 61382 h 145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7042" h="145603">
                    <a:moveTo>
                      <a:pt x="348916" y="37319"/>
                    </a:moveTo>
                    <a:cubicBezTo>
                      <a:pt x="214030" y="-7642"/>
                      <a:pt x="228613" y="-12379"/>
                      <a:pt x="12031" y="25287"/>
                    </a:cubicBezTo>
                    <a:cubicBezTo>
                      <a:pt x="-464" y="27460"/>
                      <a:pt x="4010" y="49350"/>
                      <a:pt x="0" y="61382"/>
                    </a:cubicBezTo>
                    <a:cubicBezTo>
                      <a:pt x="17756" y="88016"/>
                      <a:pt x="32366" y="115044"/>
                      <a:pt x="60158" y="133572"/>
                    </a:cubicBezTo>
                    <a:cubicBezTo>
                      <a:pt x="70710" y="140607"/>
                      <a:pt x="84221" y="141593"/>
                      <a:pt x="96252" y="145603"/>
                    </a:cubicBezTo>
                    <a:cubicBezTo>
                      <a:pt x="148389" y="141593"/>
                      <a:pt x="200776" y="140058"/>
                      <a:pt x="252663" y="133572"/>
                    </a:cubicBezTo>
                    <a:cubicBezTo>
                      <a:pt x="265248" y="131999"/>
                      <a:pt x="276454" y="124616"/>
                      <a:pt x="288758" y="121540"/>
                    </a:cubicBezTo>
                    <a:cubicBezTo>
                      <a:pt x="308597" y="116580"/>
                      <a:pt x="328953" y="113945"/>
                      <a:pt x="348916" y="109509"/>
                    </a:cubicBezTo>
                    <a:cubicBezTo>
                      <a:pt x="365058" y="105922"/>
                      <a:pt x="381000" y="101488"/>
                      <a:pt x="397042" y="97477"/>
                    </a:cubicBezTo>
                    <a:cubicBezTo>
                      <a:pt x="393031" y="85445"/>
                      <a:pt x="393978" y="70350"/>
                      <a:pt x="385010" y="61382"/>
                    </a:cubicBezTo>
                    <a:cubicBezTo>
                      <a:pt x="360104" y="36476"/>
                      <a:pt x="307141" y="31370"/>
                      <a:pt x="276726" y="25287"/>
                    </a:cubicBezTo>
                    <a:cubicBezTo>
                      <a:pt x="240631" y="29298"/>
                      <a:pt x="203674" y="28511"/>
                      <a:pt x="168442" y="37319"/>
                    </a:cubicBezTo>
                    <a:cubicBezTo>
                      <a:pt x="154414" y="40826"/>
                      <a:pt x="135854" y="47354"/>
                      <a:pt x="132347" y="61382"/>
                    </a:cubicBezTo>
                    <a:cubicBezTo>
                      <a:pt x="126430" y="85049"/>
                      <a:pt x="140368" y="109509"/>
                      <a:pt x="144379" y="133572"/>
                    </a:cubicBezTo>
                    <a:lnTo>
                      <a:pt x="324852" y="121540"/>
                    </a:lnTo>
                    <a:cubicBezTo>
                      <a:pt x="340424" y="115978"/>
                      <a:pt x="324513" y="85107"/>
                      <a:pt x="312821" y="73414"/>
                    </a:cubicBezTo>
                    <a:cubicBezTo>
                      <a:pt x="298844" y="59436"/>
                      <a:pt x="260891" y="61382"/>
                      <a:pt x="240631" y="61382"/>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2009274" y="2083585"/>
                <a:ext cx="397042" cy="145603"/>
              </a:xfrm>
              <a:custGeom>
                <a:avLst/>
                <a:gdLst>
                  <a:gd name="connsiteX0" fmla="*/ 348916 w 397042"/>
                  <a:gd name="connsiteY0" fmla="*/ 37319 h 145603"/>
                  <a:gd name="connsiteX1" fmla="*/ 12031 w 397042"/>
                  <a:gd name="connsiteY1" fmla="*/ 25287 h 145603"/>
                  <a:gd name="connsiteX2" fmla="*/ 0 w 397042"/>
                  <a:gd name="connsiteY2" fmla="*/ 61382 h 145603"/>
                  <a:gd name="connsiteX3" fmla="*/ 60158 w 397042"/>
                  <a:gd name="connsiteY3" fmla="*/ 133572 h 145603"/>
                  <a:gd name="connsiteX4" fmla="*/ 96252 w 397042"/>
                  <a:gd name="connsiteY4" fmla="*/ 145603 h 145603"/>
                  <a:gd name="connsiteX5" fmla="*/ 252663 w 397042"/>
                  <a:gd name="connsiteY5" fmla="*/ 133572 h 145603"/>
                  <a:gd name="connsiteX6" fmla="*/ 288758 w 397042"/>
                  <a:gd name="connsiteY6" fmla="*/ 121540 h 145603"/>
                  <a:gd name="connsiteX7" fmla="*/ 348916 w 397042"/>
                  <a:gd name="connsiteY7" fmla="*/ 109509 h 145603"/>
                  <a:gd name="connsiteX8" fmla="*/ 397042 w 397042"/>
                  <a:gd name="connsiteY8" fmla="*/ 97477 h 145603"/>
                  <a:gd name="connsiteX9" fmla="*/ 385010 w 397042"/>
                  <a:gd name="connsiteY9" fmla="*/ 61382 h 145603"/>
                  <a:gd name="connsiteX10" fmla="*/ 276726 w 397042"/>
                  <a:gd name="connsiteY10" fmla="*/ 25287 h 145603"/>
                  <a:gd name="connsiteX11" fmla="*/ 168442 w 397042"/>
                  <a:gd name="connsiteY11" fmla="*/ 37319 h 145603"/>
                  <a:gd name="connsiteX12" fmla="*/ 132347 w 397042"/>
                  <a:gd name="connsiteY12" fmla="*/ 61382 h 145603"/>
                  <a:gd name="connsiteX13" fmla="*/ 144379 w 397042"/>
                  <a:gd name="connsiteY13" fmla="*/ 133572 h 145603"/>
                  <a:gd name="connsiteX14" fmla="*/ 324852 w 397042"/>
                  <a:gd name="connsiteY14" fmla="*/ 121540 h 145603"/>
                  <a:gd name="connsiteX15" fmla="*/ 312821 w 397042"/>
                  <a:gd name="connsiteY15" fmla="*/ 73414 h 145603"/>
                  <a:gd name="connsiteX16" fmla="*/ 240631 w 397042"/>
                  <a:gd name="connsiteY16" fmla="*/ 61382 h 145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7042" h="145603">
                    <a:moveTo>
                      <a:pt x="348916" y="37319"/>
                    </a:moveTo>
                    <a:cubicBezTo>
                      <a:pt x="214030" y="-7642"/>
                      <a:pt x="228613" y="-12379"/>
                      <a:pt x="12031" y="25287"/>
                    </a:cubicBezTo>
                    <a:cubicBezTo>
                      <a:pt x="-464" y="27460"/>
                      <a:pt x="4010" y="49350"/>
                      <a:pt x="0" y="61382"/>
                    </a:cubicBezTo>
                    <a:cubicBezTo>
                      <a:pt x="17756" y="88016"/>
                      <a:pt x="32366" y="115044"/>
                      <a:pt x="60158" y="133572"/>
                    </a:cubicBezTo>
                    <a:cubicBezTo>
                      <a:pt x="70710" y="140607"/>
                      <a:pt x="84221" y="141593"/>
                      <a:pt x="96252" y="145603"/>
                    </a:cubicBezTo>
                    <a:cubicBezTo>
                      <a:pt x="148389" y="141593"/>
                      <a:pt x="200776" y="140058"/>
                      <a:pt x="252663" y="133572"/>
                    </a:cubicBezTo>
                    <a:cubicBezTo>
                      <a:pt x="265248" y="131999"/>
                      <a:pt x="276454" y="124616"/>
                      <a:pt x="288758" y="121540"/>
                    </a:cubicBezTo>
                    <a:cubicBezTo>
                      <a:pt x="308597" y="116580"/>
                      <a:pt x="328953" y="113945"/>
                      <a:pt x="348916" y="109509"/>
                    </a:cubicBezTo>
                    <a:cubicBezTo>
                      <a:pt x="365058" y="105922"/>
                      <a:pt x="381000" y="101488"/>
                      <a:pt x="397042" y="97477"/>
                    </a:cubicBezTo>
                    <a:cubicBezTo>
                      <a:pt x="393031" y="85445"/>
                      <a:pt x="393978" y="70350"/>
                      <a:pt x="385010" y="61382"/>
                    </a:cubicBezTo>
                    <a:cubicBezTo>
                      <a:pt x="360104" y="36476"/>
                      <a:pt x="307141" y="31370"/>
                      <a:pt x="276726" y="25287"/>
                    </a:cubicBezTo>
                    <a:cubicBezTo>
                      <a:pt x="240631" y="29298"/>
                      <a:pt x="203674" y="28511"/>
                      <a:pt x="168442" y="37319"/>
                    </a:cubicBezTo>
                    <a:cubicBezTo>
                      <a:pt x="154414" y="40826"/>
                      <a:pt x="135854" y="47354"/>
                      <a:pt x="132347" y="61382"/>
                    </a:cubicBezTo>
                    <a:cubicBezTo>
                      <a:pt x="126430" y="85049"/>
                      <a:pt x="140368" y="109509"/>
                      <a:pt x="144379" y="133572"/>
                    </a:cubicBezTo>
                    <a:lnTo>
                      <a:pt x="324852" y="121540"/>
                    </a:lnTo>
                    <a:cubicBezTo>
                      <a:pt x="340424" y="115978"/>
                      <a:pt x="324513" y="85107"/>
                      <a:pt x="312821" y="73414"/>
                    </a:cubicBezTo>
                    <a:cubicBezTo>
                      <a:pt x="298844" y="59436"/>
                      <a:pt x="260891" y="61382"/>
                      <a:pt x="240631" y="61382"/>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1415716" y="2881044"/>
                <a:ext cx="397042" cy="145603"/>
              </a:xfrm>
              <a:custGeom>
                <a:avLst/>
                <a:gdLst>
                  <a:gd name="connsiteX0" fmla="*/ 348916 w 397042"/>
                  <a:gd name="connsiteY0" fmla="*/ 37319 h 145603"/>
                  <a:gd name="connsiteX1" fmla="*/ 12031 w 397042"/>
                  <a:gd name="connsiteY1" fmla="*/ 25287 h 145603"/>
                  <a:gd name="connsiteX2" fmla="*/ 0 w 397042"/>
                  <a:gd name="connsiteY2" fmla="*/ 61382 h 145603"/>
                  <a:gd name="connsiteX3" fmla="*/ 60158 w 397042"/>
                  <a:gd name="connsiteY3" fmla="*/ 133572 h 145603"/>
                  <a:gd name="connsiteX4" fmla="*/ 96252 w 397042"/>
                  <a:gd name="connsiteY4" fmla="*/ 145603 h 145603"/>
                  <a:gd name="connsiteX5" fmla="*/ 252663 w 397042"/>
                  <a:gd name="connsiteY5" fmla="*/ 133572 h 145603"/>
                  <a:gd name="connsiteX6" fmla="*/ 288758 w 397042"/>
                  <a:gd name="connsiteY6" fmla="*/ 121540 h 145603"/>
                  <a:gd name="connsiteX7" fmla="*/ 348916 w 397042"/>
                  <a:gd name="connsiteY7" fmla="*/ 109509 h 145603"/>
                  <a:gd name="connsiteX8" fmla="*/ 397042 w 397042"/>
                  <a:gd name="connsiteY8" fmla="*/ 97477 h 145603"/>
                  <a:gd name="connsiteX9" fmla="*/ 385010 w 397042"/>
                  <a:gd name="connsiteY9" fmla="*/ 61382 h 145603"/>
                  <a:gd name="connsiteX10" fmla="*/ 276726 w 397042"/>
                  <a:gd name="connsiteY10" fmla="*/ 25287 h 145603"/>
                  <a:gd name="connsiteX11" fmla="*/ 168442 w 397042"/>
                  <a:gd name="connsiteY11" fmla="*/ 37319 h 145603"/>
                  <a:gd name="connsiteX12" fmla="*/ 132347 w 397042"/>
                  <a:gd name="connsiteY12" fmla="*/ 61382 h 145603"/>
                  <a:gd name="connsiteX13" fmla="*/ 144379 w 397042"/>
                  <a:gd name="connsiteY13" fmla="*/ 133572 h 145603"/>
                  <a:gd name="connsiteX14" fmla="*/ 324852 w 397042"/>
                  <a:gd name="connsiteY14" fmla="*/ 121540 h 145603"/>
                  <a:gd name="connsiteX15" fmla="*/ 312821 w 397042"/>
                  <a:gd name="connsiteY15" fmla="*/ 73414 h 145603"/>
                  <a:gd name="connsiteX16" fmla="*/ 240631 w 397042"/>
                  <a:gd name="connsiteY16" fmla="*/ 61382 h 145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7042" h="145603">
                    <a:moveTo>
                      <a:pt x="348916" y="37319"/>
                    </a:moveTo>
                    <a:cubicBezTo>
                      <a:pt x="214030" y="-7642"/>
                      <a:pt x="228613" y="-12379"/>
                      <a:pt x="12031" y="25287"/>
                    </a:cubicBezTo>
                    <a:cubicBezTo>
                      <a:pt x="-464" y="27460"/>
                      <a:pt x="4010" y="49350"/>
                      <a:pt x="0" y="61382"/>
                    </a:cubicBezTo>
                    <a:cubicBezTo>
                      <a:pt x="17756" y="88016"/>
                      <a:pt x="32366" y="115044"/>
                      <a:pt x="60158" y="133572"/>
                    </a:cubicBezTo>
                    <a:cubicBezTo>
                      <a:pt x="70710" y="140607"/>
                      <a:pt x="84221" y="141593"/>
                      <a:pt x="96252" y="145603"/>
                    </a:cubicBezTo>
                    <a:cubicBezTo>
                      <a:pt x="148389" y="141593"/>
                      <a:pt x="200776" y="140058"/>
                      <a:pt x="252663" y="133572"/>
                    </a:cubicBezTo>
                    <a:cubicBezTo>
                      <a:pt x="265248" y="131999"/>
                      <a:pt x="276454" y="124616"/>
                      <a:pt x="288758" y="121540"/>
                    </a:cubicBezTo>
                    <a:cubicBezTo>
                      <a:pt x="308597" y="116580"/>
                      <a:pt x="328953" y="113945"/>
                      <a:pt x="348916" y="109509"/>
                    </a:cubicBezTo>
                    <a:cubicBezTo>
                      <a:pt x="365058" y="105922"/>
                      <a:pt x="381000" y="101488"/>
                      <a:pt x="397042" y="97477"/>
                    </a:cubicBezTo>
                    <a:cubicBezTo>
                      <a:pt x="393031" y="85445"/>
                      <a:pt x="393978" y="70350"/>
                      <a:pt x="385010" y="61382"/>
                    </a:cubicBezTo>
                    <a:cubicBezTo>
                      <a:pt x="360104" y="36476"/>
                      <a:pt x="307141" y="31370"/>
                      <a:pt x="276726" y="25287"/>
                    </a:cubicBezTo>
                    <a:cubicBezTo>
                      <a:pt x="240631" y="29298"/>
                      <a:pt x="203674" y="28511"/>
                      <a:pt x="168442" y="37319"/>
                    </a:cubicBezTo>
                    <a:cubicBezTo>
                      <a:pt x="154414" y="40826"/>
                      <a:pt x="135854" y="47354"/>
                      <a:pt x="132347" y="61382"/>
                    </a:cubicBezTo>
                    <a:cubicBezTo>
                      <a:pt x="126430" y="85049"/>
                      <a:pt x="140368" y="109509"/>
                      <a:pt x="144379" y="133572"/>
                    </a:cubicBezTo>
                    <a:lnTo>
                      <a:pt x="324852" y="121540"/>
                    </a:lnTo>
                    <a:cubicBezTo>
                      <a:pt x="340424" y="115978"/>
                      <a:pt x="324513" y="85107"/>
                      <a:pt x="312821" y="73414"/>
                    </a:cubicBezTo>
                    <a:cubicBezTo>
                      <a:pt x="298844" y="59436"/>
                      <a:pt x="260891" y="61382"/>
                      <a:pt x="240631" y="61382"/>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4375485" y="2908301"/>
              <a:ext cx="1383632" cy="1336457"/>
              <a:chOff x="1191126" y="1734970"/>
              <a:chExt cx="1383632" cy="1336457"/>
            </a:xfrm>
          </p:grpSpPr>
          <p:grpSp>
            <p:nvGrpSpPr>
              <p:cNvPr id="29" name="Group 28"/>
              <p:cNvGrpSpPr/>
              <p:nvPr/>
            </p:nvGrpSpPr>
            <p:grpSpPr>
              <a:xfrm>
                <a:off x="1191126" y="1804737"/>
                <a:ext cx="1383632" cy="1266690"/>
                <a:chOff x="1191126" y="1804737"/>
                <a:chExt cx="1383632" cy="1266690"/>
              </a:xfrm>
            </p:grpSpPr>
            <p:sp>
              <p:nvSpPr>
                <p:cNvPr id="35" name="Rectangle 34"/>
                <p:cNvSpPr/>
                <p:nvPr/>
              </p:nvSpPr>
              <p:spPr>
                <a:xfrm>
                  <a:off x="1203158" y="1804737"/>
                  <a:ext cx="1371600" cy="469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191126" y="2602196"/>
                  <a:ext cx="1371600" cy="469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stCxn id="35" idx="0"/>
                  <a:endCxn id="35" idx="2"/>
                </p:cNvCxnSpPr>
                <p:nvPr/>
              </p:nvCxnSpPr>
              <p:spPr>
                <a:xfrm>
                  <a:off x="1888958" y="1804737"/>
                  <a:ext cx="0" cy="4692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876926" y="2602196"/>
                  <a:ext cx="0" cy="4692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1967163" y="1734970"/>
                <a:ext cx="348916" cy="369332"/>
              </a:xfrm>
              <a:prstGeom prst="rect">
                <a:avLst/>
              </a:prstGeom>
              <a:noFill/>
            </p:spPr>
            <p:txBody>
              <a:bodyPr wrap="square" rtlCol="0">
                <a:spAutoFit/>
              </a:bodyPr>
              <a:lstStyle/>
              <a:p>
                <a:r>
                  <a:rPr lang="en-US" b="1" dirty="0" smtClean="0"/>
                  <a:t>V</a:t>
                </a:r>
                <a:endParaRPr lang="en-US" b="1" dirty="0"/>
              </a:p>
            </p:txBody>
          </p:sp>
          <p:sp>
            <p:nvSpPr>
              <p:cNvPr id="31" name="TextBox 30"/>
              <p:cNvSpPr txBox="1"/>
              <p:nvPr/>
            </p:nvSpPr>
            <p:spPr>
              <a:xfrm>
                <a:off x="1997242" y="2657315"/>
                <a:ext cx="364958" cy="369332"/>
              </a:xfrm>
              <a:prstGeom prst="rect">
                <a:avLst/>
              </a:prstGeom>
              <a:noFill/>
            </p:spPr>
            <p:txBody>
              <a:bodyPr wrap="square" rtlCol="0">
                <a:spAutoFit/>
              </a:bodyPr>
              <a:lstStyle/>
              <a:p>
                <a:r>
                  <a:rPr lang="en-US" b="1" dirty="0" smtClean="0"/>
                  <a:t>V</a:t>
                </a:r>
                <a:endParaRPr lang="en-US" b="1" dirty="0"/>
              </a:p>
            </p:txBody>
          </p:sp>
          <p:sp>
            <p:nvSpPr>
              <p:cNvPr id="32" name="Freeform 31"/>
              <p:cNvSpPr/>
              <p:nvPr/>
            </p:nvSpPr>
            <p:spPr>
              <a:xfrm>
                <a:off x="1347537" y="2104302"/>
                <a:ext cx="397042" cy="145603"/>
              </a:xfrm>
              <a:custGeom>
                <a:avLst/>
                <a:gdLst>
                  <a:gd name="connsiteX0" fmla="*/ 348916 w 397042"/>
                  <a:gd name="connsiteY0" fmla="*/ 37319 h 145603"/>
                  <a:gd name="connsiteX1" fmla="*/ 12031 w 397042"/>
                  <a:gd name="connsiteY1" fmla="*/ 25287 h 145603"/>
                  <a:gd name="connsiteX2" fmla="*/ 0 w 397042"/>
                  <a:gd name="connsiteY2" fmla="*/ 61382 h 145603"/>
                  <a:gd name="connsiteX3" fmla="*/ 60158 w 397042"/>
                  <a:gd name="connsiteY3" fmla="*/ 133572 h 145603"/>
                  <a:gd name="connsiteX4" fmla="*/ 96252 w 397042"/>
                  <a:gd name="connsiteY4" fmla="*/ 145603 h 145603"/>
                  <a:gd name="connsiteX5" fmla="*/ 252663 w 397042"/>
                  <a:gd name="connsiteY5" fmla="*/ 133572 h 145603"/>
                  <a:gd name="connsiteX6" fmla="*/ 288758 w 397042"/>
                  <a:gd name="connsiteY6" fmla="*/ 121540 h 145603"/>
                  <a:gd name="connsiteX7" fmla="*/ 348916 w 397042"/>
                  <a:gd name="connsiteY7" fmla="*/ 109509 h 145603"/>
                  <a:gd name="connsiteX8" fmla="*/ 397042 w 397042"/>
                  <a:gd name="connsiteY8" fmla="*/ 97477 h 145603"/>
                  <a:gd name="connsiteX9" fmla="*/ 385010 w 397042"/>
                  <a:gd name="connsiteY9" fmla="*/ 61382 h 145603"/>
                  <a:gd name="connsiteX10" fmla="*/ 276726 w 397042"/>
                  <a:gd name="connsiteY10" fmla="*/ 25287 h 145603"/>
                  <a:gd name="connsiteX11" fmla="*/ 168442 w 397042"/>
                  <a:gd name="connsiteY11" fmla="*/ 37319 h 145603"/>
                  <a:gd name="connsiteX12" fmla="*/ 132347 w 397042"/>
                  <a:gd name="connsiteY12" fmla="*/ 61382 h 145603"/>
                  <a:gd name="connsiteX13" fmla="*/ 144379 w 397042"/>
                  <a:gd name="connsiteY13" fmla="*/ 133572 h 145603"/>
                  <a:gd name="connsiteX14" fmla="*/ 324852 w 397042"/>
                  <a:gd name="connsiteY14" fmla="*/ 121540 h 145603"/>
                  <a:gd name="connsiteX15" fmla="*/ 312821 w 397042"/>
                  <a:gd name="connsiteY15" fmla="*/ 73414 h 145603"/>
                  <a:gd name="connsiteX16" fmla="*/ 240631 w 397042"/>
                  <a:gd name="connsiteY16" fmla="*/ 61382 h 145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7042" h="145603">
                    <a:moveTo>
                      <a:pt x="348916" y="37319"/>
                    </a:moveTo>
                    <a:cubicBezTo>
                      <a:pt x="214030" y="-7642"/>
                      <a:pt x="228613" y="-12379"/>
                      <a:pt x="12031" y="25287"/>
                    </a:cubicBezTo>
                    <a:cubicBezTo>
                      <a:pt x="-464" y="27460"/>
                      <a:pt x="4010" y="49350"/>
                      <a:pt x="0" y="61382"/>
                    </a:cubicBezTo>
                    <a:cubicBezTo>
                      <a:pt x="17756" y="88016"/>
                      <a:pt x="32366" y="115044"/>
                      <a:pt x="60158" y="133572"/>
                    </a:cubicBezTo>
                    <a:cubicBezTo>
                      <a:pt x="70710" y="140607"/>
                      <a:pt x="84221" y="141593"/>
                      <a:pt x="96252" y="145603"/>
                    </a:cubicBezTo>
                    <a:cubicBezTo>
                      <a:pt x="148389" y="141593"/>
                      <a:pt x="200776" y="140058"/>
                      <a:pt x="252663" y="133572"/>
                    </a:cubicBezTo>
                    <a:cubicBezTo>
                      <a:pt x="265248" y="131999"/>
                      <a:pt x="276454" y="124616"/>
                      <a:pt x="288758" y="121540"/>
                    </a:cubicBezTo>
                    <a:cubicBezTo>
                      <a:pt x="308597" y="116580"/>
                      <a:pt x="328953" y="113945"/>
                      <a:pt x="348916" y="109509"/>
                    </a:cubicBezTo>
                    <a:cubicBezTo>
                      <a:pt x="365058" y="105922"/>
                      <a:pt x="381000" y="101488"/>
                      <a:pt x="397042" y="97477"/>
                    </a:cubicBezTo>
                    <a:cubicBezTo>
                      <a:pt x="393031" y="85445"/>
                      <a:pt x="393978" y="70350"/>
                      <a:pt x="385010" y="61382"/>
                    </a:cubicBezTo>
                    <a:cubicBezTo>
                      <a:pt x="360104" y="36476"/>
                      <a:pt x="307141" y="31370"/>
                      <a:pt x="276726" y="25287"/>
                    </a:cubicBezTo>
                    <a:cubicBezTo>
                      <a:pt x="240631" y="29298"/>
                      <a:pt x="203674" y="28511"/>
                      <a:pt x="168442" y="37319"/>
                    </a:cubicBezTo>
                    <a:cubicBezTo>
                      <a:pt x="154414" y="40826"/>
                      <a:pt x="135854" y="47354"/>
                      <a:pt x="132347" y="61382"/>
                    </a:cubicBezTo>
                    <a:cubicBezTo>
                      <a:pt x="126430" y="85049"/>
                      <a:pt x="140368" y="109509"/>
                      <a:pt x="144379" y="133572"/>
                    </a:cubicBezTo>
                    <a:lnTo>
                      <a:pt x="324852" y="121540"/>
                    </a:lnTo>
                    <a:cubicBezTo>
                      <a:pt x="340424" y="115978"/>
                      <a:pt x="324513" y="85107"/>
                      <a:pt x="312821" y="73414"/>
                    </a:cubicBezTo>
                    <a:cubicBezTo>
                      <a:pt x="298844" y="59436"/>
                      <a:pt x="260891" y="61382"/>
                      <a:pt x="240631" y="61382"/>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2009274" y="2083585"/>
                <a:ext cx="397042" cy="145603"/>
              </a:xfrm>
              <a:custGeom>
                <a:avLst/>
                <a:gdLst>
                  <a:gd name="connsiteX0" fmla="*/ 348916 w 397042"/>
                  <a:gd name="connsiteY0" fmla="*/ 37319 h 145603"/>
                  <a:gd name="connsiteX1" fmla="*/ 12031 w 397042"/>
                  <a:gd name="connsiteY1" fmla="*/ 25287 h 145603"/>
                  <a:gd name="connsiteX2" fmla="*/ 0 w 397042"/>
                  <a:gd name="connsiteY2" fmla="*/ 61382 h 145603"/>
                  <a:gd name="connsiteX3" fmla="*/ 60158 w 397042"/>
                  <a:gd name="connsiteY3" fmla="*/ 133572 h 145603"/>
                  <a:gd name="connsiteX4" fmla="*/ 96252 w 397042"/>
                  <a:gd name="connsiteY4" fmla="*/ 145603 h 145603"/>
                  <a:gd name="connsiteX5" fmla="*/ 252663 w 397042"/>
                  <a:gd name="connsiteY5" fmla="*/ 133572 h 145603"/>
                  <a:gd name="connsiteX6" fmla="*/ 288758 w 397042"/>
                  <a:gd name="connsiteY6" fmla="*/ 121540 h 145603"/>
                  <a:gd name="connsiteX7" fmla="*/ 348916 w 397042"/>
                  <a:gd name="connsiteY7" fmla="*/ 109509 h 145603"/>
                  <a:gd name="connsiteX8" fmla="*/ 397042 w 397042"/>
                  <a:gd name="connsiteY8" fmla="*/ 97477 h 145603"/>
                  <a:gd name="connsiteX9" fmla="*/ 385010 w 397042"/>
                  <a:gd name="connsiteY9" fmla="*/ 61382 h 145603"/>
                  <a:gd name="connsiteX10" fmla="*/ 276726 w 397042"/>
                  <a:gd name="connsiteY10" fmla="*/ 25287 h 145603"/>
                  <a:gd name="connsiteX11" fmla="*/ 168442 w 397042"/>
                  <a:gd name="connsiteY11" fmla="*/ 37319 h 145603"/>
                  <a:gd name="connsiteX12" fmla="*/ 132347 w 397042"/>
                  <a:gd name="connsiteY12" fmla="*/ 61382 h 145603"/>
                  <a:gd name="connsiteX13" fmla="*/ 144379 w 397042"/>
                  <a:gd name="connsiteY13" fmla="*/ 133572 h 145603"/>
                  <a:gd name="connsiteX14" fmla="*/ 324852 w 397042"/>
                  <a:gd name="connsiteY14" fmla="*/ 121540 h 145603"/>
                  <a:gd name="connsiteX15" fmla="*/ 312821 w 397042"/>
                  <a:gd name="connsiteY15" fmla="*/ 73414 h 145603"/>
                  <a:gd name="connsiteX16" fmla="*/ 240631 w 397042"/>
                  <a:gd name="connsiteY16" fmla="*/ 61382 h 145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7042" h="145603">
                    <a:moveTo>
                      <a:pt x="348916" y="37319"/>
                    </a:moveTo>
                    <a:cubicBezTo>
                      <a:pt x="214030" y="-7642"/>
                      <a:pt x="228613" y="-12379"/>
                      <a:pt x="12031" y="25287"/>
                    </a:cubicBezTo>
                    <a:cubicBezTo>
                      <a:pt x="-464" y="27460"/>
                      <a:pt x="4010" y="49350"/>
                      <a:pt x="0" y="61382"/>
                    </a:cubicBezTo>
                    <a:cubicBezTo>
                      <a:pt x="17756" y="88016"/>
                      <a:pt x="32366" y="115044"/>
                      <a:pt x="60158" y="133572"/>
                    </a:cubicBezTo>
                    <a:cubicBezTo>
                      <a:pt x="70710" y="140607"/>
                      <a:pt x="84221" y="141593"/>
                      <a:pt x="96252" y="145603"/>
                    </a:cubicBezTo>
                    <a:cubicBezTo>
                      <a:pt x="148389" y="141593"/>
                      <a:pt x="200776" y="140058"/>
                      <a:pt x="252663" y="133572"/>
                    </a:cubicBezTo>
                    <a:cubicBezTo>
                      <a:pt x="265248" y="131999"/>
                      <a:pt x="276454" y="124616"/>
                      <a:pt x="288758" y="121540"/>
                    </a:cubicBezTo>
                    <a:cubicBezTo>
                      <a:pt x="308597" y="116580"/>
                      <a:pt x="328953" y="113945"/>
                      <a:pt x="348916" y="109509"/>
                    </a:cubicBezTo>
                    <a:cubicBezTo>
                      <a:pt x="365058" y="105922"/>
                      <a:pt x="381000" y="101488"/>
                      <a:pt x="397042" y="97477"/>
                    </a:cubicBezTo>
                    <a:cubicBezTo>
                      <a:pt x="393031" y="85445"/>
                      <a:pt x="393978" y="70350"/>
                      <a:pt x="385010" y="61382"/>
                    </a:cubicBezTo>
                    <a:cubicBezTo>
                      <a:pt x="360104" y="36476"/>
                      <a:pt x="307141" y="31370"/>
                      <a:pt x="276726" y="25287"/>
                    </a:cubicBezTo>
                    <a:cubicBezTo>
                      <a:pt x="240631" y="29298"/>
                      <a:pt x="203674" y="28511"/>
                      <a:pt x="168442" y="37319"/>
                    </a:cubicBezTo>
                    <a:cubicBezTo>
                      <a:pt x="154414" y="40826"/>
                      <a:pt x="135854" y="47354"/>
                      <a:pt x="132347" y="61382"/>
                    </a:cubicBezTo>
                    <a:cubicBezTo>
                      <a:pt x="126430" y="85049"/>
                      <a:pt x="140368" y="109509"/>
                      <a:pt x="144379" y="133572"/>
                    </a:cubicBezTo>
                    <a:lnTo>
                      <a:pt x="324852" y="121540"/>
                    </a:lnTo>
                    <a:cubicBezTo>
                      <a:pt x="340424" y="115978"/>
                      <a:pt x="324513" y="85107"/>
                      <a:pt x="312821" y="73414"/>
                    </a:cubicBezTo>
                    <a:cubicBezTo>
                      <a:pt x="298844" y="59436"/>
                      <a:pt x="260891" y="61382"/>
                      <a:pt x="240631" y="61382"/>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a:off x="1415716" y="2881044"/>
                <a:ext cx="397042" cy="145603"/>
              </a:xfrm>
              <a:custGeom>
                <a:avLst/>
                <a:gdLst>
                  <a:gd name="connsiteX0" fmla="*/ 348916 w 397042"/>
                  <a:gd name="connsiteY0" fmla="*/ 37319 h 145603"/>
                  <a:gd name="connsiteX1" fmla="*/ 12031 w 397042"/>
                  <a:gd name="connsiteY1" fmla="*/ 25287 h 145603"/>
                  <a:gd name="connsiteX2" fmla="*/ 0 w 397042"/>
                  <a:gd name="connsiteY2" fmla="*/ 61382 h 145603"/>
                  <a:gd name="connsiteX3" fmla="*/ 60158 w 397042"/>
                  <a:gd name="connsiteY3" fmla="*/ 133572 h 145603"/>
                  <a:gd name="connsiteX4" fmla="*/ 96252 w 397042"/>
                  <a:gd name="connsiteY4" fmla="*/ 145603 h 145603"/>
                  <a:gd name="connsiteX5" fmla="*/ 252663 w 397042"/>
                  <a:gd name="connsiteY5" fmla="*/ 133572 h 145603"/>
                  <a:gd name="connsiteX6" fmla="*/ 288758 w 397042"/>
                  <a:gd name="connsiteY6" fmla="*/ 121540 h 145603"/>
                  <a:gd name="connsiteX7" fmla="*/ 348916 w 397042"/>
                  <a:gd name="connsiteY7" fmla="*/ 109509 h 145603"/>
                  <a:gd name="connsiteX8" fmla="*/ 397042 w 397042"/>
                  <a:gd name="connsiteY8" fmla="*/ 97477 h 145603"/>
                  <a:gd name="connsiteX9" fmla="*/ 385010 w 397042"/>
                  <a:gd name="connsiteY9" fmla="*/ 61382 h 145603"/>
                  <a:gd name="connsiteX10" fmla="*/ 276726 w 397042"/>
                  <a:gd name="connsiteY10" fmla="*/ 25287 h 145603"/>
                  <a:gd name="connsiteX11" fmla="*/ 168442 w 397042"/>
                  <a:gd name="connsiteY11" fmla="*/ 37319 h 145603"/>
                  <a:gd name="connsiteX12" fmla="*/ 132347 w 397042"/>
                  <a:gd name="connsiteY12" fmla="*/ 61382 h 145603"/>
                  <a:gd name="connsiteX13" fmla="*/ 144379 w 397042"/>
                  <a:gd name="connsiteY13" fmla="*/ 133572 h 145603"/>
                  <a:gd name="connsiteX14" fmla="*/ 324852 w 397042"/>
                  <a:gd name="connsiteY14" fmla="*/ 121540 h 145603"/>
                  <a:gd name="connsiteX15" fmla="*/ 312821 w 397042"/>
                  <a:gd name="connsiteY15" fmla="*/ 73414 h 145603"/>
                  <a:gd name="connsiteX16" fmla="*/ 240631 w 397042"/>
                  <a:gd name="connsiteY16" fmla="*/ 61382 h 145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7042" h="145603">
                    <a:moveTo>
                      <a:pt x="348916" y="37319"/>
                    </a:moveTo>
                    <a:cubicBezTo>
                      <a:pt x="214030" y="-7642"/>
                      <a:pt x="228613" y="-12379"/>
                      <a:pt x="12031" y="25287"/>
                    </a:cubicBezTo>
                    <a:cubicBezTo>
                      <a:pt x="-464" y="27460"/>
                      <a:pt x="4010" y="49350"/>
                      <a:pt x="0" y="61382"/>
                    </a:cubicBezTo>
                    <a:cubicBezTo>
                      <a:pt x="17756" y="88016"/>
                      <a:pt x="32366" y="115044"/>
                      <a:pt x="60158" y="133572"/>
                    </a:cubicBezTo>
                    <a:cubicBezTo>
                      <a:pt x="70710" y="140607"/>
                      <a:pt x="84221" y="141593"/>
                      <a:pt x="96252" y="145603"/>
                    </a:cubicBezTo>
                    <a:cubicBezTo>
                      <a:pt x="148389" y="141593"/>
                      <a:pt x="200776" y="140058"/>
                      <a:pt x="252663" y="133572"/>
                    </a:cubicBezTo>
                    <a:cubicBezTo>
                      <a:pt x="265248" y="131999"/>
                      <a:pt x="276454" y="124616"/>
                      <a:pt x="288758" y="121540"/>
                    </a:cubicBezTo>
                    <a:cubicBezTo>
                      <a:pt x="308597" y="116580"/>
                      <a:pt x="328953" y="113945"/>
                      <a:pt x="348916" y="109509"/>
                    </a:cubicBezTo>
                    <a:cubicBezTo>
                      <a:pt x="365058" y="105922"/>
                      <a:pt x="381000" y="101488"/>
                      <a:pt x="397042" y="97477"/>
                    </a:cubicBezTo>
                    <a:cubicBezTo>
                      <a:pt x="393031" y="85445"/>
                      <a:pt x="393978" y="70350"/>
                      <a:pt x="385010" y="61382"/>
                    </a:cubicBezTo>
                    <a:cubicBezTo>
                      <a:pt x="360104" y="36476"/>
                      <a:pt x="307141" y="31370"/>
                      <a:pt x="276726" y="25287"/>
                    </a:cubicBezTo>
                    <a:cubicBezTo>
                      <a:pt x="240631" y="29298"/>
                      <a:pt x="203674" y="28511"/>
                      <a:pt x="168442" y="37319"/>
                    </a:cubicBezTo>
                    <a:cubicBezTo>
                      <a:pt x="154414" y="40826"/>
                      <a:pt x="135854" y="47354"/>
                      <a:pt x="132347" y="61382"/>
                    </a:cubicBezTo>
                    <a:cubicBezTo>
                      <a:pt x="126430" y="85049"/>
                      <a:pt x="140368" y="109509"/>
                      <a:pt x="144379" y="133572"/>
                    </a:cubicBezTo>
                    <a:lnTo>
                      <a:pt x="324852" y="121540"/>
                    </a:lnTo>
                    <a:cubicBezTo>
                      <a:pt x="340424" y="115978"/>
                      <a:pt x="324513" y="85107"/>
                      <a:pt x="312821" y="73414"/>
                    </a:cubicBezTo>
                    <a:cubicBezTo>
                      <a:pt x="298844" y="59436"/>
                      <a:pt x="260891" y="61382"/>
                      <a:pt x="240631" y="61382"/>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9" name="TextBox 38"/>
          <p:cNvSpPr txBox="1"/>
          <p:nvPr/>
        </p:nvSpPr>
        <p:spPr>
          <a:xfrm>
            <a:off x="2178217" y="1819855"/>
            <a:ext cx="878306" cy="369332"/>
          </a:xfrm>
          <a:prstGeom prst="rect">
            <a:avLst/>
          </a:prstGeom>
          <a:noFill/>
        </p:spPr>
        <p:txBody>
          <a:bodyPr wrap="square" rtlCol="0">
            <a:spAutoFit/>
          </a:bodyPr>
          <a:lstStyle/>
          <a:p>
            <a:r>
              <a:rPr lang="en-US" dirty="0" smtClean="0"/>
              <a:t>Right</a:t>
            </a:r>
            <a:endParaRPr lang="en-US" dirty="0"/>
          </a:p>
        </p:txBody>
      </p:sp>
      <p:cxnSp>
        <p:nvCxnSpPr>
          <p:cNvPr id="40" name="Straight Arrow Connector 39"/>
          <p:cNvCxnSpPr/>
          <p:nvPr/>
        </p:nvCxnSpPr>
        <p:spPr>
          <a:xfrm>
            <a:off x="4604083" y="2445102"/>
            <a:ext cx="87830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732421" y="1958336"/>
            <a:ext cx="878306" cy="369332"/>
          </a:xfrm>
          <a:prstGeom prst="rect">
            <a:avLst/>
          </a:prstGeom>
          <a:noFill/>
        </p:spPr>
        <p:txBody>
          <a:bodyPr wrap="square" rtlCol="0">
            <a:spAutoFit/>
          </a:bodyPr>
          <a:lstStyle/>
          <a:p>
            <a:r>
              <a:rPr lang="en-US" dirty="0" smtClean="0"/>
              <a:t>Suck</a:t>
            </a:r>
            <a:endParaRPr lang="en-US" dirty="0"/>
          </a:p>
        </p:txBody>
      </p:sp>
      <p:grpSp>
        <p:nvGrpSpPr>
          <p:cNvPr id="66" name="Group 65"/>
          <p:cNvGrpSpPr/>
          <p:nvPr/>
        </p:nvGrpSpPr>
        <p:grpSpPr>
          <a:xfrm>
            <a:off x="5549568" y="1494068"/>
            <a:ext cx="1383632" cy="2212573"/>
            <a:chOff x="6960268" y="1397166"/>
            <a:chExt cx="1383632" cy="2212573"/>
          </a:xfrm>
        </p:grpSpPr>
        <p:grpSp>
          <p:nvGrpSpPr>
            <p:cNvPr id="43" name="Group 42"/>
            <p:cNvGrpSpPr/>
            <p:nvPr/>
          </p:nvGrpSpPr>
          <p:grpSpPr>
            <a:xfrm>
              <a:off x="6960268" y="1397166"/>
              <a:ext cx="1383632" cy="1284372"/>
              <a:chOff x="1191126" y="1787055"/>
              <a:chExt cx="1383632" cy="1284372"/>
            </a:xfrm>
          </p:grpSpPr>
          <p:grpSp>
            <p:nvGrpSpPr>
              <p:cNvPr id="44" name="Group 43"/>
              <p:cNvGrpSpPr/>
              <p:nvPr/>
            </p:nvGrpSpPr>
            <p:grpSpPr>
              <a:xfrm>
                <a:off x="1191126" y="1804737"/>
                <a:ext cx="1383632" cy="1266690"/>
                <a:chOff x="1191126" y="1804737"/>
                <a:chExt cx="1383632" cy="1266690"/>
              </a:xfrm>
            </p:grpSpPr>
            <p:sp>
              <p:nvSpPr>
                <p:cNvPr id="50" name="Rectangle 49"/>
                <p:cNvSpPr/>
                <p:nvPr/>
              </p:nvSpPr>
              <p:spPr>
                <a:xfrm>
                  <a:off x="1203158" y="1804737"/>
                  <a:ext cx="1371600" cy="469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191126" y="2602196"/>
                  <a:ext cx="1371600" cy="469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p:cNvCxnSpPr>
                  <a:stCxn id="50" idx="0"/>
                  <a:endCxn id="50" idx="2"/>
                </p:cNvCxnSpPr>
                <p:nvPr/>
              </p:nvCxnSpPr>
              <p:spPr>
                <a:xfrm>
                  <a:off x="1888958" y="1804737"/>
                  <a:ext cx="0" cy="4692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876926" y="2602196"/>
                  <a:ext cx="0" cy="4692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1371600" y="1787055"/>
                <a:ext cx="348916" cy="369332"/>
              </a:xfrm>
              <a:prstGeom prst="rect">
                <a:avLst/>
              </a:prstGeom>
              <a:noFill/>
            </p:spPr>
            <p:txBody>
              <a:bodyPr wrap="square" rtlCol="0">
                <a:spAutoFit/>
              </a:bodyPr>
              <a:lstStyle/>
              <a:p>
                <a:r>
                  <a:rPr lang="en-US" b="1" dirty="0" smtClean="0"/>
                  <a:t>V</a:t>
                </a:r>
                <a:endParaRPr lang="en-US" b="1" dirty="0"/>
              </a:p>
            </p:txBody>
          </p:sp>
          <p:sp>
            <p:nvSpPr>
              <p:cNvPr id="46" name="TextBox 45"/>
              <p:cNvSpPr txBox="1"/>
              <p:nvPr/>
            </p:nvSpPr>
            <p:spPr>
              <a:xfrm>
                <a:off x="1383632" y="2584514"/>
                <a:ext cx="364958" cy="369332"/>
              </a:xfrm>
              <a:prstGeom prst="rect">
                <a:avLst/>
              </a:prstGeom>
              <a:noFill/>
            </p:spPr>
            <p:txBody>
              <a:bodyPr wrap="square" rtlCol="0">
                <a:spAutoFit/>
              </a:bodyPr>
              <a:lstStyle/>
              <a:p>
                <a:r>
                  <a:rPr lang="en-US" b="1" dirty="0" smtClean="0"/>
                  <a:t>V</a:t>
                </a:r>
                <a:endParaRPr lang="en-US" b="1" dirty="0"/>
              </a:p>
            </p:txBody>
          </p:sp>
          <p:sp>
            <p:nvSpPr>
              <p:cNvPr id="48" name="Freeform 47"/>
              <p:cNvSpPr/>
              <p:nvPr/>
            </p:nvSpPr>
            <p:spPr>
              <a:xfrm>
                <a:off x="2009274" y="2083585"/>
                <a:ext cx="397042" cy="145603"/>
              </a:xfrm>
              <a:custGeom>
                <a:avLst/>
                <a:gdLst>
                  <a:gd name="connsiteX0" fmla="*/ 348916 w 397042"/>
                  <a:gd name="connsiteY0" fmla="*/ 37319 h 145603"/>
                  <a:gd name="connsiteX1" fmla="*/ 12031 w 397042"/>
                  <a:gd name="connsiteY1" fmla="*/ 25287 h 145603"/>
                  <a:gd name="connsiteX2" fmla="*/ 0 w 397042"/>
                  <a:gd name="connsiteY2" fmla="*/ 61382 h 145603"/>
                  <a:gd name="connsiteX3" fmla="*/ 60158 w 397042"/>
                  <a:gd name="connsiteY3" fmla="*/ 133572 h 145603"/>
                  <a:gd name="connsiteX4" fmla="*/ 96252 w 397042"/>
                  <a:gd name="connsiteY4" fmla="*/ 145603 h 145603"/>
                  <a:gd name="connsiteX5" fmla="*/ 252663 w 397042"/>
                  <a:gd name="connsiteY5" fmla="*/ 133572 h 145603"/>
                  <a:gd name="connsiteX6" fmla="*/ 288758 w 397042"/>
                  <a:gd name="connsiteY6" fmla="*/ 121540 h 145603"/>
                  <a:gd name="connsiteX7" fmla="*/ 348916 w 397042"/>
                  <a:gd name="connsiteY7" fmla="*/ 109509 h 145603"/>
                  <a:gd name="connsiteX8" fmla="*/ 397042 w 397042"/>
                  <a:gd name="connsiteY8" fmla="*/ 97477 h 145603"/>
                  <a:gd name="connsiteX9" fmla="*/ 385010 w 397042"/>
                  <a:gd name="connsiteY9" fmla="*/ 61382 h 145603"/>
                  <a:gd name="connsiteX10" fmla="*/ 276726 w 397042"/>
                  <a:gd name="connsiteY10" fmla="*/ 25287 h 145603"/>
                  <a:gd name="connsiteX11" fmla="*/ 168442 w 397042"/>
                  <a:gd name="connsiteY11" fmla="*/ 37319 h 145603"/>
                  <a:gd name="connsiteX12" fmla="*/ 132347 w 397042"/>
                  <a:gd name="connsiteY12" fmla="*/ 61382 h 145603"/>
                  <a:gd name="connsiteX13" fmla="*/ 144379 w 397042"/>
                  <a:gd name="connsiteY13" fmla="*/ 133572 h 145603"/>
                  <a:gd name="connsiteX14" fmla="*/ 324852 w 397042"/>
                  <a:gd name="connsiteY14" fmla="*/ 121540 h 145603"/>
                  <a:gd name="connsiteX15" fmla="*/ 312821 w 397042"/>
                  <a:gd name="connsiteY15" fmla="*/ 73414 h 145603"/>
                  <a:gd name="connsiteX16" fmla="*/ 240631 w 397042"/>
                  <a:gd name="connsiteY16" fmla="*/ 61382 h 145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7042" h="145603">
                    <a:moveTo>
                      <a:pt x="348916" y="37319"/>
                    </a:moveTo>
                    <a:cubicBezTo>
                      <a:pt x="214030" y="-7642"/>
                      <a:pt x="228613" y="-12379"/>
                      <a:pt x="12031" y="25287"/>
                    </a:cubicBezTo>
                    <a:cubicBezTo>
                      <a:pt x="-464" y="27460"/>
                      <a:pt x="4010" y="49350"/>
                      <a:pt x="0" y="61382"/>
                    </a:cubicBezTo>
                    <a:cubicBezTo>
                      <a:pt x="17756" y="88016"/>
                      <a:pt x="32366" y="115044"/>
                      <a:pt x="60158" y="133572"/>
                    </a:cubicBezTo>
                    <a:cubicBezTo>
                      <a:pt x="70710" y="140607"/>
                      <a:pt x="84221" y="141593"/>
                      <a:pt x="96252" y="145603"/>
                    </a:cubicBezTo>
                    <a:cubicBezTo>
                      <a:pt x="148389" y="141593"/>
                      <a:pt x="200776" y="140058"/>
                      <a:pt x="252663" y="133572"/>
                    </a:cubicBezTo>
                    <a:cubicBezTo>
                      <a:pt x="265248" y="131999"/>
                      <a:pt x="276454" y="124616"/>
                      <a:pt x="288758" y="121540"/>
                    </a:cubicBezTo>
                    <a:cubicBezTo>
                      <a:pt x="308597" y="116580"/>
                      <a:pt x="328953" y="113945"/>
                      <a:pt x="348916" y="109509"/>
                    </a:cubicBezTo>
                    <a:cubicBezTo>
                      <a:pt x="365058" y="105922"/>
                      <a:pt x="381000" y="101488"/>
                      <a:pt x="397042" y="97477"/>
                    </a:cubicBezTo>
                    <a:cubicBezTo>
                      <a:pt x="393031" y="85445"/>
                      <a:pt x="393978" y="70350"/>
                      <a:pt x="385010" y="61382"/>
                    </a:cubicBezTo>
                    <a:cubicBezTo>
                      <a:pt x="360104" y="36476"/>
                      <a:pt x="307141" y="31370"/>
                      <a:pt x="276726" y="25287"/>
                    </a:cubicBezTo>
                    <a:cubicBezTo>
                      <a:pt x="240631" y="29298"/>
                      <a:pt x="203674" y="28511"/>
                      <a:pt x="168442" y="37319"/>
                    </a:cubicBezTo>
                    <a:cubicBezTo>
                      <a:pt x="154414" y="40826"/>
                      <a:pt x="135854" y="47354"/>
                      <a:pt x="132347" y="61382"/>
                    </a:cubicBezTo>
                    <a:cubicBezTo>
                      <a:pt x="126430" y="85049"/>
                      <a:pt x="140368" y="109509"/>
                      <a:pt x="144379" y="133572"/>
                    </a:cubicBezTo>
                    <a:lnTo>
                      <a:pt x="324852" y="121540"/>
                    </a:lnTo>
                    <a:cubicBezTo>
                      <a:pt x="340424" y="115978"/>
                      <a:pt x="324513" y="85107"/>
                      <a:pt x="312821" y="73414"/>
                    </a:cubicBezTo>
                    <a:cubicBezTo>
                      <a:pt x="298844" y="59436"/>
                      <a:pt x="260891" y="61382"/>
                      <a:pt x="240631" y="61382"/>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p:cNvGrpSpPr/>
            <p:nvPr/>
          </p:nvGrpSpPr>
          <p:grpSpPr>
            <a:xfrm>
              <a:off x="6972300" y="3140508"/>
              <a:ext cx="1371600" cy="469231"/>
              <a:chOff x="1191126" y="2602196"/>
              <a:chExt cx="1371600" cy="469231"/>
            </a:xfrm>
          </p:grpSpPr>
          <p:grpSp>
            <p:nvGrpSpPr>
              <p:cNvPr id="56" name="Group 55"/>
              <p:cNvGrpSpPr/>
              <p:nvPr/>
            </p:nvGrpSpPr>
            <p:grpSpPr>
              <a:xfrm>
                <a:off x="1191126" y="2602196"/>
                <a:ext cx="1371600" cy="469231"/>
                <a:chOff x="1191126" y="2602196"/>
                <a:chExt cx="1371600" cy="469231"/>
              </a:xfrm>
            </p:grpSpPr>
            <p:sp>
              <p:nvSpPr>
                <p:cNvPr id="63" name="Rectangle 62"/>
                <p:cNvSpPr/>
                <p:nvPr/>
              </p:nvSpPr>
              <p:spPr>
                <a:xfrm>
                  <a:off x="1191126" y="2602196"/>
                  <a:ext cx="1371600" cy="469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p:nvPr/>
              </p:nvCxnSpPr>
              <p:spPr>
                <a:xfrm>
                  <a:off x="1876926" y="2602196"/>
                  <a:ext cx="0" cy="4692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8" name="TextBox 57"/>
              <p:cNvSpPr txBox="1"/>
              <p:nvPr/>
            </p:nvSpPr>
            <p:spPr>
              <a:xfrm>
                <a:off x="2047373" y="2657315"/>
                <a:ext cx="364958" cy="369332"/>
              </a:xfrm>
              <a:prstGeom prst="rect">
                <a:avLst/>
              </a:prstGeom>
              <a:noFill/>
            </p:spPr>
            <p:txBody>
              <a:bodyPr wrap="square" rtlCol="0">
                <a:spAutoFit/>
              </a:bodyPr>
              <a:lstStyle/>
              <a:p>
                <a:r>
                  <a:rPr lang="en-US" b="1" dirty="0" smtClean="0"/>
                  <a:t>V</a:t>
                </a:r>
                <a:endParaRPr lang="en-US" b="1" dirty="0"/>
              </a:p>
            </p:txBody>
          </p:sp>
          <p:sp>
            <p:nvSpPr>
              <p:cNvPr id="61" name="Freeform 60"/>
              <p:cNvSpPr/>
              <p:nvPr/>
            </p:nvSpPr>
            <p:spPr>
              <a:xfrm>
                <a:off x="1415716" y="2881044"/>
                <a:ext cx="397042" cy="145603"/>
              </a:xfrm>
              <a:custGeom>
                <a:avLst/>
                <a:gdLst>
                  <a:gd name="connsiteX0" fmla="*/ 348916 w 397042"/>
                  <a:gd name="connsiteY0" fmla="*/ 37319 h 145603"/>
                  <a:gd name="connsiteX1" fmla="*/ 12031 w 397042"/>
                  <a:gd name="connsiteY1" fmla="*/ 25287 h 145603"/>
                  <a:gd name="connsiteX2" fmla="*/ 0 w 397042"/>
                  <a:gd name="connsiteY2" fmla="*/ 61382 h 145603"/>
                  <a:gd name="connsiteX3" fmla="*/ 60158 w 397042"/>
                  <a:gd name="connsiteY3" fmla="*/ 133572 h 145603"/>
                  <a:gd name="connsiteX4" fmla="*/ 96252 w 397042"/>
                  <a:gd name="connsiteY4" fmla="*/ 145603 h 145603"/>
                  <a:gd name="connsiteX5" fmla="*/ 252663 w 397042"/>
                  <a:gd name="connsiteY5" fmla="*/ 133572 h 145603"/>
                  <a:gd name="connsiteX6" fmla="*/ 288758 w 397042"/>
                  <a:gd name="connsiteY6" fmla="*/ 121540 h 145603"/>
                  <a:gd name="connsiteX7" fmla="*/ 348916 w 397042"/>
                  <a:gd name="connsiteY7" fmla="*/ 109509 h 145603"/>
                  <a:gd name="connsiteX8" fmla="*/ 397042 w 397042"/>
                  <a:gd name="connsiteY8" fmla="*/ 97477 h 145603"/>
                  <a:gd name="connsiteX9" fmla="*/ 385010 w 397042"/>
                  <a:gd name="connsiteY9" fmla="*/ 61382 h 145603"/>
                  <a:gd name="connsiteX10" fmla="*/ 276726 w 397042"/>
                  <a:gd name="connsiteY10" fmla="*/ 25287 h 145603"/>
                  <a:gd name="connsiteX11" fmla="*/ 168442 w 397042"/>
                  <a:gd name="connsiteY11" fmla="*/ 37319 h 145603"/>
                  <a:gd name="connsiteX12" fmla="*/ 132347 w 397042"/>
                  <a:gd name="connsiteY12" fmla="*/ 61382 h 145603"/>
                  <a:gd name="connsiteX13" fmla="*/ 144379 w 397042"/>
                  <a:gd name="connsiteY13" fmla="*/ 133572 h 145603"/>
                  <a:gd name="connsiteX14" fmla="*/ 324852 w 397042"/>
                  <a:gd name="connsiteY14" fmla="*/ 121540 h 145603"/>
                  <a:gd name="connsiteX15" fmla="*/ 312821 w 397042"/>
                  <a:gd name="connsiteY15" fmla="*/ 73414 h 145603"/>
                  <a:gd name="connsiteX16" fmla="*/ 240631 w 397042"/>
                  <a:gd name="connsiteY16" fmla="*/ 61382 h 145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7042" h="145603">
                    <a:moveTo>
                      <a:pt x="348916" y="37319"/>
                    </a:moveTo>
                    <a:cubicBezTo>
                      <a:pt x="214030" y="-7642"/>
                      <a:pt x="228613" y="-12379"/>
                      <a:pt x="12031" y="25287"/>
                    </a:cubicBezTo>
                    <a:cubicBezTo>
                      <a:pt x="-464" y="27460"/>
                      <a:pt x="4010" y="49350"/>
                      <a:pt x="0" y="61382"/>
                    </a:cubicBezTo>
                    <a:cubicBezTo>
                      <a:pt x="17756" y="88016"/>
                      <a:pt x="32366" y="115044"/>
                      <a:pt x="60158" y="133572"/>
                    </a:cubicBezTo>
                    <a:cubicBezTo>
                      <a:pt x="70710" y="140607"/>
                      <a:pt x="84221" y="141593"/>
                      <a:pt x="96252" y="145603"/>
                    </a:cubicBezTo>
                    <a:cubicBezTo>
                      <a:pt x="148389" y="141593"/>
                      <a:pt x="200776" y="140058"/>
                      <a:pt x="252663" y="133572"/>
                    </a:cubicBezTo>
                    <a:cubicBezTo>
                      <a:pt x="265248" y="131999"/>
                      <a:pt x="276454" y="124616"/>
                      <a:pt x="288758" y="121540"/>
                    </a:cubicBezTo>
                    <a:cubicBezTo>
                      <a:pt x="308597" y="116580"/>
                      <a:pt x="328953" y="113945"/>
                      <a:pt x="348916" y="109509"/>
                    </a:cubicBezTo>
                    <a:cubicBezTo>
                      <a:pt x="365058" y="105922"/>
                      <a:pt x="381000" y="101488"/>
                      <a:pt x="397042" y="97477"/>
                    </a:cubicBezTo>
                    <a:cubicBezTo>
                      <a:pt x="393031" y="85445"/>
                      <a:pt x="393978" y="70350"/>
                      <a:pt x="385010" y="61382"/>
                    </a:cubicBezTo>
                    <a:cubicBezTo>
                      <a:pt x="360104" y="36476"/>
                      <a:pt x="307141" y="31370"/>
                      <a:pt x="276726" y="25287"/>
                    </a:cubicBezTo>
                    <a:cubicBezTo>
                      <a:pt x="240631" y="29298"/>
                      <a:pt x="203674" y="28511"/>
                      <a:pt x="168442" y="37319"/>
                    </a:cubicBezTo>
                    <a:cubicBezTo>
                      <a:pt x="154414" y="40826"/>
                      <a:pt x="135854" y="47354"/>
                      <a:pt x="132347" y="61382"/>
                    </a:cubicBezTo>
                    <a:cubicBezTo>
                      <a:pt x="126430" y="85049"/>
                      <a:pt x="140368" y="109509"/>
                      <a:pt x="144379" y="133572"/>
                    </a:cubicBezTo>
                    <a:lnTo>
                      <a:pt x="324852" y="121540"/>
                    </a:lnTo>
                    <a:cubicBezTo>
                      <a:pt x="340424" y="115978"/>
                      <a:pt x="324513" y="85107"/>
                      <a:pt x="312821" y="73414"/>
                    </a:cubicBezTo>
                    <a:cubicBezTo>
                      <a:pt x="298844" y="59436"/>
                      <a:pt x="260891" y="61382"/>
                      <a:pt x="240631" y="61382"/>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67" name="Straight Arrow Connector 66"/>
          <p:cNvCxnSpPr/>
          <p:nvPr/>
        </p:nvCxnSpPr>
        <p:spPr>
          <a:xfrm>
            <a:off x="7069553" y="2486331"/>
            <a:ext cx="87830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7065529" y="1978170"/>
            <a:ext cx="878306" cy="369332"/>
          </a:xfrm>
          <a:prstGeom prst="rect">
            <a:avLst/>
          </a:prstGeom>
          <a:noFill/>
        </p:spPr>
        <p:txBody>
          <a:bodyPr wrap="square" rtlCol="0">
            <a:spAutoFit/>
          </a:bodyPr>
          <a:lstStyle/>
          <a:p>
            <a:r>
              <a:rPr lang="en-US" dirty="0" smtClean="0"/>
              <a:t>Left</a:t>
            </a:r>
            <a:endParaRPr lang="en-US" dirty="0"/>
          </a:p>
        </p:txBody>
      </p:sp>
      <p:grpSp>
        <p:nvGrpSpPr>
          <p:cNvPr id="96" name="Group 95"/>
          <p:cNvGrpSpPr/>
          <p:nvPr/>
        </p:nvGrpSpPr>
        <p:grpSpPr>
          <a:xfrm>
            <a:off x="8082179" y="1413318"/>
            <a:ext cx="1383632" cy="3158456"/>
            <a:chOff x="8404047" y="1504206"/>
            <a:chExt cx="1383632" cy="3158456"/>
          </a:xfrm>
        </p:grpSpPr>
        <p:grpSp>
          <p:nvGrpSpPr>
            <p:cNvPr id="69" name="Group 68"/>
            <p:cNvGrpSpPr/>
            <p:nvPr/>
          </p:nvGrpSpPr>
          <p:grpSpPr>
            <a:xfrm>
              <a:off x="8404047" y="1504206"/>
              <a:ext cx="1383632" cy="2212573"/>
              <a:chOff x="6960268" y="1397166"/>
              <a:chExt cx="1383632" cy="2212573"/>
            </a:xfrm>
          </p:grpSpPr>
          <p:grpSp>
            <p:nvGrpSpPr>
              <p:cNvPr id="70" name="Group 69"/>
              <p:cNvGrpSpPr/>
              <p:nvPr/>
            </p:nvGrpSpPr>
            <p:grpSpPr>
              <a:xfrm>
                <a:off x="6960268" y="1397166"/>
                <a:ext cx="1383632" cy="1284372"/>
                <a:chOff x="1191126" y="1787055"/>
                <a:chExt cx="1383632" cy="1284372"/>
              </a:xfrm>
            </p:grpSpPr>
            <p:grpSp>
              <p:nvGrpSpPr>
                <p:cNvPr id="77" name="Group 76"/>
                <p:cNvGrpSpPr/>
                <p:nvPr/>
              </p:nvGrpSpPr>
              <p:grpSpPr>
                <a:xfrm>
                  <a:off x="1191126" y="1804737"/>
                  <a:ext cx="1383632" cy="1266690"/>
                  <a:chOff x="1191126" y="1804737"/>
                  <a:chExt cx="1383632" cy="1266690"/>
                </a:xfrm>
              </p:grpSpPr>
              <p:sp>
                <p:nvSpPr>
                  <p:cNvPr id="81" name="Rectangle 80"/>
                  <p:cNvSpPr/>
                  <p:nvPr/>
                </p:nvSpPr>
                <p:spPr>
                  <a:xfrm>
                    <a:off x="1203158" y="1804737"/>
                    <a:ext cx="1371600" cy="469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1191126" y="2602196"/>
                    <a:ext cx="1371600" cy="469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Connector 82"/>
                  <p:cNvCxnSpPr>
                    <a:stCxn id="81" idx="0"/>
                    <a:endCxn id="81" idx="2"/>
                  </p:cNvCxnSpPr>
                  <p:nvPr/>
                </p:nvCxnSpPr>
                <p:spPr>
                  <a:xfrm>
                    <a:off x="1888958" y="1804737"/>
                    <a:ext cx="0" cy="4692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876926" y="2602196"/>
                    <a:ext cx="0" cy="4692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8" name="TextBox 77"/>
                <p:cNvSpPr txBox="1"/>
                <p:nvPr/>
              </p:nvSpPr>
              <p:spPr>
                <a:xfrm>
                  <a:off x="1371600" y="1787055"/>
                  <a:ext cx="348916" cy="369332"/>
                </a:xfrm>
                <a:prstGeom prst="rect">
                  <a:avLst/>
                </a:prstGeom>
                <a:noFill/>
              </p:spPr>
              <p:txBody>
                <a:bodyPr wrap="square" rtlCol="0">
                  <a:spAutoFit/>
                </a:bodyPr>
                <a:lstStyle/>
                <a:p>
                  <a:r>
                    <a:rPr lang="en-US" b="1" dirty="0" smtClean="0"/>
                    <a:t>V</a:t>
                  </a:r>
                  <a:endParaRPr lang="en-US" b="1" dirty="0"/>
                </a:p>
              </p:txBody>
            </p:sp>
            <p:sp>
              <p:nvSpPr>
                <p:cNvPr id="79" name="TextBox 78"/>
                <p:cNvSpPr txBox="1"/>
                <p:nvPr/>
              </p:nvSpPr>
              <p:spPr>
                <a:xfrm>
                  <a:off x="1383632" y="2584514"/>
                  <a:ext cx="364958" cy="369332"/>
                </a:xfrm>
                <a:prstGeom prst="rect">
                  <a:avLst/>
                </a:prstGeom>
                <a:noFill/>
              </p:spPr>
              <p:txBody>
                <a:bodyPr wrap="square" rtlCol="0">
                  <a:spAutoFit/>
                </a:bodyPr>
                <a:lstStyle/>
                <a:p>
                  <a:r>
                    <a:rPr lang="en-US" b="1" dirty="0" smtClean="0"/>
                    <a:t>V</a:t>
                  </a:r>
                  <a:endParaRPr lang="en-US" b="1" dirty="0"/>
                </a:p>
              </p:txBody>
            </p:sp>
            <p:sp>
              <p:nvSpPr>
                <p:cNvPr id="80" name="Freeform 79"/>
                <p:cNvSpPr/>
                <p:nvPr/>
              </p:nvSpPr>
              <p:spPr>
                <a:xfrm>
                  <a:off x="2009274" y="2083585"/>
                  <a:ext cx="397042" cy="145603"/>
                </a:xfrm>
                <a:custGeom>
                  <a:avLst/>
                  <a:gdLst>
                    <a:gd name="connsiteX0" fmla="*/ 348916 w 397042"/>
                    <a:gd name="connsiteY0" fmla="*/ 37319 h 145603"/>
                    <a:gd name="connsiteX1" fmla="*/ 12031 w 397042"/>
                    <a:gd name="connsiteY1" fmla="*/ 25287 h 145603"/>
                    <a:gd name="connsiteX2" fmla="*/ 0 w 397042"/>
                    <a:gd name="connsiteY2" fmla="*/ 61382 h 145603"/>
                    <a:gd name="connsiteX3" fmla="*/ 60158 w 397042"/>
                    <a:gd name="connsiteY3" fmla="*/ 133572 h 145603"/>
                    <a:gd name="connsiteX4" fmla="*/ 96252 w 397042"/>
                    <a:gd name="connsiteY4" fmla="*/ 145603 h 145603"/>
                    <a:gd name="connsiteX5" fmla="*/ 252663 w 397042"/>
                    <a:gd name="connsiteY5" fmla="*/ 133572 h 145603"/>
                    <a:gd name="connsiteX6" fmla="*/ 288758 w 397042"/>
                    <a:gd name="connsiteY6" fmla="*/ 121540 h 145603"/>
                    <a:gd name="connsiteX7" fmla="*/ 348916 w 397042"/>
                    <a:gd name="connsiteY7" fmla="*/ 109509 h 145603"/>
                    <a:gd name="connsiteX8" fmla="*/ 397042 w 397042"/>
                    <a:gd name="connsiteY8" fmla="*/ 97477 h 145603"/>
                    <a:gd name="connsiteX9" fmla="*/ 385010 w 397042"/>
                    <a:gd name="connsiteY9" fmla="*/ 61382 h 145603"/>
                    <a:gd name="connsiteX10" fmla="*/ 276726 w 397042"/>
                    <a:gd name="connsiteY10" fmla="*/ 25287 h 145603"/>
                    <a:gd name="connsiteX11" fmla="*/ 168442 w 397042"/>
                    <a:gd name="connsiteY11" fmla="*/ 37319 h 145603"/>
                    <a:gd name="connsiteX12" fmla="*/ 132347 w 397042"/>
                    <a:gd name="connsiteY12" fmla="*/ 61382 h 145603"/>
                    <a:gd name="connsiteX13" fmla="*/ 144379 w 397042"/>
                    <a:gd name="connsiteY13" fmla="*/ 133572 h 145603"/>
                    <a:gd name="connsiteX14" fmla="*/ 324852 w 397042"/>
                    <a:gd name="connsiteY14" fmla="*/ 121540 h 145603"/>
                    <a:gd name="connsiteX15" fmla="*/ 312821 w 397042"/>
                    <a:gd name="connsiteY15" fmla="*/ 73414 h 145603"/>
                    <a:gd name="connsiteX16" fmla="*/ 240631 w 397042"/>
                    <a:gd name="connsiteY16" fmla="*/ 61382 h 145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7042" h="145603">
                      <a:moveTo>
                        <a:pt x="348916" y="37319"/>
                      </a:moveTo>
                      <a:cubicBezTo>
                        <a:pt x="214030" y="-7642"/>
                        <a:pt x="228613" y="-12379"/>
                        <a:pt x="12031" y="25287"/>
                      </a:cubicBezTo>
                      <a:cubicBezTo>
                        <a:pt x="-464" y="27460"/>
                        <a:pt x="4010" y="49350"/>
                        <a:pt x="0" y="61382"/>
                      </a:cubicBezTo>
                      <a:cubicBezTo>
                        <a:pt x="17756" y="88016"/>
                        <a:pt x="32366" y="115044"/>
                        <a:pt x="60158" y="133572"/>
                      </a:cubicBezTo>
                      <a:cubicBezTo>
                        <a:pt x="70710" y="140607"/>
                        <a:pt x="84221" y="141593"/>
                        <a:pt x="96252" y="145603"/>
                      </a:cubicBezTo>
                      <a:cubicBezTo>
                        <a:pt x="148389" y="141593"/>
                        <a:pt x="200776" y="140058"/>
                        <a:pt x="252663" y="133572"/>
                      </a:cubicBezTo>
                      <a:cubicBezTo>
                        <a:pt x="265248" y="131999"/>
                        <a:pt x="276454" y="124616"/>
                        <a:pt x="288758" y="121540"/>
                      </a:cubicBezTo>
                      <a:cubicBezTo>
                        <a:pt x="308597" y="116580"/>
                        <a:pt x="328953" y="113945"/>
                        <a:pt x="348916" y="109509"/>
                      </a:cubicBezTo>
                      <a:cubicBezTo>
                        <a:pt x="365058" y="105922"/>
                        <a:pt x="381000" y="101488"/>
                        <a:pt x="397042" y="97477"/>
                      </a:cubicBezTo>
                      <a:cubicBezTo>
                        <a:pt x="393031" y="85445"/>
                        <a:pt x="393978" y="70350"/>
                        <a:pt x="385010" y="61382"/>
                      </a:cubicBezTo>
                      <a:cubicBezTo>
                        <a:pt x="360104" y="36476"/>
                        <a:pt x="307141" y="31370"/>
                        <a:pt x="276726" y="25287"/>
                      </a:cubicBezTo>
                      <a:cubicBezTo>
                        <a:pt x="240631" y="29298"/>
                        <a:pt x="203674" y="28511"/>
                        <a:pt x="168442" y="37319"/>
                      </a:cubicBezTo>
                      <a:cubicBezTo>
                        <a:pt x="154414" y="40826"/>
                        <a:pt x="135854" y="47354"/>
                        <a:pt x="132347" y="61382"/>
                      </a:cubicBezTo>
                      <a:cubicBezTo>
                        <a:pt x="126430" y="85049"/>
                        <a:pt x="140368" y="109509"/>
                        <a:pt x="144379" y="133572"/>
                      </a:cubicBezTo>
                      <a:lnTo>
                        <a:pt x="324852" y="121540"/>
                      </a:lnTo>
                      <a:cubicBezTo>
                        <a:pt x="340424" y="115978"/>
                        <a:pt x="324513" y="85107"/>
                        <a:pt x="312821" y="73414"/>
                      </a:cubicBezTo>
                      <a:cubicBezTo>
                        <a:pt x="298844" y="59436"/>
                        <a:pt x="260891" y="61382"/>
                        <a:pt x="240631" y="61382"/>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p:cNvGrpSpPr/>
              <p:nvPr/>
            </p:nvGrpSpPr>
            <p:grpSpPr>
              <a:xfrm>
                <a:off x="6972300" y="3140508"/>
                <a:ext cx="1371600" cy="469231"/>
                <a:chOff x="1191126" y="2602196"/>
                <a:chExt cx="1371600" cy="469231"/>
              </a:xfrm>
            </p:grpSpPr>
            <p:grpSp>
              <p:nvGrpSpPr>
                <p:cNvPr id="72" name="Group 71"/>
                <p:cNvGrpSpPr/>
                <p:nvPr/>
              </p:nvGrpSpPr>
              <p:grpSpPr>
                <a:xfrm>
                  <a:off x="1191126" y="2602196"/>
                  <a:ext cx="1371600" cy="469231"/>
                  <a:chOff x="1191126" y="2602196"/>
                  <a:chExt cx="1371600" cy="469231"/>
                </a:xfrm>
              </p:grpSpPr>
              <p:sp>
                <p:nvSpPr>
                  <p:cNvPr id="75" name="Rectangle 74"/>
                  <p:cNvSpPr/>
                  <p:nvPr/>
                </p:nvSpPr>
                <p:spPr>
                  <a:xfrm>
                    <a:off x="1191126" y="2602196"/>
                    <a:ext cx="1371600" cy="469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p:nvPr/>
                </p:nvCxnSpPr>
                <p:spPr>
                  <a:xfrm>
                    <a:off x="1876926" y="2602196"/>
                    <a:ext cx="0" cy="4692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3" name="TextBox 72"/>
                <p:cNvSpPr txBox="1"/>
                <p:nvPr/>
              </p:nvSpPr>
              <p:spPr>
                <a:xfrm>
                  <a:off x="2047373" y="2657315"/>
                  <a:ext cx="364958" cy="369332"/>
                </a:xfrm>
                <a:prstGeom prst="rect">
                  <a:avLst/>
                </a:prstGeom>
                <a:noFill/>
              </p:spPr>
              <p:txBody>
                <a:bodyPr wrap="square" rtlCol="0">
                  <a:spAutoFit/>
                </a:bodyPr>
                <a:lstStyle/>
                <a:p>
                  <a:r>
                    <a:rPr lang="en-US" b="1" dirty="0" smtClean="0"/>
                    <a:t>V</a:t>
                  </a:r>
                  <a:endParaRPr lang="en-US" b="1" dirty="0"/>
                </a:p>
              </p:txBody>
            </p:sp>
            <p:sp>
              <p:nvSpPr>
                <p:cNvPr id="74" name="Freeform 73"/>
                <p:cNvSpPr/>
                <p:nvPr/>
              </p:nvSpPr>
              <p:spPr>
                <a:xfrm>
                  <a:off x="1415716" y="2881044"/>
                  <a:ext cx="397042" cy="145603"/>
                </a:xfrm>
                <a:custGeom>
                  <a:avLst/>
                  <a:gdLst>
                    <a:gd name="connsiteX0" fmla="*/ 348916 w 397042"/>
                    <a:gd name="connsiteY0" fmla="*/ 37319 h 145603"/>
                    <a:gd name="connsiteX1" fmla="*/ 12031 w 397042"/>
                    <a:gd name="connsiteY1" fmla="*/ 25287 h 145603"/>
                    <a:gd name="connsiteX2" fmla="*/ 0 w 397042"/>
                    <a:gd name="connsiteY2" fmla="*/ 61382 h 145603"/>
                    <a:gd name="connsiteX3" fmla="*/ 60158 w 397042"/>
                    <a:gd name="connsiteY3" fmla="*/ 133572 h 145603"/>
                    <a:gd name="connsiteX4" fmla="*/ 96252 w 397042"/>
                    <a:gd name="connsiteY4" fmla="*/ 145603 h 145603"/>
                    <a:gd name="connsiteX5" fmla="*/ 252663 w 397042"/>
                    <a:gd name="connsiteY5" fmla="*/ 133572 h 145603"/>
                    <a:gd name="connsiteX6" fmla="*/ 288758 w 397042"/>
                    <a:gd name="connsiteY6" fmla="*/ 121540 h 145603"/>
                    <a:gd name="connsiteX7" fmla="*/ 348916 w 397042"/>
                    <a:gd name="connsiteY7" fmla="*/ 109509 h 145603"/>
                    <a:gd name="connsiteX8" fmla="*/ 397042 w 397042"/>
                    <a:gd name="connsiteY8" fmla="*/ 97477 h 145603"/>
                    <a:gd name="connsiteX9" fmla="*/ 385010 w 397042"/>
                    <a:gd name="connsiteY9" fmla="*/ 61382 h 145603"/>
                    <a:gd name="connsiteX10" fmla="*/ 276726 w 397042"/>
                    <a:gd name="connsiteY10" fmla="*/ 25287 h 145603"/>
                    <a:gd name="connsiteX11" fmla="*/ 168442 w 397042"/>
                    <a:gd name="connsiteY11" fmla="*/ 37319 h 145603"/>
                    <a:gd name="connsiteX12" fmla="*/ 132347 w 397042"/>
                    <a:gd name="connsiteY12" fmla="*/ 61382 h 145603"/>
                    <a:gd name="connsiteX13" fmla="*/ 144379 w 397042"/>
                    <a:gd name="connsiteY13" fmla="*/ 133572 h 145603"/>
                    <a:gd name="connsiteX14" fmla="*/ 324852 w 397042"/>
                    <a:gd name="connsiteY14" fmla="*/ 121540 h 145603"/>
                    <a:gd name="connsiteX15" fmla="*/ 312821 w 397042"/>
                    <a:gd name="connsiteY15" fmla="*/ 73414 h 145603"/>
                    <a:gd name="connsiteX16" fmla="*/ 240631 w 397042"/>
                    <a:gd name="connsiteY16" fmla="*/ 61382 h 145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7042" h="145603">
                      <a:moveTo>
                        <a:pt x="348916" y="37319"/>
                      </a:moveTo>
                      <a:cubicBezTo>
                        <a:pt x="214030" y="-7642"/>
                        <a:pt x="228613" y="-12379"/>
                        <a:pt x="12031" y="25287"/>
                      </a:cubicBezTo>
                      <a:cubicBezTo>
                        <a:pt x="-464" y="27460"/>
                        <a:pt x="4010" y="49350"/>
                        <a:pt x="0" y="61382"/>
                      </a:cubicBezTo>
                      <a:cubicBezTo>
                        <a:pt x="17756" y="88016"/>
                        <a:pt x="32366" y="115044"/>
                        <a:pt x="60158" y="133572"/>
                      </a:cubicBezTo>
                      <a:cubicBezTo>
                        <a:pt x="70710" y="140607"/>
                        <a:pt x="84221" y="141593"/>
                        <a:pt x="96252" y="145603"/>
                      </a:cubicBezTo>
                      <a:cubicBezTo>
                        <a:pt x="148389" y="141593"/>
                        <a:pt x="200776" y="140058"/>
                        <a:pt x="252663" y="133572"/>
                      </a:cubicBezTo>
                      <a:cubicBezTo>
                        <a:pt x="265248" y="131999"/>
                        <a:pt x="276454" y="124616"/>
                        <a:pt x="288758" y="121540"/>
                      </a:cubicBezTo>
                      <a:cubicBezTo>
                        <a:pt x="308597" y="116580"/>
                        <a:pt x="328953" y="113945"/>
                        <a:pt x="348916" y="109509"/>
                      </a:cubicBezTo>
                      <a:cubicBezTo>
                        <a:pt x="365058" y="105922"/>
                        <a:pt x="381000" y="101488"/>
                        <a:pt x="397042" y="97477"/>
                      </a:cubicBezTo>
                      <a:cubicBezTo>
                        <a:pt x="393031" y="85445"/>
                        <a:pt x="393978" y="70350"/>
                        <a:pt x="385010" y="61382"/>
                      </a:cubicBezTo>
                      <a:cubicBezTo>
                        <a:pt x="360104" y="36476"/>
                        <a:pt x="307141" y="31370"/>
                        <a:pt x="276726" y="25287"/>
                      </a:cubicBezTo>
                      <a:cubicBezTo>
                        <a:pt x="240631" y="29298"/>
                        <a:pt x="203674" y="28511"/>
                        <a:pt x="168442" y="37319"/>
                      </a:cubicBezTo>
                      <a:cubicBezTo>
                        <a:pt x="154414" y="40826"/>
                        <a:pt x="135854" y="47354"/>
                        <a:pt x="132347" y="61382"/>
                      </a:cubicBezTo>
                      <a:cubicBezTo>
                        <a:pt x="126430" y="85049"/>
                        <a:pt x="140368" y="109509"/>
                        <a:pt x="144379" y="133572"/>
                      </a:cubicBezTo>
                      <a:lnTo>
                        <a:pt x="324852" y="121540"/>
                      </a:lnTo>
                      <a:cubicBezTo>
                        <a:pt x="340424" y="115978"/>
                        <a:pt x="324513" y="85107"/>
                        <a:pt x="312821" y="73414"/>
                      </a:cubicBezTo>
                      <a:cubicBezTo>
                        <a:pt x="298844" y="59436"/>
                        <a:pt x="260891" y="61382"/>
                        <a:pt x="240631" y="61382"/>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5" name="Group 84"/>
            <p:cNvGrpSpPr/>
            <p:nvPr/>
          </p:nvGrpSpPr>
          <p:grpSpPr>
            <a:xfrm>
              <a:off x="8416079" y="4175749"/>
              <a:ext cx="1371600" cy="486913"/>
              <a:chOff x="1191126" y="2584514"/>
              <a:chExt cx="1371600" cy="486913"/>
            </a:xfrm>
          </p:grpSpPr>
          <p:grpSp>
            <p:nvGrpSpPr>
              <p:cNvPr id="86" name="Group 85"/>
              <p:cNvGrpSpPr/>
              <p:nvPr/>
            </p:nvGrpSpPr>
            <p:grpSpPr>
              <a:xfrm>
                <a:off x="1191126" y="2602196"/>
                <a:ext cx="1371600" cy="469231"/>
                <a:chOff x="1191126" y="2602196"/>
                <a:chExt cx="1371600" cy="469231"/>
              </a:xfrm>
            </p:grpSpPr>
            <p:sp>
              <p:nvSpPr>
                <p:cNvPr id="93" name="Rectangle 92"/>
                <p:cNvSpPr/>
                <p:nvPr/>
              </p:nvSpPr>
              <p:spPr>
                <a:xfrm>
                  <a:off x="1191126" y="2602196"/>
                  <a:ext cx="1371600" cy="469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p:nvPr/>
              </p:nvCxnSpPr>
              <p:spPr>
                <a:xfrm>
                  <a:off x="1876926" y="2602196"/>
                  <a:ext cx="0" cy="4692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8" name="TextBox 87"/>
              <p:cNvSpPr txBox="1"/>
              <p:nvPr/>
            </p:nvSpPr>
            <p:spPr>
              <a:xfrm>
                <a:off x="1383632" y="2584514"/>
                <a:ext cx="364958" cy="369332"/>
              </a:xfrm>
              <a:prstGeom prst="rect">
                <a:avLst/>
              </a:prstGeom>
              <a:noFill/>
            </p:spPr>
            <p:txBody>
              <a:bodyPr wrap="square" rtlCol="0">
                <a:spAutoFit/>
              </a:bodyPr>
              <a:lstStyle/>
              <a:p>
                <a:r>
                  <a:rPr lang="en-US" b="1" dirty="0" smtClean="0"/>
                  <a:t>V</a:t>
                </a:r>
                <a:endParaRPr lang="en-US" b="1" dirty="0"/>
              </a:p>
            </p:txBody>
          </p:sp>
          <p:sp>
            <p:nvSpPr>
              <p:cNvPr id="91" name="Freeform 90"/>
              <p:cNvSpPr/>
              <p:nvPr/>
            </p:nvSpPr>
            <p:spPr>
              <a:xfrm>
                <a:off x="1415716" y="2881044"/>
                <a:ext cx="397042" cy="145603"/>
              </a:xfrm>
              <a:custGeom>
                <a:avLst/>
                <a:gdLst>
                  <a:gd name="connsiteX0" fmla="*/ 348916 w 397042"/>
                  <a:gd name="connsiteY0" fmla="*/ 37319 h 145603"/>
                  <a:gd name="connsiteX1" fmla="*/ 12031 w 397042"/>
                  <a:gd name="connsiteY1" fmla="*/ 25287 h 145603"/>
                  <a:gd name="connsiteX2" fmla="*/ 0 w 397042"/>
                  <a:gd name="connsiteY2" fmla="*/ 61382 h 145603"/>
                  <a:gd name="connsiteX3" fmla="*/ 60158 w 397042"/>
                  <a:gd name="connsiteY3" fmla="*/ 133572 h 145603"/>
                  <a:gd name="connsiteX4" fmla="*/ 96252 w 397042"/>
                  <a:gd name="connsiteY4" fmla="*/ 145603 h 145603"/>
                  <a:gd name="connsiteX5" fmla="*/ 252663 w 397042"/>
                  <a:gd name="connsiteY5" fmla="*/ 133572 h 145603"/>
                  <a:gd name="connsiteX6" fmla="*/ 288758 w 397042"/>
                  <a:gd name="connsiteY6" fmla="*/ 121540 h 145603"/>
                  <a:gd name="connsiteX7" fmla="*/ 348916 w 397042"/>
                  <a:gd name="connsiteY7" fmla="*/ 109509 h 145603"/>
                  <a:gd name="connsiteX8" fmla="*/ 397042 w 397042"/>
                  <a:gd name="connsiteY8" fmla="*/ 97477 h 145603"/>
                  <a:gd name="connsiteX9" fmla="*/ 385010 w 397042"/>
                  <a:gd name="connsiteY9" fmla="*/ 61382 h 145603"/>
                  <a:gd name="connsiteX10" fmla="*/ 276726 w 397042"/>
                  <a:gd name="connsiteY10" fmla="*/ 25287 h 145603"/>
                  <a:gd name="connsiteX11" fmla="*/ 168442 w 397042"/>
                  <a:gd name="connsiteY11" fmla="*/ 37319 h 145603"/>
                  <a:gd name="connsiteX12" fmla="*/ 132347 w 397042"/>
                  <a:gd name="connsiteY12" fmla="*/ 61382 h 145603"/>
                  <a:gd name="connsiteX13" fmla="*/ 144379 w 397042"/>
                  <a:gd name="connsiteY13" fmla="*/ 133572 h 145603"/>
                  <a:gd name="connsiteX14" fmla="*/ 324852 w 397042"/>
                  <a:gd name="connsiteY14" fmla="*/ 121540 h 145603"/>
                  <a:gd name="connsiteX15" fmla="*/ 312821 w 397042"/>
                  <a:gd name="connsiteY15" fmla="*/ 73414 h 145603"/>
                  <a:gd name="connsiteX16" fmla="*/ 240631 w 397042"/>
                  <a:gd name="connsiteY16" fmla="*/ 61382 h 145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7042" h="145603">
                    <a:moveTo>
                      <a:pt x="348916" y="37319"/>
                    </a:moveTo>
                    <a:cubicBezTo>
                      <a:pt x="214030" y="-7642"/>
                      <a:pt x="228613" y="-12379"/>
                      <a:pt x="12031" y="25287"/>
                    </a:cubicBezTo>
                    <a:cubicBezTo>
                      <a:pt x="-464" y="27460"/>
                      <a:pt x="4010" y="49350"/>
                      <a:pt x="0" y="61382"/>
                    </a:cubicBezTo>
                    <a:cubicBezTo>
                      <a:pt x="17756" y="88016"/>
                      <a:pt x="32366" y="115044"/>
                      <a:pt x="60158" y="133572"/>
                    </a:cubicBezTo>
                    <a:cubicBezTo>
                      <a:pt x="70710" y="140607"/>
                      <a:pt x="84221" y="141593"/>
                      <a:pt x="96252" y="145603"/>
                    </a:cubicBezTo>
                    <a:cubicBezTo>
                      <a:pt x="148389" y="141593"/>
                      <a:pt x="200776" y="140058"/>
                      <a:pt x="252663" y="133572"/>
                    </a:cubicBezTo>
                    <a:cubicBezTo>
                      <a:pt x="265248" y="131999"/>
                      <a:pt x="276454" y="124616"/>
                      <a:pt x="288758" y="121540"/>
                    </a:cubicBezTo>
                    <a:cubicBezTo>
                      <a:pt x="308597" y="116580"/>
                      <a:pt x="328953" y="113945"/>
                      <a:pt x="348916" y="109509"/>
                    </a:cubicBezTo>
                    <a:cubicBezTo>
                      <a:pt x="365058" y="105922"/>
                      <a:pt x="381000" y="101488"/>
                      <a:pt x="397042" y="97477"/>
                    </a:cubicBezTo>
                    <a:cubicBezTo>
                      <a:pt x="393031" y="85445"/>
                      <a:pt x="393978" y="70350"/>
                      <a:pt x="385010" y="61382"/>
                    </a:cubicBezTo>
                    <a:cubicBezTo>
                      <a:pt x="360104" y="36476"/>
                      <a:pt x="307141" y="31370"/>
                      <a:pt x="276726" y="25287"/>
                    </a:cubicBezTo>
                    <a:cubicBezTo>
                      <a:pt x="240631" y="29298"/>
                      <a:pt x="203674" y="28511"/>
                      <a:pt x="168442" y="37319"/>
                    </a:cubicBezTo>
                    <a:cubicBezTo>
                      <a:pt x="154414" y="40826"/>
                      <a:pt x="135854" y="47354"/>
                      <a:pt x="132347" y="61382"/>
                    </a:cubicBezTo>
                    <a:cubicBezTo>
                      <a:pt x="126430" y="85049"/>
                      <a:pt x="140368" y="109509"/>
                      <a:pt x="144379" y="133572"/>
                    </a:cubicBezTo>
                    <a:lnTo>
                      <a:pt x="324852" y="121540"/>
                    </a:lnTo>
                    <a:cubicBezTo>
                      <a:pt x="340424" y="115978"/>
                      <a:pt x="324513" y="85107"/>
                      <a:pt x="312821" y="73414"/>
                    </a:cubicBezTo>
                    <a:cubicBezTo>
                      <a:pt x="298844" y="59436"/>
                      <a:pt x="260891" y="61382"/>
                      <a:pt x="240631" y="61382"/>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97" name="Straight Arrow Connector 96"/>
          <p:cNvCxnSpPr/>
          <p:nvPr/>
        </p:nvCxnSpPr>
        <p:spPr>
          <a:xfrm>
            <a:off x="9629273" y="2528016"/>
            <a:ext cx="87830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46059" y="2026111"/>
            <a:ext cx="878306" cy="369332"/>
          </a:xfrm>
          <a:prstGeom prst="rect">
            <a:avLst/>
          </a:prstGeom>
          <a:noFill/>
        </p:spPr>
        <p:txBody>
          <a:bodyPr wrap="square" rtlCol="0">
            <a:spAutoFit/>
          </a:bodyPr>
          <a:lstStyle/>
          <a:p>
            <a:r>
              <a:rPr lang="en-US" dirty="0" smtClean="0"/>
              <a:t>Suck</a:t>
            </a:r>
            <a:endParaRPr lang="en-US" dirty="0"/>
          </a:p>
        </p:txBody>
      </p:sp>
      <p:grpSp>
        <p:nvGrpSpPr>
          <p:cNvPr id="99" name="Group 98"/>
          <p:cNvGrpSpPr/>
          <p:nvPr/>
        </p:nvGrpSpPr>
        <p:grpSpPr>
          <a:xfrm>
            <a:off x="10620805" y="1405442"/>
            <a:ext cx="1383632" cy="2212573"/>
            <a:chOff x="6960268" y="1397166"/>
            <a:chExt cx="1383632" cy="2212573"/>
          </a:xfrm>
        </p:grpSpPr>
        <p:grpSp>
          <p:nvGrpSpPr>
            <p:cNvPr id="100" name="Group 99"/>
            <p:cNvGrpSpPr/>
            <p:nvPr/>
          </p:nvGrpSpPr>
          <p:grpSpPr>
            <a:xfrm>
              <a:off x="6960268" y="1397166"/>
              <a:ext cx="1383632" cy="1284372"/>
              <a:chOff x="1191126" y="1787055"/>
              <a:chExt cx="1383632" cy="1284372"/>
            </a:xfrm>
          </p:grpSpPr>
          <p:grpSp>
            <p:nvGrpSpPr>
              <p:cNvPr id="107" name="Group 106"/>
              <p:cNvGrpSpPr/>
              <p:nvPr/>
            </p:nvGrpSpPr>
            <p:grpSpPr>
              <a:xfrm>
                <a:off x="1191126" y="1804737"/>
                <a:ext cx="1383632" cy="1266690"/>
                <a:chOff x="1191126" y="1804737"/>
                <a:chExt cx="1383632" cy="1266690"/>
              </a:xfrm>
            </p:grpSpPr>
            <p:sp>
              <p:nvSpPr>
                <p:cNvPr id="111" name="Rectangle 110"/>
                <p:cNvSpPr/>
                <p:nvPr/>
              </p:nvSpPr>
              <p:spPr>
                <a:xfrm>
                  <a:off x="1203158" y="1804737"/>
                  <a:ext cx="1371600" cy="469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1191126" y="2602196"/>
                  <a:ext cx="1371600" cy="469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Connector 112"/>
                <p:cNvCxnSpPr>
                  <a:stCxn id="111" idx="0"/>
                  <a:endCxn id="111" idx="2"/>
                </p:cNvCxnSpPr>
                <p:nvPr/>
              </p:nvCxnSpPr>
              <p:spPr>
                <a:xfrm>
                  <a:off x="1888958" y="1804737"/>
                  <a:ext cx="0" cy="4692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1876926" y="2602196"/>
                  <a:ext cx="0" cy="4692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8" name="TextBox 107"/>
              <p:cNvSpPr txBox="1"/>
              <p:nvPr/>
            </p:nvSpPr>
            <p:spPr>
              <a:xfrm>
                <a:off x="1371600" y="1787055"/>
                <a:ext cx="348916" cy="369332"/>
              </a:xfrm>
              <a:prstGeom prst="rect">
                <a:avLst/>
              </a:prstGeom>
              <a:noFill/>
            </p:spPr>
            <p:txBody>
              <a:bodyPr wrap="square" rtlCol="0">
                <a:spAutoFit/>
              </a:bodyPr>
              <a:lstStyle/>
              <a:p>
                <a:r>
                  <a:rPr lang="en-US" b="1" dirty="0" smtClean="0"/>
                  <a:t>V</a:t>
                </a:r>
                <a:endParaRPr lang="en-US" b="1" dirty="0"/>
              </a:p>
            </p:txBody>
          </p:sp>
          <p:sp>
            <p:nvSpPr>
              <p:cNvPr id="109" name="TextBox 108"/>
              <p:cNvSpPr txBox="1"/>
              <p:nvPr/>
            </p:nvSpPr>
            <p:spPr>
              <a:xfrm>
                <a:off x="1383632" y="2584514"/>
                <a:ext cx="364958" cy="369332"/>
              </a:xfrm>
              <a:prstGeom prst="rect">
                <a:avLst/>
              </a:prstGeom>
              <a:noFill/>
            </p:spPr>
            <p:txBody>
              <a:bodyPr wrap="square" rtlCol="0">
                <a:spAutoFit/>
              </a:bodyPr>
              <a:lstStyle/>
              <a:p>
                <a:r>
                  <a:rPr lang="en-US" b="1" dirty="0" smtClean="0"/>
                  <a:t>V</a:t>
                </a:r>
                <a:endParaRPr lang="en-US" b="1" dirty="0"/>
              </a:p>
            </p:txBody>
          </p:sp>
          <p:sp>
            <p:nvSpPr>
              <p:cNvPr id="110" name="Freeform 109"/>
              <p:cNvSpPr/>
              <p:nvPr/>
            </p:nvSpPr>
            <p:spPr>
              <a:xfrm>
                <a:off x="2009274" y="2083585"/>
                <a:ext cx="397042" cy="145603"/>
              </a:xfrm>
              <a:custGeom>
                <a:avLst/>
                <a:gdLst>
                  <a:gd name="connsiteX0" fmla="*/ 348916 w 397042"/>
                  <a:gd name="connsiteY0" fmla="*/ 37319 h 145603"/>
                  <a:gd name="connsiteX1" fmla="*/ 12031 w 397042"/>
                  <a:gd name="connsiteY1" fmla="*/ 25287 h 145603"/>
                  <a:gd name="connsiteX2" fmla="*/ 0 w 397042"/>
                  <a:gd name="connsiteY2" fmla="*/ 61382 h 145603"/>
                  <a:gd name="connsiteX3" fmla="*/ 60158 w 397042"/>
                  <a:gd name="connsiteY3" fmla="*/ 133572 h 145603"/>
                  <a:gd name="connsiteX4" fmla="*/ 96252 w 397042"/>
                  <a:gd name="connsiteY4" fmla="*/ 145603 h 145603"/>
                  <a:gd name="connsiteX5" fmla="*/ 252663 w 397042"/>
                  <a:gd name="connsiteY5" fmla="*/ 133572 h 145603"/>
                  <a:gd name="connsiteX6" fmla="*/ 288758 w 397042"/>
                  <a:gd name="connsiteY6" fmla="*/ 121540 h 145603"/>
                  <a:gd name="connsiteX7" fmla="*/ 348916 w 397042"/>
                  <a:gd name="connsiteY7" fmla="*/ 109509 h 145603"/>
                  <a:gd name="connsiteX8" fmla="*/ 397042 w 397042"/>
                  <a:gd name="connsiteY8" fmla="*/ 97477 h 145603"/>
                  <a:gd name="connsiteX9" fmla="*/ 385010 w 397042"/>
                  <a:gd name="connsiteY9" fmla="*/ 61382 h 145603"/>
                  <a:gd name="connsiteX10" fmla="*/ 276726 w 397042"/>
                  <a:gd name="connsiteY10" fmla="*/ 25287 h 145603"/>
                  <a:gd name="connsiteX11" fmla="*/ 168442 w 397042"/>
                  <a:gd name="connsiteY11" fmla="*/ 37319 h 145603"/>
                  <a:gd name="connsiteX12" fmla="*/ 132347 w 397042"/>
                  <a:gd name="connsiteY12" fmla="*/ 61382 h 145603"/>
                  <a:gd name="connsiteX13" fmla="*/ 144379 w 397042"/>
                  <a:gd name="connsiteY13" fmla="*/ 133572 h 145603"/>
                  <a:gd name="connsiteX14" fmla="*/ 324852 w 397042"/>
                  <a:gd name="connsiteY14" fmla="*/ 121540 h 145603"/>
                  <a:gd name="connsiteX15" fmla="*/ 312821 w 397042"/>
                  <a:gd name="connsiteY15" fmla="*/ 73414 h 145603"/>
                  <a:gd name="connsiteX16" fmla="*/ 240631 w 397042"/>
                  <a:gd name="connsiteY16" fmla="*/ 61382 h 145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7042" h="145603">
                    <a:moveTo>
                      <a:pt x="348916" y="37319"/>
                    </a:moveTo>
                    <a:cubicBezTo>
                      <a:pt x="214030" y="-7642"/>
                      <a:pt x="228613" y="-12379"/>
                      <a:pt x="12031" y="25287"/>
                    </a:cubicBezTo>
                    <a:cubicBezTo>
                      <a:pt x="-464" y="27460"/>
                      <a:pt x="4010" y="49350"/>
                      <a:pt x="0" y="61382"/>
                    </a:cubicBezTo>
                    <a:cubicBezTo>
                      <a:pt x="17756" y="88016"/>
                      <a:pt x="32366" y="115044"/>
                      <a:pt x="60158" y="133572"/>
                    </a:cubicBezTo>
                    <a:cubicBezTo>
                      <a:pt x="70710" y="140607"/>
                      <a:pt x="84221" y="141593"/>
                      <a:pt x="96252" y="145603"/>
                    </a:cubicBezTo>
                    <a:cubicBezTo>
                      <a:pt x="148389" y="141593"/>
                      <a:pt x="200776" y="140058"/>
                      <a:pt x="252663" y="133572"/>
                    </a:cubicBezTo>
                    <a:cubicBezTo>
                      <a:pt x="265248" y="131999"/>
                      <a:pt x="276454" y="124616"/>
                      <a:pt x="288758" y="121540"/>
                    </a:cubicBezTo>
                    <a:cubicBezTo>
                      <a:pt x="308597" y="116580"/>
                      <a:pt x="328953" y="113945"/>
                      <a:pt x="348916" y="109509"/>
                    </a:cubicBezTo>
                    <a:cubicBezTo>
                      <a:pt x="365058" y="105922"/>
                      <a:pt x="381000" y="101488"/>
                      <a:pt x="397042" y="97477"/>
                    </a:cubicBezTo>
                    <a:cubicBezTo>
                      <a:pt x="393031" y="85445"/>
                      <a:pt x="393978" y="70350"/>
                      <a:pt x="385010" y="61382"/>
                    </a:cubicBezTo>
                    <a:cubicBezTo>
                      <a:pt x="360104" y="36476"/>
                      <a:pt x="307141" y="31370"/>
                      <a:pt x="276726" y="25287"/>
                    </a:cubicBezTo>
                    <a:cubicBezTo>
                      <a:pt x="240631" y="29298"/>
                      <a:pt x="203674" y="28511"/>
                      <a:pt x="168442" y="37319"/>
                    </a:cubicBezTo>
                    <a:cubicBezTo>
                      <a:pt x="154414" y="40826"/>
                      <a:pt x="135854" y="47354"/>
                      <a:pt x="132347" y="61382"/>
                    </a:cubicBezTo>
                    <a:cubicBezTo>
                      <a:pt x="126430" y="85049"/>
                      <a:pt x="140368" y="109509"/>
                      <a:pt x="144379" y="133572"/>
                    </a:cubicBezTo>
                    <a:lnTo>
                      <a:pt x="324852" y="121540"/>
                    </a:lnTo>
                    <a:cubicBezTo>
                      <a:pt x="340424" y="115978"/>
                      <a:pt x="324513" y="85107"/>
                      <a:pt x="312821" y="73414"/>
                    </a:cubicBezTo>
                    <a:cubicBezTo>
                      <a:pt x="298844" y="59436"/>
                      <a:pt x="260891" y="61382"/>
                      <a:pt x="240631" y="61382"/>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p:cNvGrpSpPr/>
            <p:nvPr/>
          </p:nvGrpSpPr>
          <p:grpSpPr>
            <a:xfrm>
              <a:off x="6972300" y="3140508"/>
              <a:ext cx="1371600" cy="469231"/>
              <a:chOff x="1191126" y="2602196"/>
              <a:chExt cx="1371600" cy="469231"/>
            </a:xfrm>
          </p:grpSpPr>
          <p:grpSp>
            <p:nvGrpSpPr>
              <p:cNvPr id="102" name="Group 101"/>
              <p:cNvGrpSpPr/>
              <p:nvPr/>
            </p:nvGrpSpPr>
            <p:grpSpPr>
              <a:xfrm>
                <a:off x="1191126" y="2602196"/>
                <a:ext cx="1371600" cy="469231"/>
                <a:chOff x="1191126" y="2602196"/>
                <a:chExt cx="1371600" cy="469231"/>
              </a:xfrm>
            </p:grpSpPr>
            <p:sp>
              <p:nvSpPr>
                <p:cNvPr id="105" name="Rectangle 104"/>
                <p:cNvSpPr/>
                <p:nvPr/>
              </p:nvSpPr>
              <p:spPr>
                <a:xfrm>
                  <a:off x="1191126" y="2602196"/>
                  <a:ext cx="1371600" cy="469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p:cNvCxnSpPr/>
                <p:nvPr/>
              </p:nvCxnSpPr>
              <p:spPr>
                <a:xfrm>
                  <a:off x="1876926" y="2602196"/>
                  <a:ext cx="0" cy="4692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3" name="TextBox 102"/>
              <p:cNvSpPr txBox="1"/>
              <p:nvPr/>
            </p:nvSpPr>
            <p:spPr>
              <a:xfrm>
                <a:off x="2047373" y="2657315"/>
                <a:ext cx="364958" cy="369332"/>
              </a:xfrm>
              <a:prstGeom prst="rect">
                <a:avLst/>
              </a:prstGeom>
              <a:noFill/>
            </p:spPr>
            <p:txBody>
              <a:bodyPr wrap="square" rtlCol="0">
                <a:spAutoFit/>
              </a:bodyPr>
              <a:lstStyle/>
              <a:p>
                <a:r>
                  <a:rPr lang="en-US" b="1" dirty="0" smtClean="0"/>
                  <a:t>V</a:t>
                </a:r>
                <a:endParaRPr lang="en-US" b="1" dirty="0"/>
              </a:p>
            </p:txBody>
          </p:sp>
          <p:sp>
            <p:nvSpPr>
              <p:cNvPr id="104" name="Freeform 103"/>
              <p:cNvSpPr/>
              <p:nvPr/>
            </p:nvSpPr>
            <p:spPr>
              <a:xfrm>
                <a:off x="1415716" y="2881044"/>
                <a:ext cx="397042" cy="145603"/>
              </a:xfrm>
              <a:custGeom>
                <a:avLst/>
                <a:gdLst>
                  <a:gd name="connsiteX0" fmla="*/ 348916 w 397042"/>
                  <a:gd name="connsiteY0" fmla="*/ 37319 h 145603"/>
                  <a:gd name="connsiteX1" fmla="*/ 12031 w 397042"/>
                  <a:gd name="connsiteY1" fmla="*/ 25287 h 145603"/>
                  <a:gd name="connsiteX2" fmla="*/ 0 w 397042"/>
                  <a:gd name="connsiteY2" fmla="*/ 61382 h 145603"/>
                  <a:gd name="connsiteX3" fmla="*/ 60158 w 397042"/>
                  <a:gd name="connsiteY3" fmla="*/ 133572 h 145603"/>
                  <a:gd name="connsiteX4" fmla="*/ 96252 w 397042"/>
                  <a:gd name="connsiteY4" fmla="*/ 145603 h 145603"/>
                  <a:gd name="connsiteX5" fmla="*/ 252663 w 397042"/>
                  <a:gd name="connsiteY5" fmla="*/ 133572 h 145603"/>
                  <a:gd name="connsiteX6" fmla="*/ 288758 w 397042"/>
                  <a:gd name="connsiteY6" fmla="*/ 121540 h 145603"/>
                  <a:gd name="connsiteX7" fmla="*/ 348916 w 397042"/>
                  <a:gd name="connsiteY7" fmla="*/ 109509 h 145603"/>
                  <a:gd name="connsiteX8" fmla="*/ 397042 w 397042"/>
                  <a:gd name="connsiteY8" fmla="*/ 97477 h 145603"/>
                  <a:gd name="connsiteX9" fmla="*/ 385010 w 397042"/>
                  <a:gd name="connsiteY9" fmla="*/ 61382 h 145603"/>
                  <a:gd name="connsiteX10" fmla="*/ 276726 w 397042"/>
                  <a:gd name="connsiteY10" fmla="*/ 25287 h 145603"/>
                  <a:gd name="connsiteX11" fmla="*/ 168442 w 397042"/>
                  <a:gd name="connsiteY11" fmla="*/ 37319 h 145603"/>
                  <a:gd name="connsiteX12" fmla="*/ 132347 w 397042"/>
                  <a:gd name="connsiteY12" fmla="*/ 61382 h 145603"/>
                  <a:gd name="connsiteX13" fmla="*/ 144379 w 397042"/>
                  <a:gd name="connsiteY13" fmla="*/ 133572 h 145603"/>
                  <a:gd name="connsiteX14" fmla="*/ 324852 w 397042"/>
                  <a:gd name="connsiteY14" fmla="*/ 121540 h 145603"/>
                  <a:gd name="connsiteX15" fmla="*/ 312821 w 397042"/>
                  <a:gd name="connsiteY15" fmla="*/ 73414 h 145603"/>
                  <a:gd name="connsiteX16" fmla="*/ 240631 w 397042"/>
                  <a:gd name="connsiteY16" fmla="*/ 61382 h 145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7042" h="145603">
                    <a:moveTo>
                      <a:pt x="348916" y="37319"/>
                    </a:moveTo>
                    <a:cubicBezTo>
                      <a:pt x="214030" y="-7642"/>
                      <a:pt x="228613" y="-12379"/>
                      <a:pt x="12031" y="25287"/>
                    </a:cubicBezTo>
                    <a:cubicBezTo>
                      <a:pt x="-464" y="27460"/>
                      <a:pt x="4010" y="49350"/>
                      <a:pt x="0" y="61382"/>
                    </a:cubicBezTo>
                    <a:cubicBezTo>
                      <a:pt x="17756" y="88016"/>
                      <a:pt x="32366" y="115044"/>
                      <a:pt x="60158" y="133572"/>
                    </a:cubicBezTo>
                    <a:cubicBezTo>
                      <a:pt x="70710" y="140607"/>
                      <a:pt x="84221" y="141593"/>
                      <a:pt x="96252" y="145603"/>
                    </a:cubicBezTo>
                    <a:cubicBezTo>
                      <a:pt x="148389" y="141593"/>
                      <a:pt x="200776" y="140058"/>
                      <a:pt x="252663" y="133572"/>
                    </a:cubicBezTo>
                    <a:cubicBezTo>
                      <a:pt x="265248" y="131999"/>
                      <a:pt x="276454" y="124616"/>
                      <a:pt x="288758" y="121540"/>
                    </a:cubicBezTo>
                    <a:cubicBezTo>
                      <a:pt x="308597" y="116580"/>
                      <a:pt x="328953" y="113945"/>
                      <a:pt x="348916" y="109509"/>
                    </a:cubicBezTo>
                    <a:cubicBezTo>
                      <a:pt x="365058" y="105922"/>
                      <a:pt x="381000" y="101488"/>
                      <a:pt x="397042" y="97477"/>
                    </a:cubicBezTo>
                    <a:cubicBezTo>
                      <a:pt x="393031" y="85445"/>
                      <a:pt x="393978" y="70350"/>
                      <a:pt x="385010" y="61382"/>
                    </a:cubicBezTo>
                    <a:cubicBezTo>
                      <a:pt x="360104" y="36476"/>
                      <a:pt x="307141" y="31370"/>
                      <a:pt x="276726" y="25287"/>
                    </a:cubicBezTo>
                    <a:cubicBezTo>
                      <a:pt x="240631" y="29298"/>
                      <a:pt x="203674" y="28511"/>
                      <a:pt x="168442" y="37319"/>
                    </a:cubicBezTo>
                    <a:cubicBezTo>
                      <a:pt x="154414" y="40826"/>
                      <a:pt x="135854" y="47354"/>
                      <a:pt x="132347" y="61382"/>
                    </a:cubicBezTo>
                    <a:cubicBezTo>
                      <a:pt x="126430" y="85049"/>
                      <a:pt x="140368" y="109509"/>
                      <a:pt x="144379" y="133572"/>
                    </a:cubicBezTo>
                    <a:lnTo>
                      <a:pt x="324852" y="121540"/>
                    </a:lnTo>
                    <a:cubicBezTo>
                      <a:pt x="340424" y="115978"/>
                      <a:pt x="324513" y="85107"/>
                      <a:pt x="312821" y="73414"/>
                    </a:cubicBezTo>
                    <a:cubicBezTo>
                      <a:pt x="298844" y="59436"/>
                      <a:pt x="260891" y="61382"/>
                      <a:pt x="240631" y="61382"/>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15" name="Freeform 114"/>
          <p:cNvSpPr/>
          <p:nvPr/>
        </p:nvSpPr>
        <p:spPr>
          <a:xfrm>
            <a:off x="6119890" y="3922295"/>
            <a:ext cx="4996586" cy="2065385"/>
          </a:xfrm>
          <a:custGeom>
            <a:avLst/>
            <a:gdLst>
              <a:gd name="connsiteX0" fmla="*/ 4973226 w 4996586"/>
              <a:gd name="connsiteY0" fmla="*/ 0 h 2065385"/>
              <a:gd name="connsiteX1" fmla="*/ 4973226 w 4996586"/>
              <a:gd name="connsiteY1" fmla="*/ 697831 h 2065385"/>
              <a:gd name="connsiteX2" fmla="*/ 4961194 w 4996586"/>
              <a:gd name="connsiteY2" fmla="*/ 745958 h 2065385"/>
              <a:gd name="connsiteX3" fmla="*/ 4925099 w 4996586"/>
              <a:gd name="connsiteY3" fmla="*/ 854242 h 2065385"/>
              <a:gd name="connsiteX4" fmla="*/ 4913068 w 4996586"/>
              <a:gd name="connsiteY4" fmla="*/ 926431 h 2065385"/>
              <a:gd name="connsiteX5" fmla="*/ 4901036 w 4996586"/>
              <a:gd name="connsiteY5" fmla="*/ 962526 h 2065385"/>
              <a:gd name="connsiteX6" fmla="*/ 4852910 w 4996586"/>
              <a:gd name="connsiteY6" fmla="*/ 1070810 h 2065385"/>
              <a:gd name="connsiteX7" fmla="*/ 4828847 w 4996586"/>
              <a:gd name="connsiteY7" fmla="*/ 1130968 h 2065385"/>
              <a:gd name="connsiteX8" fmla="*/ 4768689 w 4996586"/>
              <a:gd name="connsiteY8" fmla="*/ 1239252 h 2065385"/>
              <a:gd name="connsiteX9" fmla="*/ 4744626 w 4996586"/>
              <a:gd name="connsiteY9" fmla="*/ 1263316 h 2065385"/>
              <a:gd name="connsiteX10" fmla="*/ 4696499 w 4996586"/>
              <a:gd name="connsiteY10" fmla="*/ 1359568 h 2065385"/>
              <a:gd name="connsiteX11" fmla="*/ 4636342 w 4996586"/>
              <a:gd name="connsiteY11" fmla="*/ 1431758 h 2065385"/>
              <a:gd name="connsiteX12" fmla="*/ 4612278 w 4996586"/>
              <a:gd name="connsiteY12" fmla="*/ 1467852 h 2065385"/>
              <a:gd name="connsiteX13" fmla="*/ 4540089 w 4996586"/>
              <a:gd name="connsiteY13" fmla="*/ 1576137 h 2065385"/>
              <a:gd name="connsiteX14" fmla="*/ 4383678 w 4996586"/>
              <a:gd name="connsiteY14" fmla="*/ 1684421 h 2065385"/>
              <a:gd name="connsiteX15" fmla="*/ 4299457 w 4996586"/>
              <a:gd name="connsiteY15" fmla="*/ 1732547 h 2065385"/>
              <a:gd name="connsiteX16" fmla="*/ 4263363 w 4996586"/>
              <a:gd name="connsiteY16" fmla="*/ 1744579 h 2065385"/>
              <a:gd name="connsiteX17" fmla="*/ 4143047 w 4996586"/>
              <a:gd name="connsiteY17" fmla="*/ 1792705 h 2065385"/>
              <a:gd name="connsiteX18" fmla="*/ 4106952 w 4996586"/>
              <a:gd name="connsiteY18" fmla="*/ 1816768 h 2065385"/>
              <a:gd name="connsiteX19" fmla="*/ 4010699 w 4996586"/>
              <a:gd name="connsiteY19" fmla="*/ 1852863 h 2065385"/>
              <a:gd name="connsiteX20" fmla="*/ 3962573 w 4996586"/>
              <a:gd name="connsiteY20" fmla="*/ 1876926 h 2065385"/>
              <a:gd name="connsiteX21" fmla="*/ 3902415 w 4996586"/>
              <a:gd name="connsiteY21" fmla="*/ 1888958 h 2065385"/>
              <a:gd name="connsiteX22" fmla="*/ 3830226 w 4996586"/>
              <a:gd name="connsiteY22" fmla="*/ 1913021 h 2065385"/>
              <a:gd name="connsiteX23" fmla="*/ 3746005 w 4996586"/>
              <a:gd name="connsiteY23" fmla="*/ 1925052 h 2065385"/>
              <a:gd name="connsiteX24" fmla="*/ 3517405 w 4996586"/>
              <a:gd name="connsiteY24" fmla="*/ 1949116 h 2065385"/>
              <a:gd name="connsiteX25" fmla="*/ 3385057 w 4996586"/>
              <a:gd name="connsiteY25" fmla="*/ 1973179 h 2065385"/>
              <a:gd name="connsiteX26" fmla="*/ 3276773 w 4996586"/>
              <a:gd name="connsiteY26" fmla="*/ 1985210 h 2065385"/>
              <a:gd name="connsiteX27" fmla="*/ 1724699 w 4996586"/>
              <a:gd name="connsiteY27" fmla="*/ 1961147 h 2065385"/>
              <a:gd name="connsiteX28" fmla="*/ 1640478 w 4996586"/>
              <a:gd name="connsiteY28" fmla="*/ 1949116 h 2065385"/>
              <a:gd name="connsiteX29" fmla="*/ 1435942 w 4996586"/>
              <a:gd name="connsiteY29" fmla="*/ 1925052 h 2065385"/>
              <a:gd name="connsiteX30" fmla="*/ 1291563 w 4996586"/>
              <a:gd name="connsiteY30" fmla="*/ 1888958 h 2065385"/>
              <a:gd name="connsiteX31" fmla="*/ 1207342 w 4996586"/>
              <a:gd name="connsiteY31" fmla="*/ 1864894 h 2065385"/>
              <a:gd name="connsiteX32" fmla="*/ 1123121 w 4996586"/>
              <a:gd name="connsiteY32" fmla="*/ 1816768 h 2065385"/>
              <a:gd name="connsiteX33" fmla="*/ 1050931 w 4996586"/>
              <a:gd name="connsiteY33" fmla="*/ 1792705 h 2065385"/>
              <a:gd name="connsiteX34" fmla="*/ 990773 w 4996586"/>
              <a:gd name="connsiteY34" fmla="*/ 1756610 h 2065385"/>
              <a:gd name="connsiteX35" fmla="*/ 954678 w 4996586"/>
              <a:gd name="connsiteY35" fmla="*/ 1732547 h 2065385"/>
              <a:gd name="connsiteX36" fmla="*/ 858426 w 4996586"/>
              <a:gd name="connsiteY36" fmla="*/ 1660358 h 2065385"/>
              <a:gd name="connsiteX37" fmla="*/ 762173 w 4996586"/>
              <a:gd name="connsiteY37" fmla="*/ 1588168 h 2065385"/>
              <a:gd name="connsiteX38" fmla="*/ 750142 w 4996586"/>
              <a:gd name="connsiteY38" fmla="*/ 1552073 h 2065385"/>
              <a:gd name="connsiteX39" fmla="*/ 714047 w 4996586"/>
              <a:gd name="connsiteY39" fmla="*/ 1515979 h 2065385"/>
              <a:gd name="connsiteX40" fmla="*/ 677952 w 4996586"/>
              <a:gd name="connsiteY40" fmla="*/ 1467852 h 2065385"/>
              <a:gd name="connsiteX41" fmla="*/ 617794 w 4996586"/>
              <a:gd name="connsiteY41" fmla="*/ 1407694 h 2065385"/>
              <a:gd name="connsiteX42" fmla="*/ 533573 w 4996586"/>
              <a:gd name="connsiteY42" fmla="*/ 1275347 h 2065385"/>
              <a:gd name="connsiteX43" fmla="*/ 473415 w 4996586"/>
              <a:gd name="connsiteY43" fmla="*/ 1191126 h 2065385"/>
              <a:gd name="connsiteX44" fmla="*/ 449352 w 4996586"/>
              <a:gd name="connsiteY44" fmla="*/ 1143000 h 2065385"/>
              <a:gd name="connsiteX45" fmla="*/ 425289 w 4996586"/>
              <a:gd name="connsiteY45" fmla="*/ 1106905 h 2065385"/>
              <a:gd name="connsiteX46" fmla="*/ 401226 w 4996586"/>
              <a:gd name="connsiteY46" fmla="*/ 1058779 h 2065385"/>
              <a:gd name="connsiteX47" fmla="*/ 377163 w 4996586"/>
              <a:gd name="connsiteY47" fmla="*/ 1022684 h 2065385"/>
              <a:gd name="connsiteX48" fmla="*/ 329036 w 4996586"/>
              <a:gd name="connsiteY48" fmla="*/ 926431 h 2065385"/>
              <a:gd name="connsiteX49" fmla="*/ 292942 w 4996586"/>
              <a:gd name="connsiteY49" fmla="*/ 866273 h 2065385"/>
              <a:gd name="connsiteX50" fmla="*/ 244815 w 4996586"/>
              <a:gd name="connsiteY50" fmla="*/ 782052 h 2065385"/>
              <a:gd name="connsiteX51" fmla="*/ 220752 w 4996586"/>
              <a:gd name="connsiteY51" fmla="*/ 709863 h 2065385"/>
              <a:gd name="connsiteX52" fmla="*/ 208721 w 4996586"/>
              <a:gd name="connsiteY52" fmla="*/ 673768 h 2065385"/>
              <a:gd name="connsiteX53" fmla="*/ 172626 w 4996586"/>
              <a:gd name="connsiteY53" fmla="*/ 625642 h 2065385"/>
              <a:gd name="connsiteX54" fmla="*/ 148563 w 4996586"/>
              <a:gd name="connsiteY54" fmla="*/ 553452 h 2065385"/>
              <a:gd name="connsiteX55" fmla="*/ 124499 w 4996586"/>
              <a:gd name="connsiteY55" fmla="*/ 505326 h 2065385"/>
              <a:gd name="connsiteX56" fmla="*/ 100436 w 4996586"/>
              <a:gd name="connsiteY56" fmla="*/ 433137 h 2065385"/>
              <a:gd name="connsiteX57" fmla="*/ 112468 w 4996586"/>
              <a:gd name="connsiteY57" fmla="*/ 228600 h 2065385"/>
              <a:gd name="connsiteX58" fmla="*/ 136531 w 4996586"/>
              <a:gd name="connsiteY58" fmla="*/ 156410 h 2065385"/>
              <a:gd name="connsiteX59" fmla="*/ 148563 w 4996586"/>
              <a:gd name="connsiteY59" fmla="*/ 120316 h 2065385"/>
              <a:gd name="connsiteX60" fmla="*/ 124499 w 4996586"/>
              <a:gd name="connsiteY60" fmla="*/ 72189 h 2065385"/>
              <a:gd name="connsiteX61" fmla="*/ 100436 w 4996586"/>
              <a:gd name="connsiteY61" fmla="*/ 108284 h 2065385"/>
              <a:gd name="connsiteX62" fmla="*/ 64342 w 4996586"/>
              <a:gd name="connsiteY62" fmla="*/ 192505 h 2065385"/>
              <a:gd name="connsiteX63" fmla="*/ 40278 w 4996586"/>
              <a:gd name="connsiteY63" fmla="*/ 264694 h 2065385"/>
              <a:gd name="connsiteX64" fmla="*/ 16215 w 4996586"/>
              <a:gd name="connsiteY64" fmla="*/ 312821 h 2065385"/>
              <a:gd name="connsiteX65" fmla="*/ 4184 w 4996586"/>
              <a:gd name="connsiteY65" fmla="*/ 348916 h 2065385"/>
              <a:gd name="connsiteX66" fmla="*/ 28247 w 4996586"/>
              <a:gd name="connsiteY66" fmla="*/ 312821 h 2065385"/>
              <a:gd name="connsiteX67" fmla="*/ 88405 w 4996586"/>
              <a:gd name="connsiteY67" fmla="*/ 240631 h 2065385"/>
              <a:gd name="connsiteX68" fmla="*/ 100436 w 4996586"/>
              <a:gd name="connsiteY68" fmla="*/ 204537 h 2065385"/>
              <a:gd name="connsiteX69" fmla="*/ 124499 w 4996586"/>
              <a:gd name="connsiteY69" fmla="*/ 168442 h 2065385"/>
              <a:gd name="connsiteX70" fmla="*/ 148563 w 4996586"/>
              <a:gd name="connsiteY70" fmla="*/ 96252 h 2065385"/>
              <a:gd name="connsiteX71" fmla="*/ 160594 w 4996586"/>
              <a:gd name="connsiteY71" fmla="*/ 60158 h 2065385"/>
              <a:gd name="connsiteX72" fmla="*/ 196689 w 4996586"/>
              <a:gd name="connsiteY72" fmla="*/ 108284 h 2065385"/>
              <a:gd name="connsiteX73" fmla="*/ 208721 w 4996586"/>
              <a:gd name="connsiteY73" fmla="*/ 144379 h 2065385"/>
              <a:gd name="connsiteX74" fmla="*/ 244815 w 4996586"/>
              <a:gd name="connsiteY74" fmla="*/ 192505 h 2065385"/>
              <a:gd name="connsiteX75" fmla="*/ 304973 w 4996586"/>
              <a:gd name="connsiteY75" fmla="*/ 324852 h 2065385"/>
              <a:gd name="connsiteX76" fmla="*/ 329036 w 4996586"/>
              <a:gd name="connsiteY76" fmla="*/ 385010 h 2065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4996586" h="2065385">
                <a:moveTo>
                  <a:pt x="4973226" y="0"/>
                </a:moveTo>
                <a:cubicBezTo>
                  <a:pt x="5012998" y="278421"/>
                  <a:pt x="4994387" y="115891"/>
                  <a:pt x="4973226" y="697831"/>
                </a:cubicBezTo>
                <a:cubicBezTo>
                  <a:pt x="4972625" y="714356"/>
                  <a:pt x="4966057" y="730153"/>
                  <a:pt x="4961194" y="745958"/>
                </a:cubicBezTo>
                <a:cubicBezTo>
                  <a:pt x="4950005" y="782323"/>
                  <a:pt x="4925099" y="854242"/>
                  <a:pt x="4925099" y="854242"/>
                </a:cubicBezTo>
                <a:cubicBezTo>
                  <a:pt x="4921089" y="878305"/>
                  <a:pt x="4918360" y="902617"/>
                  <a:pt x="4913068" y="926431"/>
                </a:cubicBezTo>
                <a:cubicBezTo>
                  <a:pt x="4910317" y="938812"/>
                  <a:pt x="4905489" y="950651"/>
                  <a:pt x="4901036" y="962526"/>
                </a:cubicBezTo>
                <a:cubicBezTo>
                  <a:pt x="4858234" y="1076665"/>
                  <a:pt x="4896662" y="972368"/>
                  <a:pt x="4852910" y="1070810"/>
                </a:cubicBezTo>
                <a:cubicBezTo>
                  <a:pt x="4844139" y="1090546"/>
                  <a:pt x="4837618" y="1111232"/>
                  <a:pt x="4828847" y="1130968"/>
                </a:cubicBezTo>
                <a:cubicBezTo>
                  <a:pt x="4815384" y="1161260"/>
                  <a:pt x="4786555" y="1214239"/>
                  <a:pt x="4768689" y="1239252"/>
                </a:cubicBezTo>
                <a:cubicBezTo>
                  <a:pt x="4762096" y="1248483"/>
                  <a:pt x="4751219" y="1254085"/>
                  <a:pt x="4744626" y="1263316"/>
                </a:cubicBezTo>
                <a:cubicBezTo>
                  <a:pt x="4661249" y="1380044"/>
                  <a:pt x="4738030" y="1276506"/>
                  <a:pt x="4696499" y="1359568"/>
                </a:cubicBezTo>
                <a:cubicBezTo>
                  <a:pt x="4674096" y="1404374"/>
                  <a:pt x="4669602" y="1391847"/>
                  <a:pt x="4636342" y="1431758"/>
                </a:cubicBezTo>
                <a:cubicBezTo>
                  <a:pt x="4627085" y="1442867"/>
                  <a:pt x="4619942" y="1455590"/>
                  <a:pt x="4612278" y="1467852"/>
                </a:cubicBezTo>
                <a:cubicBezTo>
                  <a:pt x="4593183" y="1498403"/>
                  <a:pt x="4566791" y="1549435"/>
                  <a:pt x="4540089" y="1576137"/>
                </a:cubicBezTo>
                <a:cubicBezTo>
                  <a:pt x="4494195" y="1622031"/>
                  <a:pt x="4437163" y="1648764"/>
                  <a:pt x="4383678" y="1684421"/>
                </a:cubicBezTo>
                <a:cubicBezTo>
                  <a:pt x="4347426" y="1708590"/>
                  <a:pt x="4342203" y="1714227"/>
                  <a:pt x="4299457" y="1732547"/>
                </a:cubicBezTo>
                <a:cubicBezTo>
                  <a:pt x="4287800" y="1737543"/>
                  <a:pt x="4275394" y="1740568"/>
                  <a:pt x="4263363" y="1744579"/>
                </a:cubicBezTo>
                <a:cubicBezTo>
                  <a:pt x="4165479" y="1817989"/>
                  <a:pt x="4271805" y="1749785"/>
                  <a:pt x="4143047" y="1792705"/>
                </a:cubicBezTo>
                <a:cubicBezTo>
                  <a:pt x="4129329" y="1797278"/>
                  <a:pt x="4119886" y="1810301"/>
                  <a:pt x="4106952" y="1816768"/>
                </a:cubicBezTo>
                <a:cubicBezTo>
                  <a:pt x="4007250" y="1866618"/>
                  <a:pt x="4083589" y="1821624"/>
                  <a:pt x="4010699" y="1852863"/>
                </a:cubicBezTo>
                <a:cubicBezTo>
                  <a:pt x="3994214" y="1859928"/>
                  <a:pt x="3979588" y="1871254"/>
                  <a:pt x="3962573" y="1876926"/>
                </a:cubicBezTo>
                <a:cubicBezTo>
                  <a:pt x="3943173" y="1883393"/>
                  <a:pt x="3922144" y="1883577"/>
                  <a:pt x="3902415" y="1888958"/>
                </a:cubicBezTo>
                <a:cubicBezTo>
                  <a:pt x="3877944" y="1895632"/>
                  <a:pt x="3854941" y="1907318"/>
                  <a:pt x="3830226" y="1913021"/>
                </a:cubicBezTo>
                <a:cubicBezTo>
                  <a:pt x="3802594" y="1919398"/>
                  <a:pt x="3774115" y="1921304"/>
                  <a:pt x="3746005" y="1925052"/>
                </a:cubicBezTo>
                <a:cubicBezTo>
                  <a:pt x="3633324" y="1940076"/>
                  <a:pt x="3644241" y="1937585"/>
                  <a:pt x="3517405" y="1949116"/>
                </a:cubicBezTo>
                <a:cubicBezTo>
                  <a:pt x="3472049" y="1958187"/>
                  <a:pt x="3431224" y="1967023"/>
                  <a:pt x="3385057" y="1973179"/>
                </a:cubicBezTo>
                <a:cubicBezTo>
                  <a:pt x="3349059" y="1977979"/>
                  <a:pt x="3312868" y="1981200"/>
                  <a:pt x="3276773" y="1985210"/>
                </a:cubicBezTo>
                <a:cubicBezTo>
                  <a:pt x="2761810" y="2156869"/>
                  <a:pt x="3227003" y="2006329"/>
                  <a:pt x="1724699" y="1961147"/>
                </a:cubicBezTo>
                <a:cubicBezTo>
                  <a:pt x="1696353" y="1960294"/>
                  <a:pt x="1668663" y="1952248"/>
                  <a:pt x="1640478" y="1949116"/>
                </a:cubicBezTo>
                <a:cubicBezTo>
                  <a:pt x="1560561" y="1940236"/>
                  <a:pt x="1509573" y="1941414"/>
                  <a:pt x="1435942" y="1925052"/>
                </a:cubicBezTo>
                <a:cubicBezTo>
                  <a:pt x="1387516" y="1914291"/>
                  <a:pt x="1339689" y="1900989"/>
                  <a:pt x="1291563" y="1888958"/>
                </a:cubicBezTo>
                <a:cubicBezTo>
                  <a:pt x="1276141" y="1885102"/>
                  <a:pt x="1224605" y="1873525"/>
                  <a:pt x="1207342" y="1864894"/>
                </a:cubicBezTo>
                <a:cubicBezTo>
                  <a:pt x="1120535" y="1821490"/>
                  <a:pt x="1228571" y="1858947"/>
                  <a:pt x="1123121" y="1816768"/>
                </a:cubicBezTo>
                <a:cubicBezTo>
                  <a:pt x="1099570" y="1807348"/>
                  <a:pt x="1072681" y="1805755"/>
                  <a:pt x="1050931" y="1792705"/>
                </a:cubicBezTo>
                <a:cubicBezTo>
                  <a:pt x="1030878" y="1780673"/>
                  <a:pt x="1010604" y="1769004"/>
                  <a:pt x="990773" y="1756610"/>
                </a:cubicBezTo>
                <a:cubicBezTo>
                  <a:pt x="978511" y="1748946"/>
                  <a:pt x="967233" y="1739721"/>
                  <a:pt x="954678" y="1732547"/>
                </a:cubicBezTo>
                <a:cubicBezTo>
                  <a:pt x="837011" y="1665309"/>
                  <a:pt x="981530" y="1762945"/>
                  <a:pt x="858426" y="1660358"/>
                </a:cubicBezTo>
                <a:cubicBezTo>
                  <a:pt x="827616" y="1634683"/>
                  <a:pt x="762173" y="1588168"/>
                  <a:pt x="762173" y="1588168"/>
                </a:cubicBezTo>
                <a:cubicBezTo>
                  <a:pt x="758163" y="1576136"/>
                  <a:pt x="757177" y="1562625"/>
                  <a:pt x="750142" y="1552073"/>
                </a:cubicBezTo>
                <a:cubicBezTo>
                  <a:pt x="740704" y="1537916"/>
                  <a:pt x="725120" y="1528898"/>
                  <a:pt x="714047" y="1515979"/>
                </a:cubicBezTo>
                <a:cubicBezTo>
                  <a:pt x="700997" y="1500754"/>
                  <a:pt x="691274" y="1482840"/>
                  <a:pt x="677952" y="1467852"/>
                </a:cubicBezTo>
                <a:cubicBezTo>
                  <a:pt x="659112" y="1446656"/>
                  <a:pt x="634809" y="1430381"/>
                  <a:pt x="617794" y="1407694"/>
                </a:cubicBezTo>
                <a:cubicBezTo>
                  <a:pt x="586420" y="1365861"/>
                  <a:pt x="564948" y="1317179"/>
                  <a:pt x="533573" y="1275347"/>
                </a:cubicBezTo>
                <a:cubicBezTo>
                  <a:pt x="518075" y="1254683"/>
                  <a:pt x="487492" y="1215760"/>
                  <a:pt x="473415" y="1191126"/>
                </a:cubicBezTo>
                <a:cubicBezTo>
                  <a:pt x="464517" y="1175554"/>
                  <a:pt x="458250" y="1158572"/>
                  <a:pt x="449352" y="1143000"/>
                </a:cubicBezTo>
                <a:cubicBezTo>
                  <a:pt x="442178" y="1130445"/>
                  <a:pt x="432463" y="1119460"/>
                  <a:pt x="425289" y="1106905"/>
                </a:cubicBezTo>
                <a:cubicBezTo>
                  <a:pt x="416391" y="1091333"/>
                  <a:pt x="410124" y="1074351"/>
                  <a:pt x="401226" y="1058779"/>
                </a:cubicBezTo>
                <a:cubicBezTo>
                  <a:pt x="394052" y="1046224"/>
                  <a:pt x="384087" y="1035379"/>
                  <a:pt x="377163" y="1022684"/>
                </a:cubicBezTo>
                <a:cubicBezTo>
                  <a:pt x="359986" y="991193"/>
                  <a:pt x="347491" y="957191"/>
                  <a:pt x="329036" y="926431"/>
                </a:cubicBezTo>
                <a:cubicBezTo>
                  <a:pt x="317005" y="906378"/>
                  <a:pt x="303400" y="887189"/>
                  <a:pt x="292942" y="866273"/>
                </a:cubicBezTo>
                <a:cubicBezTo>
                  <a:pt x="247012" y="774413"/>
                  <a:pt x="332091" y="898420"/>
                  <a:pt x="244815" y="782052"/>
                </a:cubicBezTo>
                <a:lnTo>
                  <a:pt x="220752" y="709863"/>
                </a:lnTo>
                <a:cubicBezTo>
                  <a:pt x="216742" y="697831"/>
                  <a:pt x="216331" y="683914"/>
                  <a:pt x="208721" y="673768"/>
                </a:cubicBezTo>
                <a:lnTo>
                  <a:pt x="172626" y="625642"/>
                </a:lnTo>
                <a:cubicBezTo>
                  <a:pt x="164605" y="601579"/>
                  <a:pt x="159907" y="576139"/>
                  <a:pt x="148563" y="553452"/>
                </a:cubicBezTo>
                <a:cubicBezTo>
                  <a:pt x="140542" y="537410"/>
                  <a:pt x="131160" y="521979"/>
                  <a:pt x="124499" y="505326"/>
                </a:cubicBezTo>
                <a:cubicBezTo>
                  <a:pt x="115079" y="481776"/>
                  <a:pt x="100436" y="433137"/>
                  <a:pt x="100436" y="433137"/>
                </a:cubicBezTo>
                <a:cubicBezTo>
                  <a:pt x="104447" y="364958"/>
                  <a:pt x="103634" y="296323"/>
                  <a:pt x="112468" y="228600"/>
                </a:cubicBezTo>
                <a:cubicBezTo>
                  <a:pt x="115749" y="203448"/>
                  <a:pt x="128510" y="180473"/>
                  <a:pt x="136531" y="156410"/>
                </a:cubicBezTo>
                <a:lnTo>
                  <a:pt x="148563" y="120316"/>
                </a:lnTo>
                <a:cubicBezTo>
                  <a:pt x="129520" y="-12981"/>
                  <a:pt x="147832" y="25522"/>
                  <a:pt x="124499" y="72189"/>
                </a:cubicBezTo>
                <a:cubicBezTo>
                  <a:pt x="118032" y="85123"/>
                  <a:pt x="108457" y="96252"/>
                  <a:pt x="100436" y="108284"/>
                </a:cubicBezTo>
                <a:cubicBezTo>
                  <a:pt x="68613" y="235581"/>
                  <a:pt x="111818" y="85685"/>
                  <a:pt x="64342" y="192505"/>
                </a:cubicBezTo>
                <a:cubicBezTo>
                  <a:pt x="54040" y="215684"/>
                  <a:pt x="51621" y="242007"/>
                  <a:pt x="40278" y="264694"/>
                </a:cubicBezTo>
                <a:cubicBezTo>
                  <a:pt x="32257" y="280736"/>
                  <a:pt x="23280" y="296335"/>
                  <a:pt x="16215" y="312821"/>
                </a:cubicBezTo>
                <a:cubicBezTo>
                  <a:pt x="11219" y="324478"/>
                  <a:pt x="-8498" y="348916"/>
                  <a:pt x="4184" y="348916"/>
                </a:cubicBezTo>
                <a:cubicBezTo>
                  <a:pt x="18644" y="348916"/>
                  <a:pt x="18990" y="323930"/>
                  <a:pt x="28247" y="312821"/>
                </a:cubicBezTo>
                <a:cubicBezTo>
                  <a:pt x="105446" y="220181"/>
                  <a:pt x="28661" y="330248"/>
                  <a:pt x="88405" y="240631"/>
                </a:cubicBezTo>
                <a:cubicBezTo>
                  <a:pt x="92415" y="228600"/>
                  <a:pt x="94764" y="215880"/>
                  <a:pt x="100436" y="204537"/>
                </a:cubicBezTo>
                <a:cubicBezTo>
                  <a:pt x="106903" y="191603"/>
                  <a:pt x="118626" y="181656"/>
                  <a:pt x="124499" y="168442"/>
                </a:cubicBezTo>
                <a:cubicBezTo>
                  <a:pt x="134801" y="145263"/>
                  <a:pt x="140542" y="120315"/>
                  <a:pt x="148563" y="96252"/>
                </a:cubicBezTo>
                <a:lnTo>
                  <a:pt x="160594" y="60158"/>
                </a:lnTo>
                <a:cubicBezTo>
                  <a:pt x="172626" y="76200"/>
                  <a:pt x="186740" y="90874"/>
                  <a:pt x="196689" y="108284"/>
                </a:cubicBezTo>
                <a:cubicBezTo>
                  <a:pt x="202981" y="119295"/>
                  <a:pt x="202429" y="133367"/>
                  <a:pt x="208721" y="144379"/>
                </a:cubicBezTo>
                <a:cubicBezTo>
                  <a:pt x="218670" y="161789"/>
                  <a:pt x="234711" y="175184"/>
                  <a:pt x="244815" y="192505"/>
                </a:cubicBezTo>
                <a:cubicBezTo>
                  <a:pt x="344986" y="364227"/>
                  <a:pt x="265204" y="232056"/>
                  <a:pt x="304973" y="324852"/>
                </a:cubicBezTo>
                <a:cubicBezTo>
                  <a:pt x="330829" y="385185"/>
                  <a:pt x="329036" y="353116"/>
                  <a:pt x="329036" y="38501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75728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Classical planning</a:t>
            </a:r>
            <a:endParaRPr lang="en-US" dirty="0"/>
          </a:p>
        </p:txBody>
      </p:sp>
      <p:sp>
        <p:nvSpPr>
          <p:cNvPr id="3" name="TextBox 2"/>
          <p:cNvSpPr txBox="1"/>
          <p:nvPr/>
        </p:nvSpPr>
        <p:spPr>
          <a:xfrm>
            <a:off x="941695" y="1502688"/>
            <a:ext cx="10877266" cy="5355312"/>
          </a:xfrm>
          <a:prstGeom prst="rect">
            <a:avLst/>
          </a:prstGeom>
          <a:noFill/>
        </p:spPr>
        <p:txBody>
          <a:bodyPr wrap="square" rtlCol="0">
            <a:spAutoFit/>
          </a:bodyPr>
          <a:lstStyle/>
          <a:p>
            <a:r>
              <a:rPr lang="en-US" sz="2400" b="1" dirty="0" smtClean="0"/>
              <a:t>Classical planning environment:  </a:t>
            </a:r>
            <a:r>
              <a:rPr lang="en-US" sz="2400" dirty="0" smtClean="0">
                <a:solidFill>
                  <a:srgbClr val="0070C0"/>
                </a:solidFill>
              </a:rPr>
              <a:t>environment is fully observable, static (changes are possible only due to the agent actions), finite, deterministic, discrete in time, actions, objects, effects.</a:t>
            </a:r>
          </a:p>
          <a:p>
            <a:endParaRPr lang="en-US" sz="2400" b="1" dirty="0"/>
          </a:p>
          <a:p>
            <a:r>
              <a:rPr lang="en-US" sz="2400" b="1" dirty="0" smtClean="0"/>
              <a:t>Problem of state and actions representation: </a:t>
            </a:r>
            <a:r>
              <a:rPr lang="en-US" sz="2400" dirty="0" smtClean="0"/>
              <a:t>there are several possibilities, most known is STRIPS </a:t>
            </a:r>
            <a:r>
              <a:rPr lang="en-US" sz="2400" dirty="0"/>
              <a:t>(</a:t>
            </a:r>
            <a:r>
              <a:rPr lang="en-US" sz="2400" dirty="0" smtClean="0"/>
              <a:t>Stanford </a:t>
            </a:r>
            <a:r>
              <a:rPr lang="en-US" sz="2400" dirty="0"/>
              <a:t>Research Institute Problem </a:t>
            </a:r>
            <a:r>
              <a:rPr lang="en-US" sz="2400" dirty="0" smtClean="0"/>
              <a:t>Solver)  and ADL (Action description language) notation. </a:t>
            </a:r>
          </a:p>
          <a:p>
            <a:endParaRPr lang="en-US" sz="2400" dirty="0"/>
          </a:p>
          <a:p>
            <a:r>
              <a:rPr lang="sk-SK" sz="2400" b="1" dirty="0" err="1" smtClean="0"/>
              <a:t>Necesities</a:t>
            </a:r>
            <a:r>
              <a:rPr lang="sk-SK" sz="2400" b="1" dirty="0" smtClean="0"/>
              <a:t> </a:t>
            </a:r>
            <a:r>
              <a:rPr lang="sk-SK" sz="2400" b="1" dirty="0" err="1" smtClean="0"/>
              <a:t>for</a:t>
            </a:r>
            <a:r>
              <a:rPr lang="sk-SK" sz="2400" b="1" dirty="0" smtClean="0"/>
              <a:t> </a:t>
            </a:r>
            <a:r>
              <a:rPr lang="sk-SK" sz="2400" b="1" dirty="0" err="1" smtClean="0"/>
              <a:t>the</a:t>
            </a:r>
            <a:r>
              <a:rPr lang="sk-SK" sz="2400" b="1" dirty="0" smtClean="0"/>
              <a:t> c</a:t>
            </a:r>
            <a:r>
              <a:rPr lang="en-US" sz="2400" b="1" dirty="0" err="1" smtClean="0"/>
              <a:t>lassical</a:t>
            </a:r>
            <a:r>
              <a:rPr lang="en-US" sz="2400" b="1" dirty="0" smtClean="0"/>
              <a:t> planning problems to define</a:t>
            </a:r>
            <a:r>
              <a:rPr lang="en-US" sz="2400" dirty="0" smtClean="0"/>
              <a:t>:</a:t>
            </a:r>
          </a:p>
          <a:p>
            <a:pPr marL="457200" indent="-457200">
              <a:buAutoNum type="arabicPeriod"/>
            </a:pPr>
            <a:r>
              <a:rPr lang="en-US" b="1" dirty="0" smtClean="0">
                <a:solidFill>
                  <a:srgbClr val="FF0000"/>
                </a:solidFill>
              </a:rPr>
              <a:t>Exclude irrelevant actions </a:t>
            </a:r>
            <a:r>
              <a:rPr lang="en-US" dirty="0" smtClean="0"/>
              <a:t>(sightseeing in Pitesti does not help to find a path to Bucharest, although this action is among the possible ones).</a:t>
            </a:r>
          </a:p>
          <a:p>
            <a:pPr marL="457200" indent="-457200">
              <a:buAutoNum type="arabicPeriod"/>
            </a:pPr>
            <a:r>
              <a:rPr lang="en-US" b="1" dirty="0" smtClean="0">
                <a:solidFill>
                  <a:srgbClr val="FF0000"/>
                </a:solidFill>
              </a:rPr>
              <a:t>Find connections between actions and states </a:t>
            </a:r>
            <a:r>
              <a:rPr lang="en-US" dirty="0" smtClean="0"/>
              <a:t>(state Have(x) is preceded by the action Buy(x)).</a:t>
            </a:r>
          </a:p>
          <a:p>
            <a:pPr marL="457200" indent="-457200">
              <a:buAutoNum type="arabicPeriod"/>
            </a:pPr>
            <a:r>
              <a:rPr lang="en-US" b="1" dirty="0" smtClean="0">
                <a:solidFill>
                  <a:srgbClr val="FF0000"/>
                </a:solidFill>
              </a:rPr>
              <a:t>Good heuristics</a:t>
            </a:r>
            <a:r>
              <a:rPr lang="en-US" b="1" dirty="0" smtClean="0"/>
              <a:t>.</a:t>
            </a:r>
          </a:p>
          <a:p>
            <a:pPr marL="457200" indent="-457200">
              <a:buAutoNum type="arabicPeriod"/>
            </a:pPr>
            <a:r>
              <a:rPr lang="en-US" b="1" dirty="0" smtClean="0">
                <a:solidFill>
                  <a:srgbClr val="FF0000"/>
                </a:solidFill>
              </a:rPr>
              <a:t>Decomposing the problem into sub problems</a:t>
            </a:r>
            <a:r>
              <a:rPr lang="en-US" dirty="0" smtClean="0"/>
              <a:t>. (to fly from Vienna to Auckland includes sub problems to find a way from Bratislava  to the Vienna airport etc.)</a:t>
            </a:r>
            <a:endParaRPr lang="en-US" dirty="0"/>
          </a:p>
        </p:txBody>
      </p:sp>
    </p:spTree>
    <p:extLst>
      <p:ext uri="{BB962C8B-B14F-4D97-AF65-F5344CB8AC3E}">
        <p14:creationId xmlns:p14="http://schemas.microsoft.com/office/powerpoint/2010/main" val="10397897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1523999" y="1"/>
            <a:ext cx="10540621"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2800" b="1" dirty="0">
                <a:latin typeface="Verdana" panose="020B0604030504040204" pitchFamily="34" charset="0"/>
              </a:rPr>
              <a:t>STRIPS </a:t>
            </a:r>
            <a:r>
              <a:rPr lang="sk-SK" altLang="sk-SK" sz="2800" b="1" dirty="0" err="1" smtClean="0">
                <a:latin typeface="Verdana" panose="020B0604030504040204" pitchFamily="34" charset="0"/>
              </a:rPr>
              <a:t>reprezen</a:t>
            </a:r>
            <a:r>
              <a:rPr lang="en-US" altLang="sk-SK" sz="2800" b="1" dirty="0" err="1" smtClean="0">
                <a:latin typeface="Verdana" panose="020B0604030504040204" pitchFamily="34" charset="0"/>
              </a:rPr>
              <a:t>tation</a:t>
            </a:r>
            <a:r>
              <a:rPr lang="sk-SK" altLang="sk-SK" sz="2800" b="1" dirty="0" smtClean="0">
                <a:latin typeface="Verdana" panose="020B0604030504040204" pitchFamily="34" charset="0"/>
              </a:rPr>
              <a:t> </a:t>
            </a:r>
            <a:r>
              <a:rPr lang="sk-SK" altLang="sk-SK" sz="2800" b="1" dirty="0">
                <a:latin typeface="Verdana" panose="020B0604030504040204" pitchFamily="34" charset="0"/>
              </a:rPr>
              <a:t>(</a:t>
            </a:r>
            <a:r>
              <a:rPr lang="sk-SK" altLang="sk-SK" sz="2800" b="1" dirty="0" err="1">
                <a:solidFill>
                  <a:srgbClr val="C00000"/>
                </a:solidFill>
                <a:latin typeface="Verdana" panose="020B0604030504040204" pitchFamily="34" charset="0"/>
              </a:rPr>
              <a:t>ST</a:t>
            </a:r>
            <a:r>
              <a:rPr lang="sk-SK" altLang="sk-SK" sz="2800" dirty="0" err="1">
                <a:latin typeface="Verdana" panose="020B0604030504040204" pitchFamily="34" charset="0"/>
              </a:rPr>
              <a:t>anford</a:t>
            </a:r>
            <a:r>
              <a:rPr lang="sk-SK" altLang="sk-SK" sz="2800" dirty="0">
                <a:latin typeface="Verdana" panose="020B0604030504040204" pitchFamily="34" charset="0"/>
              </a:rPr>
              <a:t> </a:t>
            </a:r>
            <a:r>
              <a:rPr lang="sk-SK" altLang="sk-SK" sz="2800" b="1" dirty="0" err="1">
                <a:solidFill>
                  <a:srgbClr val="C00000"/>
                </a:solidFill>
                <a:latin typeface="Verdana" panose="020B0604030504040204" pitchFamily="34" charset="0"/>
              </a:rPr>
              <a:t>R</a:t>
            </a:r>
            <a:r>
              <a:rPr lang="sk-SK" altLang="sk-SK" sz="2800" dirty="0" err="1">
                <a:latin typeface="Verdana" panose="020B0604030504040204" pitchFamily="34" charset="0"/>
              </a:rPr>
              <a:t>esearch</a:t>
            </a:r>
            <a:r>
              <a:rPr lang="sk-SK" altLang="sk-SK" sz="2800" dirty="0">
                <a:latin typeface="Verdana" panose="020B0604030504040204" pitchFamily="34" charset="0"/>
              </a:rPr>
              <a:t> </a:t>
            </a:r>
            <a:r>
              <a:rPr lang="sk-SK" altLang="sk-SK" sz="2800" b="1" dirty="0" err="1">
                <a:solidFill>
                  <a:srgbClr val="C00000"/>
                </a:solidFill>
                <a:latin typeface="Verdana" panose="020B0604030504040204" pitchFamily="34" charset="0"/>
              </a:rPr>
              <a:t>I</a:t>
            </a:r>
            <a:r>
              <a:rPr lang="sk-SK" altLang="sk-SK" sz="2800" dirty="0" err="1">
                <a:latin typeface="Verdana" panose="020B0604030504040204" pitchFamily="34" charset="0"/>
              </a:rPr>
              <a:t>nstitute</a:t>
            </a:r>
            <a:r>
              <a:rPr lang="sk-SK" altLang="sk-SK" sz="2800" dirty="0">
                <a:latin typeface="Verdana" panose="020B0604030504040204" pitchFamily="34" charset="0"/>
              </a:rPr>
              <a:t> </a:t>
            </a:r>
            <a:r>
              <a:rPr lang="sk-SK" altLang="sk-SK" sz="2800" b="1" dirty="0" err="1">
                <a:solidFill>
                  <a:srgbClr val="C00000"/>
                </a:solidFill>
                <a:latin typeface="Verdana" panose="020B0604030504040204" pitchFamily="34" charset="0"/>
              </a:rPr>
              <a:t>P</a:t>
            </a:r>
            <a:r>
              <a:rPr lang="sk-SK" altLang="sk-SK" sz="2800" dirty="0" err="1">
                <a:latin typeface="Verdana" panose="020B0604030504040204" pitchFamily="34" charset="0"/>
              </a:rPr>
              <a:t>roblem</a:t>
            </a:r>
            <a:r>
              <a:rPr lang="sk-SK" altLang="sk-SK" sz="2800" dirty="0">
                <a:latin typeface="Verdana" panose="020B0604030504040204" pitchFamily="34" charset="0"/>
              </a:rPr>
              <a:t> </a:t>
            </a:r>
            <a:r>
              <a:rPr lang="sk-SK" altLang="sk-SK" sz="2800" b="1" dirty="0" err="1">
                <a:solidFill>
                  <a:srgbClr val="C00000"/>
                </a:solidFill>
                <a:latin typeface="Verdana" panose="020B0604030504040204" pitchFamily="34" charset="0"/>
              </a:rPr>
              <a:t>S</a:t>
            </a:r>
            <a:r>
              <a:rPr lang="sk-SK" altLang="sk-SK" sz="2800" dirty="0" err="1">
                <a:latin typeface="Verdana" panose="020B0604030504040204" pitchFamily="34" charset="0"/>
              </a:rPr>
              <a:t>olver</a:t>
            </a:r>
            <a:r>
              <a:rPr lang="sk-SK" altLang="sk-SK" sz="2800" dirty="0">
                <a:latin typeface="Verdana" panose="020B0604030504040204" pitchFamily="34" charset="0"/>
              </a:rPr>
              <a:t>)</a:t>
            </a:r>
            <a:r>
              <a:rPr lang="en-US" altLang="sk-SK" sz="2800" b="1" dirty="0">
                <a:latin typeface="Verdana" panose="020B0604030504040204" pitchFamily="34" charset="0"/>
              </a:rPr>
              <a:t>:</a:t>
            </a:r>
            <a:endParaRPr lang="sk-SK" altLang="sk-SK" sz="2800" b="1" dirty="0">
              <a:latin typeface="Verdana" panose="020B0604030504040204" pitchFamily="34" charset="0"/>
            </a:endParaRPr>
          </a:p>
          <a:p>
            <a:pPr eaLnBrk="1" hangingPunct="1">
              <a:spcBef>
                <a:spcPct val="50000"/>
              </a:spcBef>
              <a:buClrTx/>
              <a:buSzTx/>
              <a:buFontTx/>
              <a:buNone/>
            </a:pPr>
            <a:endParaRPr lang="sk-SK" altLang="sk-SK" sz="2400" b="1" dirty="0">
              <a:solidFill>
                <a:srgbClr val="66FF66"/>
              </a:solidFill>
              <a:latin typeface="Verdana" panose="020B0604030504040204" pitchFamily="34" charset="0"/>
            </a:endParaRPr>
          </a:p>
          <a:p>
            <a:pPr eaLnBrk="1" hangingPunct="1">
              <a:spcBef>
                <a:spcPct val="50000"/>
              </a:spcBef>
              <a:buClrTx/>
              <a:buSzTx/>
              <a:buFontTx/>
              <a:buChar char="-"/>
            </a:pPr>
            <a:r>
              <a:rPr lang="en-US" altLang="sk-SK" sz="2000" b="1" dirty="0" smtClean="0">
                <a:solidFill>
                  <a:srgbClr val="C00000"/>
                </a:solidFill>
                <a:latin typeface="Verdana" panose="020B0604030504040204" pitchFamily="34" charset="0"/>
              </a:rPr>
              <a:t>State </a:t>
            </a:r>
            <a:r>
              <a:rPr lang="sk-SK" altLang="sk-SK" sz="2000" b="1" dirty="0" err="1" smtClean="0">
                <a:solidFill>
                  <a:srgbClr val="C00000"/>
                </a:solidFill>
                <a:latin typeface="Verdana" panose="020B0604030504040204" pitchFamily="34" charset="0"/>
              </a:rPr>
              <a:t>repre</a:t>
            </a:r>
            <a:r>
              <a:rPr lang="en-US" altLang="sk-SK" sz="2000" b="1" dirty="0" smtClean="0">
                <a:solidFill>
                  <a:srgbClr val="C00000"/>
                </a:solidFill>
                <a:latin typeface="Verdana" panose="020B0604030504040204" pitchFamily="34" charset="0"/>
              </a:rPr>
              <a:t>s</a:t>
            </a:r>
            <a:r>
              <a:rPr lang="sk-SK" altLang="sk-SK" sz="2000" b="1" dirty="0" err="1" smtClean="0">
                <a:solidFill>
                  <a:srgbClr val="C00000"/>
                </a:solidFill>
                <a:latin typeface="Verdana" panose="020B0604030504040204" pitchFamily="34" charset="0"/>
              </a:rPr>
              <a:t>ent</a:t>
            </a:r>
            <a:r>
              <a:rPr lang="en-US" altLang="sk-SK" sz="2000" b="1" dirty="0" err="1" smtClean="0">
                <a:solidFill>
                  <a:srgbClr val="C00000"/>
                </a:solidFill>
                <a:latin typeface="Verdana" panose="020B0604030504040204" pitchFamily="34" charset="0"/>
              </a:rPr>
              <a:t>ation</a:t>
            </a:r>
            <a:r>
              <a:rPr lang="sk-SK" altLang="sk-SK" sz="2000" b="1" dirty="0" smtClean="0">
                <a:solidFill>
                  <a:srgbClr val="C00000"/>
                </a:solidFill>
                <a:latin typeface="Verdana" panose="020B0604030504040204" pitchFamily="34" charset="0"/>
              </a:rPr>
              <a:t>:</a:t>
            </a:r>
            <a:r>
              <a:rPr lang="sk-SK" altLang="sk-SK" sz="2000" dirty="0" smtClean="0">
                <a:solidFill>
                  <a:srgbClr val="C00000"/>
                </a:solidFill>
                <a:latin typeface="Verdana" panose="020B0604030504040204" pitchFamily="34" charset="0"/>
              </a:rPr>
              <a:t>  </a:t>
            </a:r>
            <a:r>
              <a:rPr lang="en-US" altLang="sk-SK" sz="2000" dirty="0" smtClean="0">
                <a:latin typeface="Verdana" panose="020B0604030504040204" pitchFamily="34" charset="0"/>
              </a:rPr>
              <a:t>state is represented as a conjunction of </a:t>
            </a:r>
            <a:r>
              <a:rPr lang="en-US" altLang="sk-SK" sz="2000" dirty="0" smtClean="0">
                <a:solidFill>
                  <a:srgbClr val="C00000"/>
                </a:solidFill>
                <a:latin typeface="Verdana" panose="020B0604030504040204" pitchFamily="34" charset="0"/>
              </a:rPr>
              <a:t>positive literals</a:t>
            </a:r>
            <a:r>
              <a:rPr lang="sk-SK" altLang="sk-SK" sz="2000" dirty="0" smtClean="0">
                <a:solidFill>
                  <a:srgbClr val="C00000"/>
                </a:solidFill>
                <a:latin typeface="Verdana" panose="020B0604030504040204" pitchFamily="34" charset="0"/>
              </a:rPr>
              <a:t>,</a:t>
            </a:r>
            <a:r>
              <a:rPr lang="sk-SK" altLang="sk-SK" sz="2000" dirty="0" smtClean="0">
                <a:latin typeface="Verdana" panose="020B0604030504040204" pitchFamily="34" charset="0"/>
              </a:rPr>
              <a:t> </a:t>
            </a:r>
            <a:r>
              <a:rPr lang="en-US" altLang="sk-SK" sz="2000" dirty="0" smtClean="0">
                <a:solidFill>
                  <a:srgbClr val="0070C0"/>
                </a:solidFill>
                <a:latin typeface="Verdana" panose="020B0604030504040204" pitchFamily="34" charset="0"/>
              </a:rPr>
              <a:t>no functions are used</a:t>
            </a:r>
            <a:endParaRPr lang="sk-SK" altLang="sk-SK" sz="2000" dirty="0">
              <a:solidFill>
                <a:srgbClr val="0070C0"/>
              </a:solidFill>
              <a:latin typeface="Verdana" panose="020B0604030504040204" pitchFamily="34" charset="0"/>
            </a:endParaRPr>
          </a:p>
          <a:p>
            <a:pPr eaLnBrk="1" hangingPunct="1">
              <a:spcBef>
                <a:spcPct val="50000"/>
              </a:spcBef>
              <a:buClrTx/>
              <a:buSzTx/>
              <a:buFontTx/>
              <a:buNone/>
            </a:pPr>
            <a:r>
              <a:rPr lang="en-US" altLang="sk-SK" sz="1800" b="1" i="1" dirty="0" smtClean="0">
                <a:solidFill>
                  <a:srgbClr val="0070C0"/>
                </a:solidFill>
                <a:latin typeface="Verdana" panose="020B0604030504040204" pitchFamily="34" charset="0"/>
              </a:rPr>
              <a:t>Example</a:t>
            </a:r>
            <a:r>
              <a:rPr lang="sk-SK" altLang="sk-SK" sz="1800" b="1" i="1" dirty="0" smtClean="0">
                <a:solidFill>
                  <a:srgbClr val="0070C0"/>
                </a:solidFill>
                <a:latin typeface="Verdana" panose="020B0604030504040204" pitchFamily="34" charset="0"/>
              </a:rPr>
              <a:t>:      </a:t>
            </a:r>
            <a:r>
              <a:rPr lang="sk-SK" altLang="sk-SK" sz="1800" i="1" dirty="0">
                <a:solidFill>
                  <a:srgbClr val="0070C0"/>
                </a:solidFill>
                <a:latin typeface="Verdana" panose="020B0604030504040204" pitchFamily="34" charset="0"/>
              </a:rPr>
              <a:t>At(</a:t>
            </a:r>
            <a:r>
              <a:rPr lang="sk-SK" altLang="sk-SK" sz="1800" i="1" dirty="0" err="1">
                <a:solidFill>
                  <a:srgbClr val="0070C0"/>
                </a:solidFill>
                <a:latin typeface="Verdana" panose="020B0604030504040204" pitchFamily="34" charset="0"/>
              </a:rPr>
              <a:t>x,y</a:t>
            </a:r>
            <a:r>
              <a:rPr lang="sk-SK" altLang="sk-SK" sz="1800" i="1" dirty="0">
                <a:solidFill>
                  <a:srgbClr val="0070C0"/>
                </a:solidFill>
                <a:latin typeface="Verdana" panose="020B0604030504040204" pitchFamily="34" charset="0"/>
              </a:rPr>
              <a:t>)  </a:t>
            </a:r>
            <a:r>
              <a:rPr lang="sk-SK" altLang="sk-SK" sz="1800" i="1" dirty="0" err="1" smtClean="0">
                <a:solidFill>
                  <a:srgbClr val="0070C0"/>
                </a:solidFill>
                <a:latin typeface="Verdana" panose="020B0604030504040204" pitchFamily="34" charset="0"/>
              </a:rPr>
              <a:t>predi</a:t>
            </a:r>
            <a:r>
              <a:rPr lang="en-US" altLang="sk-SK" sz="1800" i="1" dirty="0" smtClean="0">
                <a:solidFill>
                  <a:srgbClr val="0070C0"/>
                </a:solidFill>
                <a:latin typeface="Verdana" panose="020B0604030504040204" pitchFamily="34" charset="0"/>
              </a:rPr>
              <a:t>cate</a:t>
            </a:r>
            <a:r>
              <a:rPr lang="sk-SK" altLang="sk-SK" sz="1800" i="1" dirty="0" smtClean="0">
                <a:solidFill>
                  <a:srgbClr val="0070C0"/>
                </a:solidFill>
                <a:latin typeface="Verdana" panose="020B0604030504040204" pitchFamily="34" charset="0"/>
              </a:rPr>
              <a:t>    </a:t>
            </a:r>
            <a:r>
              <a:rPr lang="sk-SK" altLang="sk-SK" sz="1800" i="1" dirty="0">
                <a:solidFill>
                  <a:srgbClr val="0070C0"/>
                </a:solidFill>
                <a:latin typeface="Verdana" panose="020B0604030504040204" pitchFamily="34" charset="0"/>
              </a:rPr>
              <a:t>x </a:t>
            </a:r>
            <a:r>
              <a:rPr lang="en-US" altLang="sk-SK" sz="1800" i="1" dirty="0" smtClean="0">
                <a:solidFill>
                  <a:srgbClr val="0070C0"/>
                </a:solidFill>
                <a:latin typeface="Verdana" panose="020B0604030504040204" pitchFamily="34" charset="0"/>
              </a:rPr>
              <a:t>is in</a:t>
            </a:r>
            <a:r>
              <a:rPr lang="sk-SK" altLang="sk-SK" sz="1800" i="1" dirty="0" smtClean="0">
                <a:solidFill>
                  <a:srgbClr val="0070C0"/>
                </a:solidFill>
                <a:latin typeface="Verdana" panose="020B0604030504040204" pitchFamily="34" charset="0"/>
              </a:rPr>
              <a:t>  </a:t>
            </a:r>
            <a:r>
              <a:rPr lang="sk-SK" altLang="sk-SK" sz="1800" i="1" dirty="0">
                <a:solidFill>
                  <a:srgbClr val="0070C0"/>
                </a:solidFill>
                <a:latin typeface="Verdana" panose="020B0604030504040204" pitchFamily="34" charset="0"/>
              </a:rPr>
              <a:t>y</a:t>
            </a:r>
            <a:r>
              <a:rPr lang="sk-SK" altLang="sk-SK" sz="1800" dirty="0">
                <a:solidFill>
                  <a:srgbClr val="0070C0"/>
                </a:solidFill>
                <a:latin typeface="Verdana" panose="020B0604030504040204" pitchFamily="34" charset="0"/>
              </a:rPr>
              <a:t> </a:t>
            </a:r>
          </a:p>
          <a:p>
            <a:pPr eaLnBrk="1" hangingPunct="1">
              <a:spcBef>
                <a:spcPct val="50000"/>
              </a:spcBef>
              <a:buClrTx/>
              <a:buSzTx/>
              <a:buFontTx/>
              <a:buNone/>
            </a:pPr>
            <a:r>
              <a:rPr lang="sk-SK" altLang="sk-SK" sz="1800" dirty="0">
                <a:solidFill>
                  <a:srgbClr val="FFFF00"/>
                </a:solidFill>
                <a:latin typeface="Verdana" panose="020B0604030504040204" pitchFamily="34" charset="0"/>
              </a:rPr>
              <a:t>                    </a:t>
            </a:r>
            <a:r>
              <a:rPr lang="sk-SK" altLang="sk-SK" sz="1800" b="1" i="1" dirty="0">
                <a:solidFill>
                  <a:schemeClr val="tx2"/>
                </a:solidFill>
                <a:latin typeface="Verdana" panose="020B0604030504040204" pitchFamily="34" charset="0"/>
              </a:rPr>
              <a:t>At(</a:t>
            </a:r>
            <a:r>
              <a:rPr lang="sk-SK" altLang="sk-SK" sz="1800" b="1" i="1" dirty="0" err="1">
                <a:solidFill>
                  <a:schemeClr val="tx2"/>
                </a:solidFill>
                <a:latin typeface="Verdana" panose="020B0604030504040204" pitchFamily="34" charset="0"/>
              </a:rPr>
              <a:t>father</a:t>
            </a:r>
            <a:r>
              <a:rPr lang="sk-SK" altLang="sk-SK" sz="1800" b="1" i="1" dirty="0">
                <a:solidFill>
                  <a:schemeClr val="tx2"/>
                </a:solidFill>
                <a:latin typeface="Verdana" panose="020B0604030504040204" pitchFamily="34" charset="0"/>
              </a:rPr>
              <a:t>(</a:t>
            </a:r>
            <a:r>
              <a:rPr lang="sk-SK" altLang="sk-SK" sz="1800" b="1" i="1" dirty="0" err="1">
                <a:solidFill>
                  <a:schemeClr val="tx2"/>
                </a:solidFill>
                <a:latin typeface="Verdana" panose="020B0604030504040204" pitchFamily="34" charset="0"/>
              </a:rPr>
              <a:t>Fred</a:t>
            </a:r>
            <a:r>
              <a:rPr lang="sk-SK" altLang="sk-SK" sz="1800" b="1" i="1" dirty="0">
                <a:solidFill>
                  <a:schemeClr val="tx2"/>
                </a:solidFill>
                <a:latin typeface="Verdana" panose="020B0604030504040204" pitchFamily="34" charset="0"/>
              </a:rPr>
              <a:t>),  Sydney)</a:t>
            </a:r>
            <a:r>
              <a:rPr lang="sk-SK" altLang="sk-SK" sz="1800" i="1" dirty="0">
                <a:solidFill>
                  <a:srgbClr val="FFFF00"/>
                </a:solidFill>
                <a:latin typeface="Verdana" panose="020B0604030504040204" pitchFamily="34" charset="0"/>
              </a:rPr>
              <a:t> </a:t>
            </a:r>
            <a:r>
              <a:rPr lang="sk-SK" altLang="sk-SK" sz="1800" i="1" dirty="0">
                <a:solidFill>
                  <a:srgbClr val="FF6600"/>
                </a:solidFill>
                <a:latin typeface="Verdana" panose="020B0604030504040204" pitchFamily="34" charset="0"/>
              </a:rPr>
              <a:t>– </a:t>
            </a:r>
            <a:r>
              <a:rPr lang="en-US" altLang="sk-SK" sz="1800" i="1" dirty="0" smtClean="0">
                <a:solidFill>
                  <a:srgbClr val="0070C0"/>
                </a:solidFill>
                <a:latin typeface="Verdana" panose="020B0604030504040204" pitchFamily="34" charset="0"/>
              </a:rPr>
              <a:t>no!</a:t>
            </a:r>
            <a:r>
              <a:rPr lang="sk-SK" altLang="sk-SK" sz="1800" i="1" dirty="0" smtClean="0">
                <a:solidFill>
                  <a:srgbClr val="0070C0"/>
                </a:solidFill>
                <a:latin typeface="Verdana" panose="020B0604030504040204" pitchFamily="34" charset="0"/>
              </a:rPr>
              <a:t>, </a:t>
            </a:r>
            <a:r>
              <a:rPr lang="en-US" altLang="sk-SK" sz="1800" i="1" dirty="0" smtClean="0">
                <a:solidFill>
                  <a:srgbClr val="0070C0"/>
                </a:solidFill>
                <a:latin typeface="Verdana" panose="020B0604030504040204" pitchFamily="34" charset="0"/>
              </a:rPr>
              <a:t>function used </a:t>
            </a:r>
            <a:r>
              <a:rPr lang="sk-SK" altLang="sk-SK" sz="1800" i="1" dirty="0" smtClean="0">
                <a:solidFill>
                  <a:srgbClr val="0070C0"/>
                </a:solidFill>
                <a:latin typeface="Verdana" panose="020B0604030504040204" pitchFamily="34" charset="0"/>
              </a:rPr>
              <a:t> </a:t>
            </a:r>
            <a:endParaRPr lang="sk-SK" altLang="sk-SK" sz="1800" i="1" dirty="0">
              <a:solidFill>
                <a:srgbClr val="0070C0"/>
              </a:solidFill>
              <a:latin typeface="Verdana" panose="020B0604030504040204" pitchFamily="34" charset="0"/>
            </a:endParaRPr>
          </a:p>
          <a:p>
            <a:pPr eaLnBrk="1" hangingPunct="1">
              <a:spcBef>
                <a:spcPct val="50000"/>
              </a:spcBef>
              <a:buClrTx/>
              <a:buSzTx/>
              <a:buFontTx/>
              <a:buNone/>
            </a:pPr>
            <a:r>
              <a:rPr lang="sk-SK" altLang="sk-SK" sz="1800" i="1" dirty="0">
                <a:solidFill>
                  <a:srgbClr val="FFFF00"/>
                </a:solidFill>
                <a:latin typeface="Verdana" panose="020B0604030504040204" pitchFamily="34" charset="0"/>
              </a:rPr>
              <a:t>                    </a:t>
            </a:r>
            <a:r>
              <a:rPr lang="sk-SK" altLang="sk-SK" sz="1800" b="1" i="1" dirty="0" smtClean="0">
                <a:solidFill>
                  <a:srgbClr val="C00000"/>
                </a:solidFill>
                <a:latin typeface="Verdana" panose="020B0604030504040204" pitchFamily="34" charset="0"/>
              </a:rPr>
              <a:t>At(</a:t>
            </a:r>
            <a:r>
              <a:rPr lang="en-US" altLang="sk-SK" sz="1800" b="1" i="1" dirty="0" smtClean="0">
                <a:solidFill>
                  <a:srgbClr val="C00000"/>
                </a:solidFill>
                <a:latin typeface="Verdana" panose="020B0604030504040204" pitchFamily="34" charset="0"/>
              </a:rPr>
              <a:t>P</a:t>
            </a:r>
            <a:r>
              <a:rPr lang="sk-SK" altLang="sk-SK" sz="1800" b="1" i="1" dirty="0" smtClean="0">
                <a:solidFill>
                  <a:srgbClr val="C00000"/>
                </a:solidFill>
                <a:latin typeface="Verdana" panose="020B0604030504040204" pitchFamily="34" charset="0"/>
              </a:rPr>
              <a:t>lane</a:t>
            </a:r>
            <a:r>
              <a:rPr lang="en-US" altLang="sk-SK" sz="1800" b="1" i="1" dirty="0">
                <a:solidFill>
                  <a:srgbClr val="C00000"/>
                </a:solidFill>
                <a:latin typeface="Verdana" panose="020B0604030504040204" pitchFamily="34" charset="0"/>
              </a:rPr>
              <a:t>2</a:t>
            </a:r>
            <a:r>
              <a:rPr lang="sk-SK" altLang="sk-SK" sz="1800" b="1" i="1" dirty="0" smtClean="0">
                <a:solidFill>
                  <a:srgbClr val="C00000"/>
                </a:solidFill>
                <a:latin typeface="Verdana" panose="020B0604030504040204" pitchFamily="34" charset="0"/>
              </a:rPr>
              <a:t>, </a:t>
            </a:r>
            <a:r>
              <a:rPr lang="sk-SK" altLang="sk-SK" sz="1800" b="1" i="1" dirty="0">
                <a:solidFill>
                  <a:srgbClr val="C00000"/>
                </a:solidFill>
                <a:latin typeface="Verdana" panose="020B0604030504040204" pitchFamily="34" charset="0"/>
              </a:rPr>
              <a:t>Sydney)</a:t>
            </a:r>
            <a:r>
              <a:rPr lang="sk-SK" altLang="sk-SK" sz="1800" i="1" dirty="0">
                <a:solidFill>
                  <a:srgbClr val="C00000"/>
                </a:solidFill>
                <a:latin typeface="Verdana" panose="020B0604030504040204" pitchFamily="34" charset="0"/>
              </a:rPr>
              <a:t> </a:t>
            </a:r>
            <a:r>
              <a:rPr lang="sk-SK" altLang="sk-SK" sz="1800" i="1" dirty="0">
                <a:solidFill>
                  <a:srgbClr val="FF6600"/>
                </a:solidFill>
                <a:latin typeface="Verdana" panose="020B0604030504040204" pitchFamily="34" charset="0"/>
              </a:rPr>
              <a:t>– </a:t>
            </a:r>
            <a:r>
              <a:rPr lang="sk-SK" altLang="sk-SK" sz="1800" i="1" dirty="0">
                <a:solidFill>
                  <a:srgbClr val="0070C0"/>
                </a:solidFill>
                <a:latin typeface="Verdana" panose="020B0604030504040204" pitchFamily="34" charset="0"/>
              </a:rPr>
              <a:t>OK </a:t>
            </a:r>
            <a:r>
              <a:rPr lang="en-US" altLang="sk-SK" sz="1800" i="1" dirty="0" smtClean="0">
                <a:solidFill>
                  <a:srgbClr val="0070C0"/>
                </a:solidFill>
                <a:latin typeface="Verdana" panose="020B0604030504040204" pitchFamily="34" charset="0"/>
              </a:rPr>
              <a:t>in </a:t>
            </a:r>
            <a:r>
              <a:rPr lang="sk-SK" altLang="sk-SK" sz="1800" i="1" dirty="0" smtClean="0">
                <a:solidFill>
                  <a:srgbClr val="0070C0"/>
                </a:solidFill>
                <a:latin typeface="Verdana" panose="020B0604030504040204" pitchFamily="34" charset="0"/>
              </a:rPr>
              <a:t>STRIPS</a:t>
            </a:r>
            <a:endParaRPr lang="sk-SK" altLang="sk-SK" sz="1800" i="1" dirty="0">
              <a:solidFill>
                <a:srgbClr val="0070C0"/>
              </a:solidFill>
              <a:latin typeface="Verdana" panose="020B0604030504040204" pitchFamily="34" charset="0"/>
            </a:endParaRPr>
          </a:p>
          <a:p>
            <a:pPr eaLnBrk="1" hangingPunct="1">
              <a:spcBef>
                <a:spcPct val="50000"/>
              </a:spcBef>
              <a:buClrTx/>
              <a:buSzTx/>
              <a:buFontTx/>
              <a:buNone/>
            </a:pPr>
            <a:r>
              <a:rPr lang="sk-SK" altLang="sk-SK" sz="1800" b="1" i="1" dirty="0" smtClean="0">
                <a:solidFill>
                  <a:schemeClr val="tx2"/>
                </a:solidFill>
                <a:latin typeface="Verdana" panose="020B0604030504040204" pitchFamily="34" charset="0"/>
              </a:rPr>
              <a:t>Sta</a:t>
            </a:r>
            <a:r>
              <a:rPr lang="en-US" altLang="sk-SK" sz="1800" b="1" i="1" dirty="0" err="1" smtClean="0">
                <a:solidFill>
                  <a:schemeClr val="tx2"/>
                </a:solidFill>
                <a:latin typeface="Verdana" panose="020B0604030504040204" pitchFamily="34" charset="0"/>
              </a:rPr>
              <a:t>te</a:t>
            </a:r>
            <a:r>
              <a:rPr lang="sk-SK" altLang="sk-SK" sz="1800" b="1" i="1" dirty="0" smtClean="0">
                <a:solidFill>
                  <a:schemeClr val="tx2"/>
                </a:solidFill>
                <a:latin typeface="Verdana" panose="020B0604030504040204" pitchFamily="34" charset="0"/>
              </a:rPr>
              <a:t>:</a:t>
            </a:r>
            <a:r>
              <a:rPr lang="sk-SK" altLang="sk-SK" sz="1800" dirty="0" smtClean="0">
                <a:solidFill>
                  <a:srgbClr val="FFFF00"/>
                </a:solidFill>
                <a:latin typeface="Verdana" panose="020B0604030504040204" pitchFamily="34" charset="0"/>
              </a:rPr>
              <a:t>                 </a:t>
            </a:r>
            <a:endParaRPr lang="en-US" altLang="sk-SK" sz="1800" dirty="0">
              <a:solidFill>
                <a:srgbClr val="FFFF00"/>
              </a:solidFill>
              <a:latin typeface="Verdana" panose="020B0604030504040204" pitchFamily="34" charset="0"/>
            </a:endParaRPr>
          </a:p>
        </p:txBody>
      </p:sp>
      <p:graphicFrame>
        <p:nvGraphicFramePr>
          <p:cNvPr id="11267" name="Object 3"/>
          <p:cNvGraphicFramePr>
            <a:graphicFrameLocks noChangeAspect="1"/>
          </p:cNvGraphicFramePr>
          <p:nvPr>
            <p:extLst>
              <p:ext uri="{D42A27DB-BD31-4B8C-83A1-F6EECF244321}">
                <p14:modId xmlns:p14="http://schemas.microsoft.com/office/powerpoint/2010/main" val="1963155669"/>
              </p:ext>
            </p:extLst>
          </p:nvPr>
        </p:nvGraphicFramePr>
        <p:xfrm>
          <a:off x="3140075" y="3473926"/>
          <a:ext cx="5759450" cy="498475"/>
        </p:xfrm>
        <a:graphic>
          <a:graphicData uri="http://schemas.openxmlformats.org/presentationml/2006/ole">
            <mc:AlternateContent xmlns:mc="http://schemas.openxmlformats.org/markup-compatibility/2006">
              <mc:Choice xmlns:v="urn:schemas-microsoft-com:vml" Requires="v">
                <p:oleObj spid="_x0000_s7294" name="Equation" r:id="rId4" imgW="2641600" imgH="228600" progId="Equation.3">
                  <p:embed/>
                </p:oleObj>
              </mc:Choice>
              <mc:Fallback>
                <p:oleObj name="Equation" r:id="rId4" imgW="2641600" imgH="228600" progId="Equation.3">
                  <p:embed/>
                  <p:pic>
                    <p:nvPicPr>
                      <p:cNvPr id="1126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0075" y="3473926"/>
                        <a:ext cx="57594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3" name="Straight Connector 2"/>
          <p:cNvCxnSpPr/>
          <p:nvPr/>
        </p:nvCxnSpPr>
        <p:spPr>
          <a:xfrm>
            <a:off x="1371600" y="2276475"/>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269" name="Text Box 2"/>
          <p:cNvSpPr txBox="1">
            <a:spLocks noChangeArrowheads="1"/>
          </p:cNvSpPr>
          <p:nvPr/>
        </p:nvSpPr>
        <p:spPr bwMode="auto">
          <a:xfrm>
            <a:off x="1600199" y="4437064"/>
            <a:ext cx="1079196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2400" dirty="0">
                <a:latin typeface="Verdana" panose="020B0604030504040204" pitchFamily="34" charset="0"/>
              </a:rPr>
              <a:t>- </a:t>
            </a:r>
            <a:r>
              <a:rPr lang="en-US" altLang="sk-SK" sz="2400" b="1" dirty="0" smtClean="0">
                <a:solidFill>
                  <a:schemeClr val="accent5">
                    <a:lumMod val="75000"/>
                  </a:schemeClr>
                </a:solidFill>
                <a:latin typeface="Verdana" panose="020B0604030504040204" pitchFamily="34" charset="0"/>
              </a:rPr>
              <a:t>Goal</a:t>
            </a:r>
            <a:r>
              <a:rPr lang="en-US" altLang="sk-SK" sz="2400" dirty="0">
                <a:latin typeface="Verdana" panose="020B0604030504040204" pitchFamily="34" charset="0"/>
              </a:rPr>
              <a:t> </a:t>
            </a:r>
            <a:r>
              <a:rPr lang="en-US" altLang="sk-SK" sz="2400" dirty="0" smtClean="0">
                <a:solidFill>
                  <a:schemeClr val="accent5">
                    <a:lumMod val="75000"/>
                  </a:schemeClr>
                </a:solidFill>
                <a:latin typeface="Verdana" panose="020B0604030504040204" pitchFamily="34" charset="0"/>
              </a:rPr>
              <a:t>representation</a:t>
            </a:r>
            <a:r>
              <a:rPr lang="sk-SK" altLang="sk-SK" sz="2000" dirty="0" smtClean="0">
                <a:solidFill>
                  <a:schemeClr val="accent5">
                    <a:lumMod val="75000"/>
                  </a:schemeClr>
                </a:solidFill>
                <a:latin typeface="Verdana" panose="020B0604030504040204" pitchFamily="34" charset="0"/>
              </a:rPr>
              <a:t> </a:t>
            </a:r>
            <a:r>
              <a:rPr lang="sk-SK" altLang="sk-SK" sz="2000" dirty="0" smtClean="0">
                <a:latin typeface="Verdana" panose="020B0604030504040204" pitchFamily="34" charset="0"/>
              </a:rPr>
              <a:t>:</a:t>
            </a:r>
            <a:r>
              <a:rPr lang="en-US" altLang="sk-SK" sz="2000" dirty="0">
                <a:latin typeface="Verdana" panose="020B0604030504040204" pitchFamily="34" charset="0"/>
              </a:rPr>
              <a:t> </a:t>
            </a:r>
            <a:r>
              <a:rPr lang="en-US" altLang="sk-SK" sz="2000" dirty="0" smtClean="0">
                <a:latin typeface="Verdana" panose="020B0604030504040204" pitchFamily="34" charset="0"/>
              </a:rPr>
              <a:t>goal is also a state</a:t>
            </a:r>
            <a:endParaRPr lang="sk-SK" altLang="sk-SK" sz="2000" dirty="0">
              <a:latin typeface="Verdana" panose="020B0604030504040204" pitchFamily="34" charset="0"/>
            </a:endParaRPr>
          </a:p>
          <a:p>
            <a:pPr eaLnBrk="1" hangingPunct="1">
              <a:spcBef>
                <a:spcPct val="50000"/>
              </a:spcBef>
              <a:buClrTx/>
              <a:buSzTx/>
              <a:buFontTx/>
              <a:buNone/>
            </a:pPr>
            <a:r>
              <a:rPr lang="sk-SK" altLang="sk-SK" sz="2000" dirty="0">
                <a:latin typeface="Verdana" panose="020B0604030504040204" pitchFamily="34" charset="0"/>
              </a:rPr>
              <a:t>- </a:t>
            </a:r>
            <a:r>
              <a:rPr lang="en-US" altLang="sk-SK" sz="2000" b="1" dirty="0" smtClean="0">
                <a:solidFill>
                  <a:srgbClr val="2A7036"/>
                </a:solidFill>
                <a:latin typeface="Verdana" panose="020B0604030504040204" pitchFamily="34" charset="0"/>
              </a:rPr>
              <a:t>Action representation</a:t>
            </a:r>
            <a:r>
              <a:rPr lang="sk-SK" altLang="sk-SK" sz="2000" dirty="0" smtClean="0">
                <a:solidFill>
                  <a:srgbClr val="2A7036"/>
                </a:solidFill>
                <a:latin typeface="Verdana" panose="020B0604030504040204" pitchFamily="34" charset="0"/>
              </a:rPr>
              <a:t>:</a:t>
            </a:r>
            <a:r>
              <a:rPr lang="en-US" altLang="sk-SK" sz="2000" dirty="0" smtClean="0">
                <a:solidFill>
                  <a:srgbClr val="2A7036"/>
                </a:solidFill>
                <a:latin typeface="Verdana" panose="020B0604030504040204" pitchFamily="34" charset="0"/>
              </a:rPr>
              <a:t> consists of</a:t>
            </a:r>
            <a:r>
              <a:rPr lang="sk-SK" altLang="sk-SK" sz="2000" dirty="0" smtClean="0">
                <a:latin typeface="Verdana" panose="020B0604030504040204" pitchFamily="34" charset="0"/>
              </a:rPr>
              <a:t>: </a:t>
            </a:r>
            <a:endParaRPr lang="sk-SK" altLang="sk-SK" sz="2000" dirty="0">
              <a:latin typeface="Verdana" panose="020B0604030504040204" pitchFamily="34" charset="0"/>
            </a:endParaRPr>
          </a:p>
          <a:p>
            <a:pPr eaLnBrk="1" hangingPunct="1">
              <a:spcBef>
                <a:spcPct val="50000"/>
              </a:spcBef>
              <a:buClrTx/>
              <a:buSzTx/>
              <a:buFontTx/>
              <a:buNone/>
            </a:pPr>
            <a:r>
              <a:rPr lang="sk-SK" altLang="sk-SK" sz="2000" dirty="0">
                <a:latin typeface="Verdana" panose="020B0604030504040204" pitchFamily="34" charset="0"/>
              </a:rPr>
              <a:t>               </a:t>
            </a:r>
            <a:r>
              <a:rPr lang="en-US" altLang="sk-SK" sz="2000" dirty="0" smtClean="0">
                <a:solidFill>
                  <a:schemeClr val="tx2"/>
                </a:solidFill>
                <a:latin typeface="Verdana" panose="020B0604030504040204" pitchFamily="34" charset="0"/>
              </a:rPr>
              <a:t>action name</a:t>
            </a:r>
            <a:r>
              <a:rPr lang="sk-SK" altLang="sk-SK" sz="2000" dirty="0" smtClean="0">
                <a:solidFill>
                  <a:schemeClr val="tx2"/>
                </a:solidFill>
                <a:latin typeface="Verdana" panose="020B0604030504040204" pitchFamily="34" charset="0"/>
              </a:rPr>
              <a:t>, </a:t>
            </a:r>
            <a:r>
              <a:rPr lang="sk-SK" altLang="sk-SK" sz="2000" dirty="0" err="1" smtClean="0">
                <a:solidFill>
                  <a:schemeClr val="tx2"/>
                </a:solidFill>
                <a:latin typeface="Verdana" panose="020B0604030504040204" pitchFamily="34" charset="0"/>
              </a:rPr>
              <a:t>paramet</a:t>
            </a:r>
            <a:r>
              <a:rPr lang="en-US" altLang="sk-SK" sz="2000" dirty="0" err="1" smtClean="0">
                <a:solidFill>
                  <a:schemeClr val="tx2"/>
                </a:solidFill>
                <a:latin typeface="Verdana" panose="020B0604030504040204" pitchFamily="34" charset="0"/>
              </a:rPr>
              <a:t>ers</a:t>
            </a:r>
            <a:r>
              <a:rPr lang="sk-SK" altLang="sk-SK" sz="2000" dirty="0" smtClean="0">
                <a:latin typeface="Verdana" panose="020B0604030504040204" pitchFamily="34" charset="0"/>
              </a:rPr>
              <a:t>, </a:t>
            </a:r>
            <a:endParaRPr lang="sk-SK" altLang="sk-SK" sz="2000" dirty="0">
              <a:latin typeface="Verdana" panose="020B0604030504040204" pitchFamily="34" charset="0"/>
            </a:endParaRPr>
          </a:p>
          <a:p>
            <a:pPr eaLnBrk="1" hangingPunct="1">
              <a:spcBef>
                <a:spcPct val="50000"/>
              </a:spcBef>
              <a:buClrTx/>
              <a:buSzTx/>
              <a:buFontTx/>
              <a:buNone/>
            </a:pPr>
            <a:r>
              <a:rPr lang="sk-SK" altLang="sk-SK" sz="2000" dirty="0">
                <a:latin typeface="Verdana" panose="020B0604030504040204" pitchFamily="34" charset="0"/>
              </a:rPr>
              <a:t>               </a:t>
            </a:r>
            <a:r>
              <a:rPr lang="en-US" altLang="sk-SK" sz="2000" dirty="0" smtClean="0">
                <a:solidFill>
                  <a:schemeClr val="tx2"/>
                </a:solidFill>
                <a:latin typeface="Verdana" panose="020B0604030504040204" pitchFamily="34" charset="0"/>
              </a:rPr>
              <a:t>precondition </a:t>
            </a:r>
            <a:r>
              <a:rPr lang="en-US" altLang="sk-SK" sz="2000" dirty="0" smtClean="0">
                <a:solidFill>
                  <a:schemeClr val="tx2"/>
                </a:solidFill>
                <a:latin typeface="Verdana" panose="020B0604030504040204" pitchFamily="34" charset="0"/>
              </a:rPr>
              <a:t>representation</a:t>
            </a:r>
            <a:r>
              <a:rPr lang="sk-SK" altLang="sk-SK" sz="2000" dirty="0" smtClean="0">
                <a:latin typeface="Verdana" panose="020B0604030504040204" pitchFamily="34" charset="0"/>
              </a:rPr>
              <a:t>, </a:t>
            </a:r>
            <a:r>
              <a:rPr lang="en-US" altLang="sk-SK" sz="2000" dirty="0" smtClean="0">
                <a:latin typeface="Verdana" panose="020B0604030504040204" pitchFamily="34" charset="0"/>
              </a:rPr>
              <a:t>what are the conditions enabling an action</a:t>
            </a:r>
            <a:r>
              <a:rPr lang="sk-SK" altLang="sk-SK" sz="2000" dirty="0" smtClean="0">
                <a:latin typeface="Verdana" panose="020B0604030504040204" pitchFamily="34" charset="0"/>
              </a:rPr>
              <a:t> </a:t>
            </a:r>
            <a:endParaRPr lang="sk-SK" altLang="sk-SK" sz="2000" dirty="0">
              <a:latin typeface="Verdana" panose="020B0604030504040204" pitchFamily="34" charset="0"/>
            </a:endParaRPr>
          </a:p>
          <a:p>
            <a:pPr eaLnBrk="1" hangingPunct="1">
              <a:spcBef>
                <a:spcPct val="50000"/>
              </a:spcBef>
              <a:buClrTx/>
              <a:buSzTx/>
              <a:buFontTx/>
              <a:buNone/>
            </a:pPr>
            <a:r>
              <a:rPr lang="sk-SK" altLang="sk-SK" sz="2000" dirty="0">
                <a:latin typeface="Verdana" panose="020B0604030504040204" pitchFamily="34" charset="0"/>
              </a:rPr>
              <a:t>               </a:t>
            </a:r>
            <a:r>
              <a:rPr lang="sk-SK" altLang="sk-SK" sz="2000" dirty="0" err="1" smtClean="0">
                <a:solidFill>
                  <a:schemeClr val="tx2"/>
                </a:solidFill>
                <a:latin typeface="Verdana" panose="020B0604030504040204" pitchFamily="34" charset="0"/>
              </a:rPr>
              <a:t>repre</a:t>
            </a:r>
            <a:r>
              <a:rPr lang="en-US" altLang="sk-SK" sz="2000" dirty="0" smtClean="0">
                <a:solidFill>
                  <a:schemeClr val="tx2"/>
                </a:solidFill>
                <a:latin typeface="Verdana" panose="020B0604030504040204" pitchFamily="34" charset="0"/>
              </a:rPr>
              <a:t>s</a:t>
            </a:r>
            <a:r>
              <a:rPr lang="sk-SK" altLang="sk-SK" sz="2000" dirty="0" err="1" smtClean="0">
                <a:solidFill>
                  <a:schemeClr val="tx2"/>
                </a:solidFill>
                <a:latin typeface="Verdana" panose="020B0604030504040204" pitchFamily="34" charset="0"/>
              </a:rPr>
              <a:t>ent</a:t>
            </a:r>
            <a:r>
              <a:rPr lang="en-US" altLang="sk-SK" sz="2000" dirty="0" smtClean="0">
                <a:solidFill>
                  <a:schemeClr val="tx2"/>
                </a:solidFill>
                <a:latin typeface="Verdana" panose="020B0604030504040204" pitchFamily="34" charset="0"/>
              </a:rPr>
              <a:t>ion of action effects</a:t>
            </a:r>
            <a:endParaRPr lang="en-US" altLang="sk-SK" sz="2000" dirty="0">
              <a:solidFill>
                <a:srgbClr val="66FF66"/>
              </a:solidFill>
              <a:latin typeface="Verdana" panose="020B0604030504040204" pitchFamily="34" charset="0"/>
            </a:endParaRPr>
          </a:p>
        </p:txBody>
      </p:sp>
      <p:cxnSp>
        <p:nvCxnSpPr>
          <p:cNvPr id="8" name="Straight Connector 7"/>
          <p:cNvCxnSpPr/>
          <p:nvPr/>
        </p:nvCxnSpPr>
        <p:spPr>
          <a:xfrm>
            <a:off x="1447800" y="4221163"/>
            <a:ext cx="9144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18776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1026"/>
          <p:cNvGrpSpPr>
            <a:grpSpLocks/>
          </p:cNvGrpSpPr>
          <p:nvPr/>
        </p:nvGrpSpPr>
        <p:grpSpPr bwMode="auto">
          <a:xfrm>
            <a:off x="1501481" y="605170"/>
            <a:ext cx="10317873" cy="4850942"/>
            <a:chOff x="144" y="345"/>
            <a:chExt cx="5733" cy="2903"/>
          </a:xfrm>
        </p:grpSpPr>
        <p:sp>
          <p:nvSpPr>
            <p:cNvPr id="12291" name="Text Box 1027"/>
            <p:cNvSpPr txBox="1">
              <a:spLocks noChangeArrowheads="1"/>
            </p:cNvSpPr>
            <p:nvPr/>
          </p:nvSpPr>
          <p:spPr bwMode="auto">
            <a:xfrm>
              <a:off x="567" y="345"/>
              <a:ext cx="3600"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en-US" altLang="sk-SK" sz="2400" b="1" dirty="0" smtClean="0">
                  <a:solidFill>
                    <a:srgbClr val="C00000"/>
                  </a:solidFill>
                  <a:latin typeface="Verdana" panose="020B0604030504040204" pitchFamily="34" charset="0"/>
                </a:rPr>
                <a:t>Action representation schema</a:t>
              </a:r>
              <a:r>
                <a:rPr lang="sk-SK" altLang="sk-SK" sz="2400" dirty="0" smtClean="0">
                  <a:solidFill>
                    <a:srgbClr val="C00000"/>
                  </a:solidFill>
                  <a:latin typeface="Verdana" panose="020B0604030504040204" pitchFamily="34" charset="0"/>
                </a:rPr>
                <a:t>:</a:t>
              </a:r>
              <a:endParaRPr lang="en-US" altLang="sk-SK" sz="2400" dirty="0">
                <a:solidFill>
                  <a:srgbClr val="C00000"/>
                </a:solidFill>
                <a:latin typeface="Verdana" panose="020B0604030504040204" pitchFamily="34" charset="0"/>
              </a:endParaRPr>
            </a:p>
          </p:txBody>
        </p:sp>
        <p:graphicFrame>
          <p:nvGraphicFramePr>
            <p:cNvPr id="12292" name="Object 1028"/>
            <p:cNvGraphicFramePr>
              <a:graphicFrameLocks noChangeAspect="1"/>
            </p:cNvGraphicFramePr>
            <p:nvPr>
              <p:extLst>
                <p:ext uri="{D42A27DB-BD31-4B8C-83A1-F6EECF244321}">
                  <p14:modId xmlns:p14="http://schemas.microsoft.com/office/powerpoint/2010/main" val="726087063"/>
                </p:ext>
              </p:extLst>
            </p:nvPr>
          </p:nvGraphicFramePr>
          <p:xfrm>
            <a:off x="657" y="776"/>
            <a:ext cx="4776" cy="782"/>
          </p:xfrm>
          <a:graphic>
            <a:graphicData uri="http://schemas.openxmlformats.org/presentationml/2006/ole">
              <mc:AlternateContent xmlns:mc="http://schemas.openxmlformats.org/markup-compatibility/2006">
                <mc:Choice xmlns:v="urn:schemas-microsoft-com:vml" Requires="v">
                  <p:oleObj spid="_x0000_s8318" name="Equation" r:id="rId4" imgW="4105201" imgH="666840" progId="Equation.3">
                    <p:embed/>
                  </p:oleObj>
                </mc:Choice>
                <mc:Fallback>
                  <p:oleObj name="Equation" r:id="rId4" imgW="4105201" imgH="666840" progId="Equation.3">
                    <p:embed/>
                    <p:pic>
                      <p:nvPicPr>
                        <p:cNvPr id="12292" name="Object 10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 y="776"/>
                          <a:ext cx="4776" cy="7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3" name="Text Box 1029"/>
            <p:cNvSpPr txBox="1">
              <a:spLocks noChangeArrowheads="1"/>
            </p:cNvSpPr>
            <p:nvPr/>
          </p:nvSpPr>
          <p:spPr bwMode="auto">
            <a:xfrm>
              <a:off x="144" y="1728"/>
              <a:ext cx="5616" cy="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2400" dirty="0">
                  <a:latin typeface="Verdana" panose="020B0604030504040204" pitchFamily="34" charset="0"/>
                </a:rPr>
                <a:t>          </a:t>
              </a:r>
              <a:r>
                <a:rPr lang="sk-SK" altLang="sk-SK" sz="1800" dirty="0">
                  <a:latin typeface="Verdana" panose="020B0604030504040204" pitchFamily="34" charset="0"/>
                </a:rPr>
                <a:t>1. </a:t>
              </a:r>
              <a:r>
                <a:rPr lang="en-US" altLang="sk-SK" sz="1800" dirty="0" smtClean="0">
                  <a:latin typeface="Verdana" panose="020B0604030504040204" pitchFamily="34" charset="0"/>
                </a:rPr>
                <a:t>part</a:t>
              </a:r>
              <a:r>
                <a:rPr lang="sk-SK" altLang="sk-SK" sz="1800" dirty="0" smtClean="0">
                  <a:latin typeface="Verdana" panose="020B0604030504040204" pitchFamily="34" charset="0"/>
                </a:rPr>
                <a:t>:      </a:t>
              </a:r>
              <a:r>
                <a:rPr lang="en-US" altLang="sk-SK" sz="1800" dirty="0" smtClean="0">
                  <a:latin typeface="Verdana" panose="020B0604030504040204" pitchFamily="34" charset="0"/>
                </a:rPr>
                <a:t>Action name and parameter list</a:t>
              </a:r>
              <a:r>
                <a:rPr lang="sk-SK" altLang="sk-SK" sz="1800" dirty="0" smtClean="0">
                  <a:latin typeface="Verdana" panose="020B0604030504040204" pitchFamily="34" charset="0"/>
                </a:rPr>
                <a:t> </a:t>
              </a:r>
              <a:endParaRPr lang="en-US" altLang="sk-SK" sz="1800" dirty="0" smtClean="0">
                <a:latin typeface="Verdana" panose="020B0604030504040204" pitchFamily="34" charset="0"/>
              </a:endParaRPr>
            </a:p>
            <a:p>
              <a:pPr eaLnBrk="1" hangingPunct="1">
                <a:spcBef>
                  <a:spcPct val="50000"/>
                </a:spcBef>
                <a:buClrTx/>
                <a:buSzTx/>
                <a:buFontTx/>
                <a:buNone/>
              </a:pPr>
              <a:r>
                <a:rPr lang="en-US" altLang="sk-SK" sz="1800" dirty="0">
                  <a:latin typeface="Verdana" panose="020B0604030504040204" pitchFamily="34" charset="0"/>
                </a:rPr>
                <a:t> </a:t>
              </a:r>
              <a:r>
                <a:rPr lang="en-US" altLang="sk-SK" sz="1800" dirty="0" smtClean="0">
                  <a:latin typeface="Verdana" panose="020B0604030504040204" pitchFamily="34" charset="0"/>
                </a:rPr>
                <a:t>             </a:t>
              </a:r>
              <a:r>
                <a:rPr lang="sk-SK" altLang="sk-SK" sz="1800" dirty="0" smtClean="0">
                  <a:latin typeface="Verdana" panose="020B0604030504040204" pitchFamily="34" charset="0"/>
                </a:rPr>
                <a:t>2</a:t>
              </a:r>
              <a:r>
                <a:rPr lang="sk-SK" altLang="sk-SK" sz="1800" dirty="0">
                  <a:latin typeface="Verdana" panose="020B0604030504040204" pitchFamily="34" charset="0"/>
                </a:rPr>
                <a:t>. </a:t>
              </a:r>
              <a:r>
                <a:rPr lang="en-US" altLang="sk-SK" sz="1800" dirty="0" smtClean="0">
                  <a:latin typeface="Verdana" panose="020B0604030504040204" pitchFamily="34" charset="0"/>
                </a:rPr>
                <a:t>part</a:t>
              </a:r>
              <a:r>
                <a:rPr lang="sk-SK" altLang="sk-SK" sz="1800" dirty="0" smtClean="0">
                  <a:latin typeface="Verdana" panose="020B0604030504040204" pitchFamily="34" charset="0"/>
                </a:rPr>
                <a:t>:      Pre</a:t>
              </a:r>
              <a:r>
                <a:rPr lang="en-US" altLang="sk-SK" sz="1800" dirty="0" smtClean="0">
                  <a:latin typeface="Verdana" panose="020B0604030504040204" pitchFamily="34" charset="0"/>
                </a:rPr>
                <a:t>conditions</a:t>
              </a:r>
              <a:r>
                <a:rPr lang="sk-SK" altLang="sk-SK" sz="1800" dirty="0" smtClean="0">
                  <a:latin typeface="Verdana" panose="020B0604030504040204" pitchFamily="34" charset="0"/>
                </a:rPr>
                <a:t>: </a:t>
              </a:r>
              <a:r>
                <a:rPr lang="en-US" altLang="sk-SK" sz="1800" dirty="0" smtClean="0">
                  <a:latin typeface="Verdana" panose="020B0604030504040204" pitchFamily="34" charset="0"/>
                </a:rPr>
                <a:t>conjunction of positive literals, should  </a:t>
              </a:r>
            </a:p>
            <a:p>
              <a:pPr eaLnBrk="1" hangingPunct="1">
                <a:spcBef>
                  <a:spcPct val="50000"/>
                </a:spcBef>
                <a:buClrTx/>
                <a:buSzTx/>
                <a:buFontTx/>
                <a:buNone/>
              </a:pPr>
              <a:r>
                <a:rPr lang="en-US" altLang="sk-SK" sz="1800" dirty="0">
                  <a:latin typeface="Verdana" panose="020B0604030504040204" pitchFamily="34" charset="0"/>
                </a:rPr>
                <a:t> </a:t>
              </a:r>
              <a:r>
                <a:rPr lang="en-US" altLang="sk-SK" sz="1800" dirty="0" smtClean="0">
                  <a:latin typeface="Verdana" panose="020B0604030504040204" pitchFamily="34" charset="0"/>
                </a:rPr>
                <a:t>                              be true to enable an action </a:t>
              </a:r>
              <a:r>
                <a:rPr lang="sk-SK" altLang="sk-SK" sz="1800" dirty="0" smtClean="0">
                  <a:latin typeface="Verdana" panose="020B0604030504040204" pitchFamily="34" charset="0"/>
                </a:rPr>
                <a:t> </a:t>
              </a:r>
              <a:endParaRPr lang="sk-SK" altLang="sk-SK" sz="1800" dirty="0">
                <a:latin typeface="Verdana" panose="020B0604030504040204" pitchFamily="34" charset="0"/>
              </a:endParaRPr>
            </a:p>
            <a:p>
              <a:pPr eaLnBrk="1" hangingPunct="1">
                <a:spcBef>
                  <a:spcPct val="50000"/>
                </a:spcBef>
                <a:buClrTx/>
                <a:buSzTx/>
                <a:buFontTx/>
                <a:buNone/>
              </a:pPr>
              <a:r>
                <a:rPr lang="en-US" altLang="sk-SK" sz="1800" dirty="0" smtClean="0">
                  <a:latin typeface="Verdana" panose="020B0604030504040204" pitchFamily="34" charset="0"/>
                </a:rPr>
                <a:t>              </a:t>
              </a:r>
              <a:r>
                <a:rPr lang="sk-SK" altLang="sk-SK" sz="1800" dirty="0" smtClean="0">
                  <a:latin typeface="Verdana" panose="020B0604030504040204" pitchFamily="34" charset="0"/>
                </a:rPr>
                <a:t>3</a:t>
              </a:r>
              <a:r>
                <a:rPr lang="sk-SK" altLang="sk-SK" sz="1800" dirty="0">
                  <a:latin typeface="Verdana" panose="020B0604030504040204" pitchFamily="34" charset="0"/>
                </a:rPr>
                <a:t>. </a:t>
              </a:r>
              <a:r>
                <a:rPr lang="en-US" altLang="sk-SK" sz="1800" dirty="0" smtClean="0">
                  <a:latin typeface="Verdana" panose="020B0604030504040204" pitchFamily="34" charset="0"/>
                </a:rPr>
                <a:t>part</a:t>
              </a:r>
              <a:r>
                <a:rPr lang="sk-SK" altLang="sk-SK" sz="1800" dirty="0" smtClean="0">
                  <a:latin typeface="Verdana" panose="020B0604030504040204" pitchFamily="34" charset="0"/>
                </a:rPr>
                <a:t>:      </a:t>
              </a:r>
              <a:r>
                <a:rPr lang="en-US" altLang="sk-SK" sz="1800" dirty="0" smtClean="0">
                  <a:latin typeface="Verdana" panose="020B0604030504040204" pitchFamily="34" charset="0"/>
                </a:rPr>
                <a:t>Effect - conjunction of literals describing state change. </a:t>
              </a:r>
            </a:p>
            <a:p>
              <a:pPr eaLnBrk="1" hangingPunct="1">
                <a:spcBef>
                  <a:spcPct val="50000"/>
                </a:spcBef>
                <a:buClrTx/>
                <a:buSzTx/>
                <a:buFontTx/>
                <a:buNone/>
              </a:pPr>
              <a:r>
                <a:rPr lang="en-US" altLang="sk-SK" sz="1800" dirty="0">
                  <a:latin typeface="Verdana" panose="020B0604030504040204" pitchFamily="34" charset="0"/>
                </a:rPr>
                <a:t> </a:t>
              </a:r>
              <a:r>
                <a:rPr lang="en-US" altLang="sk-SK" sz="1800" dirty="0" smtClean="0">
                  <a:latin typeface="Verdana" panose="020B0604030504040204" pitchFamily="34" charset="0"/>
                </a:rPr>
                <a:t>                              Parameters are from the list of part 1. What is not here is taken </a:t>
              </a:r>
            </a:p>
            <a:p>
              <a:pPr eaLnBrk="1" hangingPunct="1">
                <a:spcBef>
                  <a:spcPct val="50000"/>
                </a:spcBef>
                <a:buClrTx/>
                <a:buSzTx/>
                <a:buFontTx/>
                <a:buNone/>
              </a:pPr>
              <a:r>
                <a:rPr lang="en-US" altLang="sk-SK" sz="1800" dirty="0">
                  <a:latin typeface="Verdana" panose="020B0604030504040204" pitchFamily="34" charset="0"/>
                </a:rPr>
                <a:t> </a:t>
              </a:r>
              <a:r>
                <a:rPr lang="en-US" altLang="sk-SK" sz="1800" dirty="0" smtClean="0">
                  <a:latin typeface="Verdana" panose="020B0604030504040204" pitchFamily="34" charset="0"/>
                </a:rPr>
                <a:t>                              as unchanged </a:t>
              </a:r>
              <a:r>
                <a:rPr lang="sk-SK" altLang="sk-SK" sz="1800" dirty="0" smtClean="0">
                  <a:latin typeface="Verdana" panose="020B0604030504040204" pitchFamily="34" charset="0"/>
                </a:rPr>
                <a:t>(</a:t>
              </a:r>
              <a:r>
                <a:rPr lang="sk-SK" altLang="sk-SK" sz="1800" dirty="0" err="1" smtClean="0">
                  <a:latin typeface="Verdana" panose="020B0604030504040204" pitchFamily="34" charset="0"/>
                </a:rPr>
                <a:t>close</a:t>
              </a:r>
              <a:r>
                <a:rPr lang="sk-SK" altLang="sk-SK" sz="1800" dirty="0" smtClean="0">
                  <a:latin typeface="Verdana" panose="020B0604030504040204" pitchFamily="34" charset="0"/>
                </a:rPr>
                <a:t> </a:t>
              </a:r>
              <a:r>
                <a:rPr lang="sk-SK" altLang="sk-SK" sz="1800" dirty="0" err="1">
                  <a:latin typeface="Verdana" panose="020B0604030504040204" pitchFamily="34" charset="0"/>
                </a:rPr>
                <a:t>world</a:t>
              </a:r>
              <a:r>
                <a:rPr lang="sk-SK" altLang="sk-SK" sz="1800" dirty="0">
                  <a:latin typeface="Verdana" panose="020B0604030504040204" pitchFamily="34" charset="0"/>
                </a:rPr>
                <a:t> </a:t>
              </a:r>
              <a:r>
                <a:rPr lang="sk-SK" altLang="sk-SK" sz="1800" dirty="0" err="1" smtClean="0">
                  <a:latin typeface="Verdana" panose="020B0604030504040204" pitchFamily="34" charset="0"/>
                </a:rPr>
                <a:t>assumption</a:t>
              </a:r>
              <a:r>
                <a:rPr lang="sk-SK" altLang="sk-SK" sz="1800" dirty="0">
                  <a:latin typeface="Verdana" panose="020B0604030504040204" pitchFamily="34" charset="0"/>
                </a:rPr>
                <a:t>)</a:t>
              </a:r>
              <a:endParaRPr lang="en-US" altLang="sk-SK" sz="1800" dirty="0">
                <a:latin typeface="Verdana" panose="020B0604030504040204" pitchFamily="34" charset="0"/>
              </a:endParaRPr>
            </a:p>
          </p:txBody>
        </p:sp>
        <p:sp>
          <p:nvSpPr>
            <p:cNvPr id="12294" name="Freeform 1030"/>
            <p:cNvSpPr>
              <a:spLocks/>
            </p:cNvSpPr>
            <p:nvPr/>
          </p:nvSpPr>
          <p:spPr bwMode="auto">
            <a:xfrm>
              <a:off x="2472" y="862"/>
              <a:ext cx="3052" cy="1003"/>
            </a:xfrm>
            <a:custGeom>
              <a:avLst/>
              <a:gdLst>
                <a:gd name="T0" fmla="*/ 2161 w 3312"/>
                <a:gd name="T1" fmla="*/ 240 h 1824"/>
                <a:gd name="T2" fmla="*/ 2664 w 3312"/>
                <a:gd name="T3" fmla="*/ 240 h 1824"/>
                <a:gd name="T4" fmla="*/ 2664 w 3312"/>
                <a:gd name="T5" fmla="*/ 0 h 1824"/>
                <a:gd name="T6" fmla="*/ 0 w 3312"/>
                <a:gd name="T7" fmla="*/ 0 h 1824"/>
                <a:gd name="T8" fmla="*/ 0 60000 65536"/>
                <a:gd name="T9" fmla="*/ 0 60000 65536"/>
                <a:gd name="T10" fmla="*/ 0 60000 65536"/>
                <a:gd name="T11" fmla="*/ 0 60000 65536"/>
                <a:gd name="T12" fmla="*/ 0 w 3312"/>
                <a:gd name="T13" fmla="*/ 0 h 1824"/>
                <a:gd name="T14" fmla="*/ 3312 w 3312"/>
                <a:gd name="T15" fmla="*/ 1824 h 1824"/>
              </a:gdLst>
              <a:ahLst/>
              <a:cxnLst>
                <a:cxn ang="T8">
                  <a:pos x="T0" y="T1"/>
                </a:cxn>
                <a:cxn ang="T9">
                  <a:pos x="T2" y="T3"/>
                </a:cxn>
                <a:cxn ang="T10">
                  <a:pos x="T4" y="T5"/>
                </a:cxn>
                <a:cxn ang="T11">
                  <a:pos x="T6" y="T7"/>
                </a:cxn>
              </a:cxnLst>
              <a:rect l="T12" t="T13" r="T14" b="T15"/>
              <a:pathLst>
                <a:path w="3312" h="1824">
                  <a:moveTo>
                    <a:pt x="2688" y="1824"/>
                  </a:moveTo>
                  <a:lnTo>
                    <a:pt x="3312" y="1824"/>
                  </a:lnTo>
                  <a:lnTo>
                    <a:pt x="3312" y="0"/>
                  </a:lnTo>
                  <a:lnTo>
                    <a:pt x="0" y="0"/>
                  </a:lnTo>
                </a:path>
              </a:pathLst>
            </a:custGeom>
            <a:noFill/>
            <a:ln w="28575" cmpd="sng">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2295" name="Line 1031"/>
            <p:cNvSpPr>
              <a:spLocks noChangeShapeType="1"/>
            </p:cNvSpPr>
            <p:nvPr/>
          </p:nvSpPr>
          <p:spPr bwMode="auto">
            <a:xfrm flipH="1">
              <a:off x="2426" y="862"/>
              <a:ext cx="96"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2296" name="Freeform 1032"/>
            <p:cNvSpPr>
              <a:spLocks/>
            </p:cNvSpPr>
            <p:nvPr/>
          </p:nvSpPr>
          <p:spPr bwMode="auto">
            <a:xfrm>
              <a:off x="5253" y="1207"/>
              <a:ext cx="624" cy="1217"/>
            </a:xfrm>
            <a:custGeom>
              <a:avLst/>
              <a:gdLst>
                <a:gd name="T0" fmla="*/ 0 w 624"/>
                <a:gd name="T1" fmla="*/ 580 h 1872"/>
                <a:gd name="T2" fmla="*/ 624 w 624"/>
                <a:gd name="T3" fmla="*/ 580 h 1872"/>
                <a:gd name="T4" fmla="*/ 624 w 624"/>
                <a:gd name="T5" fmla="*/ 0 h 1872"/>
                <a:gd name="T6" fmla="*/ 288 w 624"/>
                <a:gd name="T7" fmla="*/ 0 h 1872"/>
                <a:gd name="T8" fmla="*/ 0 60000 65536"/>
                <a:gd name="T9" fmla="*/ 0 60000 65536"/>
                <a:gd name="T10" fmla="*/ 0 60000 65536"/>
                <a:gd name="T11" fmla="*/ 0 60000 65536"/>
                <a:gd name="T12" fmla="*/ 0 w 624"/>
                <a:gd name="T13" fmla="*/ 0 h 1872"/>
                <a:gd name="T14" fmla="*/ 624 w 624"/>
                <a:gd name="T15" fmla="*/ 1872 h 1872"/>
              </a:gdLst>
              <a:ahLst/>
              <a:cxnLst>
                <a:cxn ang="T8">
                  <a:pos x="T0" y="T1"/>
                </a:cxn>
                <a:cxn ang="T9">
                  <a:pos x="T2" y="T3"/>
                </a:cxn>
                <a:cxn ang="T10">
                  <a:pos x="T4" y="T5"/>
                </a:cxn>
                <a:cxn ang="T11">
                  <a:pos x="T6" y="T7"/>
                </a:cxn>
              </a:cxnLst>
              <a:rect l="T12" t="T13" r="T14" b="T15"/>
              <a:pathLst>
                <a:path w="624" h="1872">
                  <a:moveTo>
                    <a:pt x="0" y="1872"/>
                  </a:moveTo>
                  <a:lnTo>
                    <a:pt x="624" y="1872"/>
                  </a:lnTo>
                  <a:lnTo>
                    <a:pt x="624" y="0"/>
                  </a:lnTo>
                  <a:lnTo>
                    <a:pt x="288" y="0"/>
                  </a:lnTo>
                </a:path>
              </a:pathLst>
            </a:custGeom>
            <a:noFill/>
            <a:ln w="28575" cap="flat" cmpd="sng">
              <a:solidFill>
                <a:schemeClr val="tx2"/>
              </a:solidFill>
              <a:prstDash val="dash"/>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2297" name="Line 1033"/>
            <p:cNvSpPr>
              <a:spLocks noChangeShapeType="1"/>
            </p:cNvSpPr>
            <p:nvPr/>
          </p:nvSpPr>
          <p:spPr bwMode="auto">
            <a:xfrm flipH="1">
              <a:off x="5311" y="1207"/>
              <a:ext cx="144"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2298" name="Freeform 1034"/>
            <p:cNvSpPr>
              <a:spLocks/>
            </p:cNvSpPr>
            <p:nvPr/>
          </p:nvSpPr>
          <p:spPr bwMode="auto">
            <a:xfrm>
              <a:off x="748" y="1595"/>
              <a:ext cx="692" cy="1585"/>
            </a:xfrm>
            <a:custGeom>
              <a:avLst/>
              <a:gdLst>
                <a:gd name="T0" fmla="*/ 358 w 816"/>
                <a:gd name="T1" fmla="*/ 1347 h 2688"/>
                <a:gd name="T2" fmla="*/ 0 w 816"/>
                <a:gd name="T3" fmla="*/ 1347 h 2688"/>
                <a:gd name="T4" fmla="*/ 0 w 816"/>
                <a:gd name="T5" fmla="*/ 0 h 2688"/>
                <a:gd name="T6" fmla="*/ 0 60000 65536"/>
                <a:gd name="T7" fmla="*/ 0 60000 65536"/>
                <a:gd name="T8" fmla="*/ 0 60000 65536"/>
                <a:gd name="T9" fmla="*/ 0 w 816"/>
                <a:gd name="T10" fmla="*/ 0 h 2688"/>
                <a:gd name="T11" fmla="*/ 816 w 816"/>
                <a:gd name="T12" fmla="*/ 2688 h 2688"/>
              </a:gdLst>
              <a:ahLst/>
              <a:cxnLst>
                <a:cxn ang="T6">
                  <a:pos x="T0" y="T1"/>
                </a:cxn>
                <a:cxn ang="T7">
                  <a:pos x="T2" y="T3"/>
                </a:cxn>
                <a:cxn ang="T8">
                  <a:pos x="T4" y="T5"/>
                </a:cxn>
              </a:cxnLst>
              <a:rect l="T9" t="T10" r="T11" b="T12"/>
              <a:pathLst>
                <a:path w="816" h="2688">
                  <a:moveTo>
                    <a:pt x="816" y="2688"/>
                  </a:moveTo>
                  <a:lnTo>
                    <a:pt x="0" y="2688"/>
                  </a:lnTo>
                  <a:lnTo>
                    <a:pt x="0" y="0"/>
                  </a:lnTo>
                </a:path>
              </a:pathLst>
            </a:custGeom>
            <a:noFill/>
            <a:ln w="28575" cap="flat" cmpd="sng">
              <a:solidFill>
                <a:schemeClr val="tx2"/>
              </a:solidFill>
              <a:prstDash val="sysDot"/>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2299" name="Line 1035"/>
            <p:cNvSpPr>
              <a:spLocks noChangeShapeType="1"/>
            </p:cNvSpPr>
            <p:nvPr/>
          </p:nvSpPr>
          <p:spPr bwMode="auto">
            <a:xfrm flipV="1">
              <a:off x="748" y="1508"/>
              <a:ext cx="0" cy="144"/>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Tree>
    <p:extLst>
      <p:ext uri="{BB962C8B-B14F-4D97-AF65-F5344CB8AC3E}">
        <p14:creationId xmlns:p14="http://schemas.microsoft.com/office/powerpoint/2010/main" val="3471848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lecture</a:t>
            </a:r>
            <a:endParaRPr lang="en-US" dirty="0"/>
          </a:p>
        </p:txBody>
      </p:sp>
      <p:sp>
        <p:nvSpPr>
          <p:cNvPr id="4" name="TextBox 3"/>
          <p:cNvSpPr txBox="1"/>
          <p:nvPr/>
        </p:nvSpPr>
        <p:spPr>
          <a:xfrm>
            <a:off x="2057400" y="2270760"/>
            <a:ext cx="9447211" cy="2492990"/>
          </a:xfrm>
          <a:prstGeom prst="rect">
            <a:avLst/>
          </a:prstGeom>
          <a:noFill/>
        </p:spPr>
        <p:txBody>
          <a:bodyPr wrap="square" rtlCol="0">
            <a:spAutoFit/>
          </a:bodyPr>
          <a:lstStyle/>
          <a:p>
            <a:r>
              <a:rPr lang="en-US" dirty="0" smtClean="0"/>
              <a:t>Revisited concepts</a:t>
            </a:r>
          </a:p>
          <a:p>
            <a:endParaRPr lang="en-US" dirty="0"/>
          </a:p>
          <a:p>
            <a:pPr marL="342900" indent="-342900">
              <a:buAutoNum type="arabicPeriod"/>
            </a:pPr>
            <a:r>
              <a:rPr lang="en-US" sz="2400" dirty="0" smtClean="0"/>
              <a:t>Concept of agent, simple reflex agent, KB agent</a:t>
            </a:r>
          </a:p>
          <a:p>
            <a:pPr marL="342900" indent="-342900">
              <a:buAutoNum type="arabicPeriod"/>
            </a:pPr>
            <a:r>
              <a:rPr lang="en-US" sz="2400" dirty="0" smtClean="0"/>
              <a:t>Searching- informed, uninformed</a:t>
            </a:r>
            <a:r>
              <a:rPr lang="sk-SK" sz="2400" dirty="0" smtClean="0"/>
              <a:t>, </a:t>
            </a:r>
            <a:r>
              <a:rPr lang="sk-SK" sz="2400" dirty="0" err="1" smtClean="0"/>
              <a:t>iterative</a:t>
            </a:r>
            <a:r>
              <a:rPr lang="sk-SK" sz="2400" dirty="0" smtClean="0"/>
              <a:t> </a:t>
            </a:r>
            <a:r>
              <a:rPr lang="sk-SK" sz="2400" dirty="0" err="1" smtClean="0"/>
              <a:t>deepening</a:t>
            </a:r>
            <a:endParaRPr lang="en-US" sz="2400" dirty="0" smtClean="0"/>
          </a:p>
          <a:p>
            <a:pPr marL="342900" indent="-342900">
              <a:buAutoNum type="arabicPeriod"/>
            </a:pPr>
            <a:r>
              <a:rPr lang="en-US" sz="2400" dirty="0" smtClean="0"/>
              <a:t>CSP problem</a:t>
            </a:r>
          </a:p>
          <a:p>
            <a:pPr marL="342900" indent="-342900">
              <a:buAutoNum type="arabicPeriod"/>
            </a:pPr>
            <a:r>
              <a:rPr lang="en-US" sz="2400" dirty="0" smtClean="0"/>
              <a:t>Local search – evolutionary algorithm, hill climbing, simulated annealing </a:t>
            </a:r>
            <a:endParaRPr lang="en-US" sz="2400" dirty="0"/>
          </a:p>
        </p:txBody>
      </p:sp>
    </p:spTree>
    <p:extLst>
      <p:ext uri="{BB962C8B-B14F-4D97-AF65-F5344CB8AC3E}">
        <p14:creationId xmlns:p14="http://schemas.microsoft.com/office/powerpoint/2010/main" val="33643951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667000" y="152400"/>
            <a:ext cx="800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dirty="0">
                <a:solidFill>
                  <a:srgbClr val="C00000"/>
                </a:solidFill>
                <a:latin typeface="Verdana" panose="020B0604030504040204" pitchFamily="34" charset="0"/>
              </a:rPr>
              <a:t>STRIPS </a:t>
            </a:r>
            <a:r>
              <a:rPr lang="en-US" altLang="sk-SK" dirty="0" smtClean="0">
                <a:solidFill>
                  <a:srgbClr val="C00000"/>
                </a:solidFill>
                <a:latin typeface="Verdana" panose="020B0604030504040204" pitchFamily="34" charset="0"/>
              </a:rPr>
              <a:t>in more details</a:t>
            </a:r>
            <a:r>
              <a:rPr lang="en-US" altLang="sk-SK" dirty="0" smtClean="0">
                <a:solidFill>
                  <a:srgbClr val="FFFF00"/>
                </a:solidFill>
                <a:latin typeface="Verdana" panose="020B0604030504040204" pitchFamily="34" charset="0"/>
              </a:rPr>
              <a:t>:</a:t>
            </a:r>
            <a:endParaRPr lang="en-US" altLang="sk-SK" dirty="0">
              <a:solidFill>
                <a:srgbClr val="FFFF00"/>
              </a:solidFill>
              <a:latin typeface="Verdana" panose="020B0604030504040204" pitchFamily="34" charset="0"/>
            </a:endParaRPr>
          </a:p>
        </p:txBody>
      </p:sp>
      <p:sp>
        <p:nvSpPr>
          <p:cNvPr id="13315" name="Text Box 3"/>
          <p:cNvSpPr txBox="1">
            <a:spLocks noChangeArrowheads="1"/>
          </p:cNvSpPr>
          <p:nvPr/>
        </p:nvSpPr>
        <p:spPr bwMode="auto">
          <a:xfrm>
            <a:off x="1524000" y="1196975"/>
            <a:ext cx="971169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AutoNum type="arabicPeriod"/>
            </a:pPr>
            <a:r>
              <a:rPr lang="en-US" altLang="sk-SK" sz="2400" dirty="0" smtClean="0">
                <a:solidFill>
                  <a:schemeClr val="tx2"/>
                </a:solidFill>
                <a:latin typeface="Verdana" panose="020B0604030504040204" pitchFamily="34" charset="0"/>
              </a:rPr>
              <a:t>Is action </a:t>
            </a:r>
            <a:r>
              <a:rPr lang="sk-SK" altLang="sk-SK" sz="2400" i="1" dirty="0" err="1" smtClean="0">
                <a:solidFill>
                  <a:schemeClr val="tx2"/>
                </a:solidFill>
                <a:latin typeface="Verdana" panose="020B0604030504040204" pitchFamily="34" charset="0"/>
              </a:rPr>
              <a:t>Fly</a:t>
            </a:r>
            <a:r>
              <a:rPr lang="sk-SK" altLang="sk-SK" sz="2400" i="1" dirty="0" smtClean="0">
                <a:solidFill>
                  <a:schemeClr val="tx2"/>
                </a:solidFill>
                <a:latin typeface="Verdana" panose="020B0604030504040204" pitchFamily="34" charset="0"/>
              </a:rPr>
              <a:t> </a:t>
            </a:r>
            <a:r>
              <a:rPr lang="sk-SK" altLang="sk-SK" sz="2400" dirty="0" err="1" smtClean="0">
                <a:solidFill>
                  <a:schemeClr val="tx2"/>
                </a:solidFill>
                <a:latin typeface="Verdana" panose="020B0604030504040204" pitchFamily="34" charset="0"/>
              </a:rPr>
              <a:t>apli</a:t>
            </a:r>
            <a:r>
              <a:rPr lang="en-US" altLang="sk-SK" sz="2400" dirty="0" smtClean="0">
                <a:solidFill>
                  <a:schemeClr val="tx2"/>
                </a:solidFill>
                <a:latin typeface="Verdana" panose="020B0604030504040204" pitchFamily="34" charset="0"/>
              </a:rPr>
              <a:t>cable</a:t>
            </a:r>
            <a:r>
              <a:rPr lang="sk-SK" altLang="sk-SK" sz="2400" dirty="0" smtClean="0">
                <a:solidFill>
                  <a:schemeClr val="tx2"/>
                </a:solidFill>
                <a:latin typeface="Verdana" panose="020B0604030504040204" pitchFamily="34" charset="0"/>
              </a:rPr>
              <a:t>?</a:t>
            </a:r>
            <a:r>
              <a:rPr lang="sk-SK" altLang="sk-SK" sz="2400" dirty="0" smtClean="0">
                <a:latin typeface="Verdana" panose="020B0604030504040204" pitchFamily="34" charset="0"/>
              </a:rPr>
              <a:t>   </a:t>
            </a:r>
            <a:r>
              <a:rPr lang="en-US" altLang="sk-SK" sz="2400" dirty="0" smtClean="0">
                <a:latin typeface="Verdana" panose="020B0604030504040204" pitchFamily="34" charset="0"/>
              </a:rPr>
              <a:t>Action is applicable in a state fulfilling preconditions. To find that one should substitute values for the variables in precondition description. For example</a:t>
            </a:r>
            <a:r>
              <a:rPr lang="sk-SK" altLang="sk-SK" sz="2400" dirty="0" smtClean="0">
                <a:latin typeface="Verdana" panose="020B0604030504040204" pitchFamily="34" charset="0"/>
              </a:rPr>
              <a:t>.</a:t>
            </a:r>
            <a:endParaRPr lang="sk-SK" altLang="sk-SK" sz="2400" dirty="0">
              <a:latin typeface="Verdana" panose="020B0604030504040204" pitchFamily="34" charset="0"/>
            </a:endParaRPr>
          </a:p>
          <a:p>
            <a:pPr eaLnBrk="1" hangingPunct="1">
              <a:spcBef>
                <a:spcPct val="50000"/>
              </a:spcBef>
              <a:buClrTx/>
              <a:buSzTx/>
              <a:buFontTx/>
              <a:buAutoNum type="arabicPeriod"/>
            </a:pPr>
            <a:endParaRPr lang="sk-SK" altLang="sk-SK" sz="2400" dirty="0">
              <a:latin typeface="Verdana" panose="020B0604030504040204" pitchFamily="34" charset="0"/>
            </a:endParaRPr>
          </a:p>
          <a:p>
            <a:pPr eaLnBrk="1" hangingPunct="1">
              <a:spcBef>
                <a:spcPct val="50000"/>
              </a:spcBef>
              <a:buClrTx/>
              <a:buSzTx/>
              <a:buFontTx/>
              <a:buAutoNum type="arabicPeriod"/>
            </a:pPr>
            <a:endParaRPr lang="sk-SK" altLang="sk-SK" sz="2400" dirty="0">
              <a:latin typeface="Verdana" panose="020B0604030504040204" pitchFamily="34" charset="0"/>
            </a:endParaRPr>
          </a:p>
          <a:p>
            <a:pPr eaLnBrk="1" hangingPunct="1">
              <a:spcBef>
                <a:spcPct val="50000"/>
              </a:spcBef>
              <a:buClrTx/>
              <a:buSzTx/>
              <a:buFontTx/>
              <a:buAutoNum type="arabicPeriod"/>
            </a:pPr>
            <a:endParaRPr lang="en-US" altLang="sk-SK" sz="2400" dirty="0">
              <a:latin typeface="Verdana" panose="020B0604030504040204" pitchFamily="34" charset="0"/>
            </a:endParaRPr>
          </a:p>
        </p:txBody>
      </p:sp>
      <p:graphicFrame>
        <p:nvGraphicFramePr>
          <p:cNvPr id="13316" name="Object 4"/>
          <p:cNvGraphicFramePr>
            <a:graphicFrameLocks noChangeAspect="1"/>
          </p:cNvGraphicFramePr>
          <p:nvPr/>
        </p:nvGraphicFramePr>
        <p:xfrm>
          <a:off x="3048000" y="2895600"/>
          <a:ext cx="7010400" cy="2319338"/>
        </p:xfrm>
        <a:graphic>
          <a:graphicData uri="http://schemas.openxmlformats.org/presentationml/2006/ole">
            <mc:AlternateContent xmlns:mc="http://schemas.openxmlformats.org/markup-compatibility/2006">
              <mc:Choice xmlns:v="urn:schemas-microsoft-com:vml" Requires="v">
                <p:oleObj spid="_x0000_s9466" name="Equation" r:id="rId4" imgW="3448121" imgH="1133385" progId="Equation.3">
                  <p:embed/>
                </p:oleObj>
              </mc:Choice>
              <mc:Fallback>
                <p:oleObj name="Equation" r:id="rId4" imgW="3448121" imgH="1133385" progId="Equation.3">
                  <p:embed/>
                  <p:pic>
                    <p:nvPicPr>
                      <p:cNvPr id="1331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2895600"/>
                        <a:ext cx="7010400" cy="2319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7" name="Line 5"/>
          <p:cNvSpPr>
            <a:spLocks noChangeShapeType="1"/>
          </p:cNvSpPr>
          <p:nvPr/>
        </p:nvSpPr>
        <p:spPr bwMode="auto">
          <a:xfrm>
            <a:off x="5867400" y="5257800"/>
            <a:ext cx="0" cy="762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13318" name="Group 6"/>
          <p:cNvGrpSpPr>
            <a:grpSpLocks/>
          </p:cNvGrpSpPr>
          <p:nvPr/>
        </p:nvGrpSpPr>
        <p:grpSpPr bwMode="auto">
          <a:xfrm>
            <a:off x="2743200" y="6019800"/>
            <a:ext cx="6553200" cy="655638"/>
            <a:chOff x="768" y="3792"/>
            <a:chExt cx="4128" cy="413"/>
          </a:xfrm>
        </p:grpSpPr>
        <p:sp>
          <p:nvSpPr>
            <p:cNvPr id="13319" name="Text Box 7"/>
            <p:cNvSpPr txBox="1">
              <a:spLocks noChangeArrowheads="1"/>
            </p:cNvSpPr>
            <p:nvPr/>
          </p:nvSpPr>
          <p:spPr bwMode="auto">
            <a:xfrm>
              <a:off x="768" y="3888"/>
              <a:ext cx="32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algn="ctr" eaLnBrk="1" hangingPunct="1">
                <a:spcBef>
                  <a:spcPct val="50000"/>
                </a:spcBef>
                <a:buClrTx/>
                <a:buSzTx/>
                <a:buFontTx/>
                <a:buNone/>
              </a:pPr>
              <a:endParaRPr lang="en-GB" altLang="sk-SK" sz="2400" i="1">
                <a:latin typeface="Verdana" panose="020B0604030504040204" pitchFamily="34" charset="0"/>
              </a:endParaRPr>
            </a:p>
          </p:txBody>
        </p:sp>
        <p:graphicFrame>
          <p:nvGraphicFramePr>
            <p:cNvPr id="13320" name="Object 8"/>
            <p:cNvGraphicFramePr>
              <a:graphicFrameLocks noChangeAspect="1"/>
            </p:cNvGraphicFramePr>
            <p:nvPr/>
          </p:nvGraphicFramePr>
          <p:xfrm>
            <a:off x="1152" y="3936"/>
            <a:ext cx="1440" cy="269"/>
          </p:xfrm>
          <a:graphic>
            <a:graphicData uri="http://schemas.openxmlformats.org/presentationml/2006/ole">
              <mc:AlternateContent xmlns:mc="http://schemas.openxmlformats.org/markup-compatibility/2006">
                <mc:Choice xmlns:v="urn:schemas-microsoft-com:vml" Requires="v">
                  <p:oleObj spid="_x0000_s9467" name="Equation" r:id="rId6" imgW="1143077" imgH="209486" progId="Equation.3">
                    <p:embed/>
                  </p:oleObj>
                </mc:Choice>
                <mc:Fallback>
                  <p:oleObj name="Equation" r:id="rId6" imgW="1143077" imgH="209486" progId="Equation.3">
                    <p:embed/>
                    <p:pic>
                      <p:nvPicPr>
                        <p:cNvPr id="1332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2" y="3936"/>
                          <a:ext cx="1440"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1" name="Text Box 9"/>
            <p:cNvSpPr txBox="1">
              <a:spLocks noChangeArrowheads="1"/>
            </p:cNvSpPr>
            <p:nvPr/>
          </p:nvSpPr>
          <p:spPr bwMode="auto">
            <a:xfrm>
              <a:off x="3216" y="3792"/>
              <a:ext cx="15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endParaRPr lang="en-GB" altLang="sk-SK" sz="2400">
                <a:latin typeface="Verdana" panose="020B0604030504040204" pitchFamily="34" charset="0"/>
              </a:endParaRPr>
            </a:p>
          </p:txBody>
        </p:sp>
        <p:sp>
          <p:nvSpPr>
            <p:cNvPr id="13322" name="Text Box 10"/>
            <p:cNvSpPr txBox="1">
              <a:spLocks noChangeArrowheads="1"/>
            </p:cNvSpPr>
            <p:nvPr/>
          </p:nvSpPr>
          <p:spPr bwMode="auto">
            <a:xfrm>
              <a:off x="2832" y="3888"/>
              <a:ext cx="20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en-US" altLang="sk-SK" sz="2400" dirty="0">
                  <a:latin typeface="Verdana" panose="020B0604030504040204" pitchFamily="34" charset="0"/>
                </a:rPr>
                <a:t>i</a:t>
              </a:r>
              <a:r>
                <a:rPr lang="en-US" altLang="sk-SK" sz="2400" dirty="0" smtClean="0">
                  <a:latin typeface="Verdana" panose="020B0604030504040204" pitchFamily="34" charset="0"/>
                </a:rPr>
                <a:t>s applicable</a:t>
              </a:r>
              <a:endParaRPr lang="en-US" altLang="sk-SK" sz="2400" dirty="0">
                <a:latin typeface="Verdana" panose="020B0604030504040204" pitchFamily="34" charset="0"/>
              </a:endParaRPr>
            </a:p>
          </p:txBody>
        </p:sp>
      </p:grpSp>
      <p:sp>
        <p:nvSpPr>
          <p:cNvPr id="2" name="TextBox 1"/>
          <p:cNvSpPr txBox="1"/>
          <p:nvPr/>
        </p:nvSpPr>
        <p:spPr>
          <a:xfrm>
            <a:off x="3048000" y="3425588"/>
            <a:ext cx="896203" cy="369332"/>
          </a:xfrm>
          <a:prstGeom prst="rect">
            <a:avLst/>
          </a:prstGeom>
          <a:solidFill>
            <a:schemeClr val="bg1"/>
          </a:solidFill>
        </p:spPr>
        <p:txBody>
          <a:bodyPr wrap="square" rtlCol="0">
            <a:spAutoFit/>
          </a:bodyPr>
          <a:lstStyle/>
          <a:p>
            <a:r>
              <a:rPr lang="en-US" dirty="0" smtClean="0"/>
              <a:t>e.g.</a:t>
            </a:r>
            <a:endParaRPr lang="en-US" dirty="0"/>
          </a:p>
        </p:txBody>
      </p:sp>
      <p:sp>
        <p:nvSpPr>
          <p:cNvPr id="12" name="TextBox 11"/>
          <p:cNvSpPr txBox="1"/>
          <p:nvPr/>
        </p:nvSpPr>
        <p:spPr>
          <a:xfrm>
            <a:off x="3047999" y="4353262"/>
            <a:ext cx="1455761" cy="369332"/>
          </a:xfrm>
          <a:prstGeom prst="rect">
            <a:avLst/>
          </a:prstGeom>
          <a:solidFill>
            <a:schemeClr val="bg1"/>
          </a:solidFill>
        </p:spPr>
        <p:txBody>
          <a:bodyPr wrap="square" rtlCol="0">
            <a:spAutoFit/>
          </a:bodyPr>
          <a:lstStyle/>
          <a:p>
            <a:r>
              <a:rPr lang="en-US" dirty="0" smtClean="0"/>
              <a:t>therefore</a:t>
            </a:r>
            <a:endParaRPr lang="en-US" dirty="0"/>
          </a:p>
        </p:txBody>
      </p:sp>
    </p:spTree>
    <p:extLst>
      <p:ext uri="{BB962C8B-B14F-4D97-AF65-F5344CB8AC3E}">
        <p14:creationId xmlns:p14="http://schemas.microsoft.com/office/powerpoint/2010/main" val="40349019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063749" y="260351"/>
            <a:ext cx="10026651"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AutoNum type="arabicPeriod" startAt="2"/>
            </a:pPr>
            <a:r>
              <a:rPr lang="en-US" altLang="sk-SK" sz="2400" dirty="0" smtClean="0">
                <a:solidFill>
                  <a:schemeClr val="tx2"/>
                </a:solidFill>
                <a:latin typeface="Verdana" panose="020B0604030504040204" pitchFamily="34" charset="0"/>
              </a:rPr>
              <a:t>Action effect</a:t>
            </a:r>
            <a:r>
              <a:rPr lang="sk-SK" altLang="sk-SK" sz="2400" dirty="0" smtClean="0">
                <a:solidFill>
                  <a:schemeClr val="tx2"/>
                </a:solidFill>
                <a:latin typeface="Verdana" panose="020B0604030504040204" pitchFamily="34" charset="0"/>
              </a:rPr>
              <a:t>:  </a:t>
            </a:r>
            <a:r>
              <a:rPr lang="en-US" altLang="sk-SK" sz="2400" dirty="0" smtClean="0">
                <a:latin typeface="Verdana" panose="020B0604030504040204" pitchFamily="34" charset="0"/>
              </a:rPr>
              <a:t>one starts in a state</a:t>
            </a:r>
            <a:r>
              <a:rPr lang="sk-SK" altLang="sk-SK" sz="2400" dirty="0" smtClean="0">
                <a:latin typeface="Verdana" panose="020B0604030504040204" pitchFamily="34" charset="0"/>
              </a:rPr>
              <a:t> </a:t>
            </a:r>
            <a:r>
              <a:rPr lang="sk-SK" altLang="sk-SK" sz="2400" b="1" i="1" dirty="0">
                <a:latin typeface="Verdana" panose="020B0604030504040204" pitchFamily="34" charset="0"/>
              </a:rPr>
              <a:t>s</a:t>
            </a:r>
            <a:r>
              <a:rPr lang="sk-SK" altLang="sk-SK" sz="2400" dirty="0">
                <a:latin typeface="Verdana" panose="020B0604030504040204" pitchFamily="34" charset="0"/>
              </a:rPr>
              <a:t>, </a:t>
            </a:r>
            <a:r>
              <a:rPr lang="en-US" altLang="sk-SK" sz="2400" dirty="0" smtClean="0">
                <a:latin typeface="Verdana" panose="020B0604030504040204" pitchFamily="34" charset="0"/>
              </a:rPr>
              <a:t>due to the action</a:t>
            </a:r>
            <a:r>
              <a:rPr lang="sk-SK" altLang="sk-SK" sz="2400" dirty="0" smtClean="0">
                <a:latin typeface="Verdana" panose="020B0604030504040204" pitchFamily="34" charset="0"/>
              </a:rPr>
              <a:t> </a:t>
            </a:r>
            <a:r>
              <a:rPr lang="en-US" altLang="sk-SK" sz="2400" dirty="0" smtClean="0">
                <a:latin typeface="Verdana" panose="020B0604030504040204" pitchFamily="34" charset="0"/>
              </a:rPr>
              <a:t>one gets to the state </a:t>
            </a:r>
            <a:r>
              <a:rPr lang="sk-SK" altLang="sk-SK" sz="2400" b="1" i="1" dirty="0" smtClean="0">
                <a:latin typeface="Verdana" panose="020B0604030504040204" pitchFamily="34" charset="0"/>
              </a:rPr>
              <a:t>s</a:t>
            </a:r>
            <a:r>
              <a:rPr lang="sk-SK" altLang="sk-SK" sz="2400" b="1" i="1" dirty="0">
                <a:latin typeface="Verdana" panose="020B0604030504040204" pitchFamily="34" charset="0"/>
              </a:rPr>
              <a:t>´. </a:t>
            </a:r>
            <a:r>
              <a:rPr lang="en-US" altLang="sk-SK" sz="2400" dirty="0" smtClean="0">
                <a:latin typeface="Verdana" panose="020B0604030504040204" pitchFamily="34" charset="0"/>
              </a:rPr>
              <a:t>Each literal not in the EFFECT part of schema is unchanged. Positive literals are in the conjunction, negative ones are deleted. </a:t>
            </a:r>
          </a:p>
          <a:p>
            <a:pPr eaLnBrk="1" hangingPunct="1">
              <a:spcBef>
                <a:spcPct val="50000"/>
              </a:spcBef>
              <a:buClrTx/>
              <a:buSzTx/>
              <a:buFontTx/>
              <a:buAutoNum type="arabicPeriod" startAt="2"/>
            </a:pPr>
            <a:r>
              <a:rPr lang="sk-SK" altLang="sk-SK" sz="2400" dirty="0" err="1" smtClean="0">
                <a:solidFill>
                  <a:schemeClr val="tx2"/>
                </a:solidFill>
                <a:latin typeface="Verdana" panose="020B0604030504040204" pitchFamily="34" charset="0"/>
              </a:rPr>
              <a:t>Frame</a:t>
            </a:r>
            <a:r>
              <a:rPr lang="sk-SK" altLang="sk-SK" sz="2400" dirty="0" smtClean="0">
                <a:solidFill>
                  <a:schemeClr val="tx2"/>
                </a:solidFill>
                <a:latin typeface="Verdana" panose="020B0604030504040204" pitchFamily="34" charset="0"/>
              </a:rPr>
              <a:t> </a:t>
            </a:r>
            <a:r>
              <a:rPr lang="sk-SK" altLang="sk-SK" sz="2400" dirty="0" err="1">
                <a:solidFill>
                  <a:schemeClr val="tx2"/>
                </a:solidFill>
                <a:latin typeface="Verdana" panose="020B0604030504040204" pitchFamily="34" charset="0"/>
              </a:rPr>
              <a:t>problem</a:t>
            </a:r>
            <a:r>
              <a:rPr lang="sk-SK" altLang="sk-SK" sz="2400" dirty="0">
                <a:solidFill>
                  <a:schemeClr val="tx2"/>
                </a:solidFill>
                <a:latin typeface="Verdana" panose="020B0604030504040204" pitchFamily="34" charset="0"/>
              </a:rPr>
              <a:t>: </a:t>
            </a:r>
            <a:r>
              <a:rPr lang="en-US" altLang="sk-SK" sz="2400" dirty="0" smtClean="0">
                <a:latin typeface="Verdana" panose="020B0604030504040204" pitchFamily="34" charset="0"/>
              </a:rPr>
              <a:t>Problem to describe, that if the plane flies, everything in the plane flies with. Not easy to solve, </a:t>
            </a:r>
            <a:r>
              <a:rPr lang="sk-SK" altLang="sk-SK" sz="2400" dirty="0" err="1" smtClean="0">
                <a:latin typeface="Verdana" panose="020B0604030504040204" pitchFamily="34" charset="0"/>
              </a:rPr>
              <a:t>close</a:t>
            </a:r>
            <a:r>
              <a:rPr lang="sk-SK" altLang="sk-SK" sz="2400" dirty="0" smtClean="0">
                <a:latin typeface="Verdana" panose="020B0604030504040204" pitchFamily="34" charset="0"/>
              </a:rPr>
              <a:t> </a:t>
            </a:r>
            <a:r>
              <a:rPr lang="sk-SK" altLang="sk-SK" sz="2400" dirty="0" err="1">
                <a:latin typeface="Verdana" panose="020B0604030504040204" pitchFamily="34" charset="0"/>
              </a:rPr>
              <a:t>world</a:t>
            </a:r>
            <a:r>
              <a:rPr lang="sk-SK" altLang="sk-SK" sz="2400" dirty="0">
                <a:latin typeface="Verdana" panose="020B0604030504040204" pitchFamily="34" charset="0"/>
              </a:rPr>
              <a:t> </a:t>
            </a:r>
            <a:r>
              <a:rPr lang="sk-SK" altLang="sk-SK" sz="2400" dirty="0" err="1" smtClean="0">
                <a:latin typeface="Verdana" panose="020B0604030504040204" pitchFamily="34" charset="0"/>
              </a:rPr>
              <a:t>assumptio</a:t>
            </a:r>
            <a:r>
              <a:rPr lang="en-US" altLang="sk-SK" sz="2400" dirty="0" smtClean="0">
                <a:latin typeface="Verdana" panose="020B0604030504040204" pitchFamily="34" charset="0"/>
              </a:rPr>
              <a:t>n is used</a:t>
            </a:r>
            <a:r>
              <a:rPr lang="sk-SK" altLang="sk-SK" sz="2400" dirty="0" smtClean="0">
                <a:latin typeface="Verdana" panose="020B0604030504040204" pitchFamily="34" charset="0"/>
              </a:rPr>
              <a:t>: </a:t>
            </a:r>
            <a:r>
              <a:rPr lang="en-US" altLang="sk-SK" sz="2400" dirty="0" smtClean="0">
                <a:latin typeface="Verdana" panose="020B0604030504040204" pitchFamily="34" charset="0"/>
              </a:rPr>
              <a:t>each literal not mentioned in the effect part stays unchanged. </a:t>
            </a:r>
          </a:p>
          <a:p>
            <a:pPr eaLnBrk="1" hangingPunct="1">
              <a:spcBef>
                <a:spcPct val="50000"/>
              </a:spcBef>
              <a:buClrTx/>
              <a:buSzTx/>
              <a:buFontTx/>
              <a:buAutoNum type="arabicPeriod" startAt="2"/>
            </a:pPr>
            <a:r>
              <a:rPr lang="en-US" altLang="sk-SK" sz="2400" dirty="0" smtClean="0">
                <a:solidFill>
                  <a:schemeClr val="tx2"/>
                </a:solidFill>
                <a:latin typeface="Verdana" panose="020B0604030504040204" pitchFamily="34" charset="0"/>
              </a:rPr>
              <a:t>Solution of the </a:t>
            </a:r>
            <a:r>
              <a:rPr lang="sk-SK" altLang="sk-SK" sz="2400" dirty="0" smtClean="0">
                <a:solidFill>
                  <a:schemeClr val="tx2"/>
                </a:solidFill>
                <a:latin typeface="Verdana" panose="020B0604030504040204" pitchFamily="34" charset="0"/>
              </a:rPr>
              <a:t> </a:t>
            </a:r>
            <a:r>
              <a:rPr lang="sk-SK" altLang="sk-SK" sz="2400" dirty="0" err="1">
                <a:solidFill>
                  <a:schemeClr val="tx2"/>
                </a:solidFill>
                <a:latin typeface="Verdana" panose="020B0604030504040204" pitchFamily="34" charset="0"/>
              </a:rPr>
              <a:t>planning</a:t>
            </a:r>
            <a:r>
              <a:rPr lang="sk-SK" altLang="sk-SK" sz="2400" dirty="0">
                <a:solidFill>
                  <a:schemeClr val="tx2"/>
                </a:solidFill>
                <a:latin typeface="Verdana" panose="020B0604030504040204" pitchFamily="34" charset="0"/>
              </a:rPr>
              <a:t> </a:t>
            </a:r>
            <a:r>
              <a:rPr lang="sk-SK" altLang="sk-SK" sz="2400" dirty="0" err="1" smtClean="0">
                <a:solidFill>
                  <a:schemeClr val="tx2"/>
                </a:solidFill>
                <a:latin typeface="Verdana" panose="020B0604030504040204" pitchFamily="34" charset="0"/>
              </a:rPr>
              <a:t>probl</a:t>
            </a:r>
            <a:r>
              <a:rPr lang="en-US" altLang="sk-SK" sz="2400" dirty="0" err="1" smtClean="0">
                <a:solidFill>
                  <a:schemeClr val="tx2"/>
                </a:solidFill>
                <a:latin typeface="Verdana" panose="020B0604030504040204" pitchFamily="34" charset="0"/>
              </a:rPr>
              <a:t>em</a:t>
            </a:r>
            <a:r>
              <a:rPr lang="sk-SK" altLang="sk-SK" sz="2400" dirty="0" smtClean="0">
                <a:solidFill>
                  <a:schemeClr val="tx2"/>
                </a:solidFill>
                <a:latin typeface="Verdana" panose="020B0604030504040204" pitchFamily="34" charset="0"/>
              </a:rPr>
              <a:t>: </a:t>
            </a:r>
            <a:r>
              <a:rPr lang="en-US" altLang="sk-SK" sz="2400" dirty="0" smtClean="0">
                <a:latin typeface="Verdana" panose="020B0604030504040204" pitchFamily="34" charset="0"/>
              </a:rPr>
              <a:t>action sequence</a:t>
            </a:r>
            <a:endParaRPr lang="en-US" altLang="sk-SK" sz="2400" dirty="0">
              <a:latin typeface="Verdana" panose="020B0604030504040204" pitchFamily="34" charset="0"/>
            </a:endParaRPr>
          </a:p>
        </p:txBody>
      </p:sp>
      <p:sp>
        <p:nvSpPr>
          <p:cNvPr id="14339" name="Text Box 3"/>
          <p:cNvSpPr txBox="1">
            <a:spLocks noChangeArrowheads="1"/>
          </p:cNvSpPr>
          <p:nvPr/>
        </p:nvSpPr>
        <p:spPr bwMode="auto">
          <a:xfrm>
            <a:off x="2438400" y="4581525"/>
            <a:ext cx="82296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en-US" altLang="sk-SK" sz="2400" dirty="0" smtClean="0">
                <a:solidFill>
                  <a:schemeClr val="tx2"/>
                </a:solidFill>
                <a:latin typeface="Verdana" panose="020B0604030504040204" pitchFamily="34" charset="0"/>
              </a:rPr>
              <a:t>Cons of the</a:t>
            </a:r>
            <a:r>
              <a:rPr lang="sk-SK" altLang="sk-SK" sz="2400" dirty="0" smtClean="0">
                <a:solidFill>
                  <a:schemeClr val="tx2"/>
                </a:solidFill>
                <a:latin typeface="Verdana" panose="020B0604030504040204" pitchFamily="34" charset="0"/>
              </a:rPr>
              <a:t> </a:t>
            </a:r>
            <a:r>
              <a:rPr lang="sk-SK" altLang="sk-SK" sz="2400" dirty="0">
                <a:solidFill>
                  <a:schemeClr val="tx2"/>
                </a:solidFill>
                <a:latin typeface="Verdana" panose="020B0604030504040204" pitchFamily="34" charset="0"/>
              </a:rPr>
              <a:t>STRIPS </a:t>
            </a:r>
            <a:r>
              <a:rPr lang="sk-SK" altLang="sk-SK" sz="2400" dirty="0" err="1" smtClean="0">
                <a:solidFill>
                  <a:schemeClr val="tx2"/>
                </a:solidFill>
                <a:latin typeface="Verdana" panose="020B0604030504040204" pitchFamily="34" charset="0"/>
              </a:rPr>
              <a:t>repre</a:t>
            </a:r>
            <a:r>
              <a:rPr lang="en-US" altLang="sk-SK" sz="2400" dirty="0" err="1" smtClean="0">
                <a:solidFill>
                  <a:schemeClr val="tx2"/>
                </a:solidFill>
                <a:latin typeface="Verdana" panose="020B0604030504040204" pitchFamily="34" charset="0"/>
              </a:rPr>
              <a:t>sentation</a:t>
            </a:r>
            <a:r>
              <a:rPr lang="sk-SK" altLang="sk-SK" sz="2400" dirty="0" smtClean="0">
                <a:solidFill>
                  <a:schemeClr val="tx2"/>
                </a:solidFill>
                <a:latin typeface="Verdana" panose="020B0604030504040204" pitchFamily="34" charset="0"/>
              </a:rPr>
              <a:t>:</a:t>
            </a:r>
            <a:endParaRPr lang="sk-SK" altLang="sk-SK" sz="2400" dirty="0">
              <a:solidFill>
                <a:schemeClr val="tx2"/>
              </a:solidFill>
              <a:latin typeface="Verdana" panose="020B0604030504040204" pitchFamily="34" charset="0"/>
            </a:endParaRPr>
          </a:p>
          <a:p>
            <a:pPr eaLnBrk="1" hangingPunct="1">
              <a:spcBef>
                <a:spcPct val="50000"/>
              </a:spcBef>
              <a:buClrTx/>
              <a:buSzTx/>
              <a:buFontTx/>
              <a:buChar char="-"/>
            </a:pPr>
            <a:r>
              <a:rPr lang="en-US" altLang="sk-SK" sz="2400" dirty="0" smtClean="0">
                <a:latin typeface="Verdana" panose="020B0604030504040204" pitchFamily="34" charset="0"/>
              </a:rPr>
              <a:t>No functions</a:t>
            </a:r>
          </a:p>
          <a:p>
            <a:pPr eaLnBrk="1" hangingPunct="1">
              <a:spcBef>
                <a:spcPct val="50000"/>
              </a:spcBef>
              <a:buClrTx/>
              <a:buSzTx/>
              <a:buFontTx/>
              <a:buChar char="-"/>
            </a:pPr>
            <a:r>
              <a:rPr lang="en-US" altLang="sk-SK" sz="2400" dirty="0" smtClean="0">
                <a:latin typeface="Verdana" panose="020B0604030504040204" pitchFamily="34" charset="0"/>
              </a:rPr>
              <a:t>Only positive literals used to the state description</a:t>
            </a:r>
            <a:endParaRPr lang="sk-SK" altLang="sk-SK" sz="2400" dirty="0">
              <a:latin typeface="Verdana" panose="020B0604030504040204" pitchFamily="34" charset="0"/>
            </a:endParaRPr>
          </a:p>
        </p:txBody>
      </p:sp>
    </p:spTree>
    <p:extLst>
      <p:ext uri="{BB962C8B-B14F-4D97-AF65-F5344CB8AC3E}">
        <p14:creationId xmlns:p14="http://schemas.microsoft.com/office/powerpoint/2010/main" val="12586415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828801" y="533400"/>
            <a:ext cx="8659813"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3600" dirty="0" err="1" smtClean="0">
                <a:solidFill>
                  <a:schemeClr val="tx2"/>
                </a:solidFill>
                <a:latin typeface="Verdana" panose="020B0604030504040204" pitchFamily="34" charset="0"/>
              </a:rPr>
              <a:t>Pl</a:t>
            </a:r>
            <a:r>
              <a:rPr lang="en-US" altLang="sk-SK" sz="3600" dirty="0" err="1" smtClean="0">
                <a:solidFill>
                  <a:schemeClr val="tx2"/>
                </a:solidFill>
                <a:latin typeface="Verdana" panose="020B0604030504040204" pitchFamily="34" charset="0"/>
              </a:rPr>
              <a:t>anning</a:t>
            </a:r>
            <a:r>
              <a:rPr lang="sk-SK" altLang="sk-SK" sz="3600" dirty="0" smtClean="0">
                <a:solidFill>
                  <a:schemeClr val="tx2"/>
                </a:solidFill>
                <a:latin typeface="Verdana" panose="020B0604030504040204" pitchFamily="34" charset="0"/>
              </a:rPr>
              <a:t>: </a:t>
            </a:r>
            <a:endParaRPr lang="sk-SK" altLang="sk-SK" sz="3600" dirty="0">
              <a:solidFill>
                <a:schemeClr val="tx2"/>
              </a:solidFill>
              <a:latin typeface="Verdana" panose="020B0604030504040204" pitchFamily="34" charset="0"/>
            </a:endParaRPr>
          </a:p>
          <a:p>
            <a:pPr eaLnBrk="1" hangingPunct="1">
              <a:spcBef>
                <a:spcPct val="50000"/>
              </a:spcBef>
              <a:buClrTx/>
              <a:buSzTx/>
              <a:buFontTx/>
              <a:buNone/>
            </a:pPr>
            <a:endParaRPr lang="sk-SK" altLang="sk-SK" sz="3600" dirty="0">
              <a:solidFill>
                <a:schemeClr val="tx2"/>
              </a:solidFill>
              <a:latin typeface="Verdana" panose="020B0604030504040204" pitchFamily="34" charset="0"/>
            </a:endParaRPr>
          </a:p>
          <a:p>
            <a:pPr eaLnBrk="1" hangingPunct="1">
              <a:spcBef>
                <a:spcPct val="50000"/>
              </a:spcBef>
              <a:buClrTx/>
              <a:buSzTx/>
              <a:buFontTx/>
              <a:buNone/>
            </a:pPr>
            <a:endParaRPr lang="sk-SK" altLang="sk-SK" sz="2400" dirty="0">
              <a:latin typeface="Verdana" panose="020B0604030504040204" pitchFamily="34" charset="0"/>
            </a:endParaRPr>
          </a:p>
          <a:p>
            <a:pPr eaLnBrk="1" hangingPunct="1">
              <a:spcBef>
                <a:spcPct val="50000"/>
              </a:spcBef>
              <a:buClrTx/>
              <a:buSzTx/>
              <a:buFontTx/>
              <a:buAutoNum type="alphaLcParenR"/>
            </a:pPr>
            <a:r>
              <a:rPr lang="sk-SK" altLang="sk-SK" sz="2400" dirty="0" err="1" smtClean="0">
                <a:latin typeface="Verdana" panose="020B0604030504040204" pitchFamily="34" charset="0"/>
              </a:rPr>
              <a:t>Pl</a:t>
            </a:r>
            <a:r>
              <a:rPr lang="en-US" altLang="sk-SK" sz="2400" dirty="0" err="1" smtClean="0">
                <a:latin typeface="Verdana" panose="020B0604030504040204" pitchFamily="34" charset="0"/>
              </a:rPr>
              <a:t>anning</a:t>
            </a:r>
            <a:r>
              <a:rPr lang="en-US" altLang="sk-SK" sz="2400" dirty="0" smtClean="0">
                <a:latin typeface="Verdana" panose="020B0604030504040204" pitchFamily="34" charset="0"/>
              </a:rPr>
              <a:t> as a searching problem</a:t>
            </a:r>
            <a:endParaRPr lang="sk-SK" altLang="sk-SK" sz="2400" dirty="0">
              <a:latin typeface="Verdana" panose="020B0604030504040204" pitchFamily="34" charset="0"/>
            </a:endParaRPr>
          </a:p>
          <a:p>
            <a:pPr eaLnBrk="1" hangingPunct="1">
              <a:spcBef>
                <a:spcPct val="50000"/>
              </a:spcBef>
              <a:buClrTx/>
              <a:buSzTx/>
              <a:buFontTx/>
              <a:buNone/>
            </a:pPr>
            <a:r>
              <a:rPr lang="sk-SK" altLang="sk-SK" sz="2400" dirty="0">
                <a:latin typeface="Verdana" panose="020B0604030504040204" pitchFamily="34" charset="0"/>
              </a:rPr>
              <a:t>                         -  </a:t>
            </a:r>
            <a:r>
              <a:rPr lang="sk-SK" altLang="sk-SK" sz="2400" dirty="0" err="1">
                <a:solidFill>
                  <a:schemeClr val="tx2"/>
                </a:solidFill>
                <a:latin typeface="Verdana" panose="020B0604030504040204" pitchFamily="34" charset="0"/>
              </a:rPr>
              <a:t>total</a:t>
            </a:r>
            <a:r>
              <a:rPr lang="sk-SK" altLang="sk-SK" sz="2400" dirty="0">
                <a:solidFill>
                  <a:schemeClr val="tx2"/>
                </a:solidFill>
                <a:latin typeface="Verdana" panose="020B0604030504040204" pitchFamily="34" charset="0"/>
              </a:rPr>
              <a:t> </a:t>
            </a:r>
            <a:r>
              <a:rPr lang="sk-SK" altLang="sk-SK" sz="2400" dirty="0" err="1">
                <a:solidFill>
                  <a:schemeClr val="tx2"/>
                </a:solidFill>
                <a:latin typeface="Verdana" panose="020B0604030504040204" pitchFamily="34" charset="0"/>
              </a:rPr>
              <a:t>order</a:t>
            </a:r>
            <a:r>
              <a:rPr lang="sk-SK" altLang="sk-SK" sz="2400" dirty="0">
                <a:solidFill>
                  <a:schemeClr val="tx2"/>
                </a:solidFill>
                <a:latin typeface="Verdana" panose="020B0604030504040204" pitchFamily="34" charset="0"/>
              </a:rPr>
              <a:t> </a:t>
            </a:r>
            <a:r>
              <a:rPr lang="sk-SK" altLang="sk-SK" sz="2400" dirty="0" err="1">
                <a:solidFill>
                  <a:schemeClr val="tx2"/>
                </a:solidFill>
                <a:latin typeface="Verdana" panose="020B0604030504040204" pitchFamily="34" charset="0"/>
              </a:rPr>
              <a:t>plan</a:t>
            </a:r>
            <a:r>
              <a:rPr lang="sk-SK" altLang="sk-SK" sz="2400" dirty="0">
                <a:solidFill>
                  <a:schemeClr val="tx2"/>
                </a:solidFill>
                <a:latin typeface="Verdana" panose="020B0604030504040204" pitchFamily="34" charset="0"/>
              </a:rPr>
              <a:t>, TOT </a:t>
            </a:r>
            <a:r>
              <a:rPr lang="sk-SK" altLang="sk-SK" sz="2400" dirty="0" err="1">
                <a:solidFill>
                  <a:schemeClr val="tx2"/>
                </a:solidFill>
                <a:latin typeface="Verdana" panose="020B0604030504040204" pitchFamily="34" charset="0"/>
              </a:rPr>
              <a:t>plan</a:t>
            </a:r>
            <a:endParaRPr lang="sk-SK" altLang="sk-SK" sz="2400" dirty="0">
              <a:solidFill>
                <a:schemeClr val="tx2"/>
              </a:solidFill>
              <a:latin typeface="Verdana" panose="020B0604030504040204" pitchFamily="34" charset="0"/>
            </a:endParaRPr>
          </a:p>
          <a:p>
            <a:pPr eaLnBrk="1" hangingPunct="1">
              <a:spcBef>
                <a:spcPct val="50000"/>
              </a:spcBef>
              <a:buClrTx/>
              <a:buSzTx/>
              <a:buFontTx/>
              <a:buNone/>
            </a:pPr>
            <a:r>
              <a:rPr lang="sk-SK" altLang="sk-SK" sz="2400" dirty="0">
                <a:latin typeface="Verdana" panose="020B0604030504040204" pitchFamily="34" charset="0"/>
              </a:rPr>
              <a:t>                         </a:t>
            </a:r>
          </a:p>
          <a:p>
            <a:pPr eaLnBrk="1" hangingPunct="1">
              <a:spcBef>
                <a:spcPct val="50000"/>
              </a:spcBef>
              <a:buClrTx/>
              <a:buSzTx/>
              <a:buFontTx/>
              <a:buAutoNum type="alphaLcParenR"/>
            </a:pPr>
            <a:r>
              <a:rPr lang="sk-SK" altLang="sk-SK" sz="2400" dirty="0" err="1" smtClean="0">
                <a:latin typeface="Verdana" panose="020B0604030504040204" pitchFamily="34" charset="0"/>
              </a:rPr>
              <a:t>Pl</a:t>
            </a:r>
            <a:r>
              <a:rPr lang="en-US" altLang="sk-SK" sz="2400" dirty="0" err="1" smtClean="0">
                <a:latin typeface="Verdana" panose="020B0604030504040204" pitchFamily="34" charset="0"/>
              </a:rPr>
              <a:t>anning</a:t>
            </a:r>
            <a:r>
              <a:rPr lang="en-US" altLang="sk-SK" sz="2400" dirty="0" smtClean="0">
                <a:latin typeface="Verdana" panose="020B0604030504040204" pitchFamily="34" charset="0"/>
              </a:rPr>
              <a:t> as a</a:t>
            </a:r>
            <a:r>
              <a:rPr lang="sk-SK" altLang="sk-SK" sz="2400" dirty="0" smtClean="0">
                <a:latin typeface="Verdana" panose="020B0604030504040204" pitchFamily="34" charset="0"/>
              </a:rPr>
              <a:t> </a:t>
            </a:r>
            <a:r>
              <a:rPr lang="sk-SK" altLang="sk-SK" sz="2400" dirty="0">
                <a:latin typeface="Verdana" panose="020B0604030504040204" pitchFamily="34" charset="0"/>
              </a:rPr>
              <a:t>CSP </a:t>
            </a:r>
            <a:r>
              <a:rPr lang="sk-SK" altLang="sk-SK" sz="2400" dirty="0" err="1" smtClean="0">
                <a:latin typeface="Verdana" panose="020B0604030504040204" pitchFamily="34" charset="0"/>
              </a:rPr>
              <a:t>probl</a:t>
            </a:r>
            <a:r>
              <a:rPr lang="en-US" altLang="sk-SK" sz="2400" dirty="0" err="1" smtClean="0">
                <a:latin typeface="Verdana" panose="020B0604030504040204" pitchFamily="34" charset="0"/>
              </a:rPr>
              <a:t>em</a:t>
            </a:r>
            <a:endParaRPr lang="sk-SK" altLang="sk-SK" sz="2400" dirty="0">
              <a:latin typeface="Verdana" panose="020B0604030504040204" pitchFamily="34" charset="0"/>
            </a:endParaRPr>
          </a:p>
          <a:p>
            <a:pPr eaLnBrk="1" hangingPunct="1">
              <a:spcBef>
                <a:spcPct val="50000"/>
              </a:spcBef>
              <a:buClrTx/>
              <a:buSzTx/>
              <a:buFontTx/>
              <a:buNone/>
            </a:pPr>
            <a:r>
              <a:rPr lang="sk-SK" altLang="sk-SK" sz="2400" dirty="0">
                <a:latin typeface="Verdana" panose="020B0604030504040204" pitchFamily="34" charset="0"/>
              </a:rPr>
              <a:t>                         -  </a:t>
            </a:r>
            <a:r>
              <a:rPr lang="sk-SK" altLang="sk-SK" sz="2400" dirty="0" err="1" smtClean="0">
                <a:solidFill>
                  <a:schemeClr val="tx2"/>
                </a:solidFill>
                <a:latin typeface="Verdana" panose="020B0604030504040204" pitchFamily="34" charset="0"/>
              </a:rPr>
              <a:t>partial</a:t>
            </a:r>
            <a:r>
              <a:rPr lang="sk-SK" altLang="sk-SK" sz="2400" dirty="0" smtClean="0">
                <a:solidFill>
                  <a:schemeClr val="tx2"/>
                </a:solidFill>
                <a:latin typeface="Verdana" panose="020B0604030504040204" pitchFamily="34" charset="0"/>
              </a:rPr>
              <a:t> </a:t>
            </a:r>
            <a:r>
              <a:rPr lang="sk-SK" altLang="sk-SK" sz="2400" dirty="0" err="1" smtClean="0">
                <a:solidFill>
                  <a:schemeClr val="tx2"/>
                </a:solidFill>
                <a:latin typeface="Verdana" panose="020B0604030504040204" pitchFamily="34" charset="0"/>
              </a:rPr>
              <a:t>order</a:t>
            </a:r>
            <a:r>
              <a:rPr lang="sk-SK" altLang="sk-SK" sz="2400" dirty="0" smtClean="0">
                <a:solidFill>
                  <a:schemeClr val="tx2"/>
                </a:solidFill>
                <a:latin typeface="Verdana" panose="020B0604030504040204" pitchFamily="34" charset="0"/>
              </a:rPr>
              <a:t> </a:t>
            </a:r>
            <a:r>
              <a:rPr lang="sk-SK" altLang="sk-SK" sz="2400" dirty="0" err="1">
                <a:solidFill>
                  <a:schemeClr val="tx2"/>
                </a:solidFill>
                <a:latin typeface="Verdana" panose="020B0604030504040204" pitchFamily="34" charset="0"/>
              </a:rPr>
              <a:t>plan</a:t>
            </a:r>
            <a:r>
              <a:rPr lang="sk-SK" altLang="sk-SK" sz="2400" dirty="0">
                <a:solidFill>
                  <a:schemeClr val="tx2"/>
                </a:solidFill>
                <a:latin typeface="Verdana" panose="020B0604030504040204" pitchFamily="34" charset="0"/>
              </a:rPr>
              <a:t>, POP </a:t>
            </a:r>
            <a:r>
              <a:rPr lang="sk-SK" altLang="sk-SK" sz="2400" dirty="0" err="1">
                <a:solidFill>
                  <a:schemeClr val="tx2"/>
                </a:solidFill>
                <a:latin typeface="Verdana" panose="020B0604030504040204" pitchFamily="34" charset="0"/>
              </a:rPr>
              <a:t>plan</a:t>
            </a:r>
            <a:endParaRPr lang="en-US" altLang="sk-SK" sz="2400" dirty="0">
              <a:solidFill>
                <a:schemeClr val="tx2"/>
              </a:solidFill>
              <a:latin typeface="Verdana" panose="020B0604030504040204" pitchFamily="34" charset="0"/>
            </a:endParaRPr>
          </a:p>
        </p:txBody>
      </p:sp>
    </p:spTree>
    <p:extLst>
      <p:ext uri="{BB962C8B-B14F-4D97-AF65-F5344CB8AC3E}">
        <p14:creationId xmlns:p14="http://schemas.microsoft.com/office/powerpoint/2010/main" val="24020162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209800" y="1066800"/>
            <a:ext cx="510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en-US" altLang="sk-SK" sz="2400" dirty="0">
                <a:latin typeface="Verdana" panose="020B0604030504040204" pitchFamily="34" charset="0"/>
              </a:rPr>
              <a:t>Strips </a:t>
            </a:r>
            <a:r>
              <a:rPr lang="en-US" altLang="sk-SK" sz="2400" dirty="0" smtClean="0">
                <a:latin typeface="Verdana" panose="020B0604030504040204" pitchFamily="34" charset="0"/>
              </a:rPr>
              <a:t>action representation</a:t>
            </a:r>
            <a:endParaRPr lang="en-GB" altLang="sk-SK" sz="2400" dirty="0">
              <a:latin typeface="Verdana" panose="020B0604030504040204" pitchFamily="34" charset="0"/>
            </a:endParaRPr>
          </a:p>
        </p:txBody>
      </p:sp>
      <p:grpSp>
        <p:nvGrpSpPr>
          <p:cNvPr id="16387" name="Group 3"/>
          <p:cNvGrpSpPr>
            <a:grpSpLocks/>
          </p:cNvGrpSpPr>
          <p:nvPr/>
        </p:nvGrpSpPr>
        <p:grpSpPr bwMode="auto">
          <a:xfrm>
            <a:off x="3429000" y="2362200"/>
            <a:ext cx="2819400" cy="1905000"/>
            <a:chOff x="1200" y="1488"/>
            <a:chExt cx="1776" cy="1200"/>
          </a:xfrm>
        </p:grpSpPr>
        <p:grpSp>
          <p:nvGrpSpPr>
            <p:cNvPr id="16399" name="Group 4"/>
            <p:cNvGrpSpPr>
              <a:grpSpLocks/>
            </p:cNvGrpSpPr>
            <p:nvPr/>
          </p:nvGrpSpPr>
          <p:grpSpPr bwMode="auto">
            <a:xfrm>
              <a:off x="1200" y="1488"/>
              <a:ext cx="1776" cy="1200"/>
              <a:chOff x="1200" y="1488"/>
              <a:chExt cx="1776" cy="1200"/>
            </a:xfrm>
          </p:grpSpPr>
          <p:sp>
            <p:nvSpPr>
              <p:cNvPr id="53267" name="Rectangle 5"/>
              <p:cNvSpPr>
                <a:spLocks noChangeArrowheads="1"/>
              </p:cNvSpPr>
              <p:nvPr/>
            </p:nvSpPr>
            <p:spPr bwMode="auto">
              <a:xfrm>
                <a:off x="1200" y="1776"/>
                <a:ext cx="1776" cy="912"/>
              </a:xfrm>
              <a:prstGeom prst="rect">
                <a:avLst/>
              </a:prstGeom>
              <a:solidFill>
                <a:schemeClr val="bg2">
                  <a:lumMod val="20000"/>
                  <a:lumOff val="80000"/>
                </a:schemeClr>
              </a:solidFill>
              <a:ln w="38100">
                <a:solidFill>
                  <a:schemeClr val="tx1"/>
                </a:solidFill>
                <a:miter lim="800000"/>
                <a:headEnd/>
                <a:tailEnd/>
              </a:ln>
            </p:spPr>
            <p:txBody>
              <a:bodyPr wrap="none" anchor="ct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defRPr/>
                </a:pPr>
                <a:endParaRPr lang="sk-SK" altLang="sk-SK"/>
              </a:p>
            </p:txBody>
          </p:sp>
          <p:sp>
            <p:nvSpPr>
              <p:cNvPr id="16404" name="Rectangle 6"/>
              <p:cNvSpPr>
                <a:spLocks noChangeArrowheads="1"/>
              </p:cNvSpPr>
              <p:nvPr/>
            </p:nvSpPr>
            <p:spPr bwMode="auto">
              <a:xfrm>
                <a:off x="1200" y="1488"/>
                <a:ext cx="1776" cy="288"/>
              </a:xfrm>
              <a:prstGeom prst="rect">
                <a:avLst/>
              </a:prstGeom>
              <a:solidFill>
                <a:schemeClr val="accent1"/>
              </a:solidFill>
              <a:ln w="38100">
                <a:solidFill>
                  <a:schemeClr val="tx1"/>
                </a:solidFill>
                <a:miter lim="800000"/>
                <a:headEnd/>
                <a:tailEnd/>
              </a:ln>
            </p:spPr>
            <p:txBody>
              <a:bodyPr wrap="none" anchor="ct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endParaRPr lang="sk-SK" altLang="sk-SK" sz="2400">
                  <a:latin typeface="Verdana" panose="020B0604030504040204" pitchFamily="34" charset="0"/>
                </a:endParaRPr>
              </a:p>
            </p:txBody>
          </p:sp>
          <p:sp>
            <p:nvSpPr>
              <p:cNvPr id="16405" name="Line 7"/>
              <p:cNvSpPr>
                <a:spLocks noChangeShapeType="1"/>
              </p:cNvSpPr>
              <p:nvPr/>
            </p:nvSpPr>
            <p:spPr bwMode="auto">
              <a:xfrm>
                <a:off x="1200" y="2400"/>
                <a:ext cx="1776"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16400" name="Text Box 8"/>
            <p:cNvSpPr txBox="1">
              <a:spLocks noChangeArrowheads="1"/>
            </p:cNvSpPr>
            <p:nvPr/>
          </p:nvSpPr>
          <p:spPr bwMode="auto">
            <a:xfrm>
              <a:off x="1248" y="1536"/>
              <a:ext cx="16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1800" dirty="0" err="1" smtClean="0">
                  <a:solidFill>
                    <a:srgbClr val="FFFF00"/>
                  </a:solidFill>
                  <a:latin typeface="Verdana" panose="020B0604030504040204" pitchFamily="34" charset="0"/>
                </a:rPr>
                <a:t>preconditions</a:t>
              </a:r>
              <a:r>
                <a:rPr lang="sk-SK" altLang="sk-SK" sz="1800" dirty="0" smtClean="0">
                  <a:solidFill>
                    <a:srgbClr val="FFFF00"/>
                  </a:solidFill>
                  <a:latin typeface="Verdana" panose="020B0604030504040204" pitchFamily="34" charset="0"/>
                </a:rPr>
                <a:t> </a:t>
              </a:r>
              <a:r>
                <a:rPr lang="sk-SK" altLang="sk-SK" sz="1800" dirty="0">
                  <a:solidFill>
                    <a:srgbClr val="FFFF00"/>
                  </a:solidFill>
                  <a:latin typeface="Verdana" panose="020B0604030504040204" pitchFamily="34" charset="0"/>
                </a:rPr>
                <a:t>1</a:t>
              </a:r>
              <a:endParaRPr lang="en-GB" altLang="sk-SK" sz="1800" dirty="0">
                <a:solidFill>
                  <a:srgbClr val="FFFF00"/>
                </a:solidFill>
                <a:latin typeface="Verdana" panose="020B0604030504040204" pitchFamily="34" charset="0"/>
              </a:endParaRPr>
            </a:p>
          </p:txBody>
        </p:sp>
        <p:sp>
          <p:nvSpPr>
            <p:cNvPr id="16401" name="Text Box 9"/>
            <p:cNvSpPr txBox="1">
              <a:spLocks noChangeArrowheads="1"/>
            </p:cNvSpPr>
            <p:nvPr/>
          </p:nvSpPr>
          <p:spPr bwMode="auto">
            <a:xfrm>
              <a:off x="1200" y="1968"/>
              <a:ext cx="16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1800" dirty="0" err="1">
                  <a:latin typeface="Verdana" panose="020B0604030504040204" pitchFamily="34" charset="0"/>
                </a:rPr>
                <a:t>a</a:t>
              </a:r>
              <a:r>
                <a:rPr lang="sk-SK" altLang="sk-SK" sz="1800" dirty="0" err="1" smtClean="0">
                  <a:latin typeface="Verdana" panose="020B0604030504040204" pitchFamily="34" charset="0"/>
                </a:rPr>
                <a:t>ction</a:t>
              </a:r>
              <a:r>
                <a:rPr lang="sk-SK" altLang="sk-SK" sz="1800" dirty="0" smtClean="0">
                  <a:latin typeface="Verdana" panose="020B0604030504040204" pitchFamily="34" charset="0"/>
                </a:rPr>
                <a:t> </a:t>
              </a:r>
              <a:r>
                <a:rPr lang="sk-SK" altLang="sk-SK" sz="1800" dirty="0" err="1" smtClean="0">
                  <a:latin typeface="Verdana" panose="020B0604030504040204" pitchFamily="34" charset="0"/>
                </a:rPr>
                <a:t>description</a:t>
              </a:r>
              <a:r>
                <a:rPr lang="sk-SK" altLang="sk-SK" sz="1800" dirty="0" smtClean="0">
                  <a:latin typeface="Verdana" panose="020B0604030504040204" pitchFamily="34" charset="0"/>
                </a:rPr>
                <a:t> </a:t>
              </a:r>
              <a:r>
                <a:rPr lang="sk-SK" altLang="sk-SK" sz="1800" dirty="0">
                  <a:latin typeface="Verdana" panose="020B0604030504040204" pitchFamily="34" charset="0"/>
                </a:rPr>
                <a:t>1</a:t>
              </a:r>
              <a:endParaRPr lang="en-GB" altLang="sk-SK" sz="1800" dirty="0">
                <a:latin typeface="Verdana" panose="020B0604030504040204" pitchFamily="34" charset="0"/>
              </a:endParaRPr>
            </a:p>
          </p:txBody>
        </p:sp>
        <p:sp>
          <p:nvSpPr>
            <p:cNvPr id="16402" name="Text Box 10"/>
            <p:cNvSpPr txBox="1">
              <a:spLocks noChangeArrowheads="1"/>
            </p:cNvSpPr>
            <p:nvPr/>
          </p:nvSpPr>
          <p:spPr bwMode="auto">
            <a:xfrm>
              <a:off x="1200" y="2400"/>
              <a:ext cx="16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1800" dirty="0">
                  <a:latin typeface="Verdana" panose="020B0604030504040204" pitchFamily="34" charset="0"/>
                </a:rPr>
                <a:t> </a:t>
              </a:r>
              <a:r>
                <a:rPr lang="sk-SK" altLang="sk-SK" sz="1800" dirty="0" err="1" smtClean="0">
                  <a:latin typeface="Verdana" panose="020B0604030504040204" pitchFamily="34" charset="0"/>
                </a:rPr>
                <a:t>effects</a:t>
              </a:r>
              <a:r>
                <a:rPr lang="sk-SK" altLang="sk-SK" sz="1800" dirty="0" smtClean="0">
                  <a:latin typeface="Verdana" panose="020B0604030504040204" pitchFamily="34" charset="0"/>
                </a:rPr>
                <a:t> </a:t>
              </a:r>
              <a:r>
                <a:rPr lang="sk-SK" altLang="sk-SK" sz="1800" dirty="0">
                  <a:latin typeface="Verdana" panose="020B0604030504040204" pitchFamily="34" charset="0"/>
                </a:rPr>
                <a:t>1</a:t>
              </a:r>
              <a:endParaRPr lang="en-GB" altLang="sk-SK" sz="1800" dirty="0">
                <a:latin typeface="Verdana" panose="020B0604030504040204" pitchFamily="34" charset="0"/>
              </a:endParaRPr>
            </a:p>
          </p:txBody>
        </p:sp>
      </p:grpSp>
      <p:grpSp>
        <p:nvGrpSpPr>
          <p:cNvPr id="4" name="Group 11"/>
          <p:cNvGrpSpPr>
            <a:grpSpLocks/>
          </p:cNvGrpSpPr>
          <p:nvPr/>
        </p:nvGrpSpPr>
        <p:grpSpPr bwMode="auto">
          <a:xfrm>
            <a:off x="3429000" y="4572000"/>
            <a:ext cx="2819400" cy="1905000"/>
            <a:chOff x="1200" y="1488"/>
            <a:chExt cx="1776" cy="1200"/>
          </a:xfrm>
        </p:grpSpPr>
        <p:grpSp>
          <p:nvGrpSpPr>
            <p:cNvPr id="16392" name="Group 12"/>
            <p:cNvGrpSpPr>
              <a:grpSpLocks/>
            </p:cNvGrpSpPr>
            <p:nvPr/>
          </p:nvGrpSpPr>
          <p:grpSpPr bwMode="auto">
            <a:xfrm>
              <a:off x="1200" y="1488"/>
              <a:ext cx="1776" cy="1200"/>
              <a:chOff x="1200" y="1488"/>
              <a:chExt cx="1776" cy="1200"/>
            </a:xfrm>
          </p:grpSpPr>
          <p:sp>
            <p:nvSpPr>
              <p:cNvPr id="53260" name="Rectangle 13"/>
              <p:cNvSpPr>
                <a:spLocks noChangeArrowheads="1"/>
              </p:cNvSpPr>
              <p:nvPr/>
            </p:nvSpPr>
            <p:spPr bwMode="auto">
              <a:xfrm>
                <a:off x="1200" y="1776"/>
                <a:ext cx="1776" cy="912"/>
              </a:xfrm>
              <a:prstGeom prst="rect">
                <a:avLst/>
              </a:prstGeom>
              <a:solidFill>
                <a:schemeClr val="bg2">
                  <a:lumMod val="20000"/>
                  <a:lumOff val="80000"/>
                </a:schemeClr>
              </a:solidFill>
              <a:ln w="38100">
                <a:solidFill>
                  <a:schemeClr val="tx1"/>
                </a:solidFill>
                <a:miter lim="800000"/>
                <a:headEnd/>
                <a:tailEnd/>
              </a:ln>
            </p:spPr>
            <p:txBody>
              <a:bodyPr wrap="none" anchor="ct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defRPr/>
                </a:pPr>
                <a:endParaRPr lang="sk-SK" altLang="sk-SK"/>
              </a:p>
            </p:txBody>
          </p:sp>
          <p:sp>
            <p:nvSpPr>
              <p:cNvPr id="16397" name="Rectangle 14"/>
              <p:cNvSpPr>
                <a:spLocks noChangeArrowheads="1"/>
              </p:cNvSpPr>
              <p:nvPr/>
            </p:nvSpPr>
            <p:spPr bwMode="auto">
              <a:xfrm>
                <a:off x="1200" y="1488"/>
                <a:ext cx="1776" cy="288"/>
              </a:xfrm>
              <a:prstGeom prst="rect">
                <a:avLst/>
              </a:prstGeom>
              <a:solidFill>
                <a:schemeClr val="accent1"/>
              </a:solidFill>
              <a:ln w="38100">
                <a:solidFill>
                  <a:schemeClr val="tx1"/>
                </a:solidFill>
                <a:miter lim="800000"/>
                <a:headEnd/>
                <a:tailEnd/>
              </a:ln>
            </p:spPr>
            <p:txBody>
              <a:bodyPr wrap="none" anchor="ct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endParaRPr lang="sk-SK" altLang="sk-SK" sz="2400">
                  <a:latin typeface="Verdana" panose="020B0604030504040204" pitchFamily="34" charset="0"/>
                </a:endParaRPr>
              </a:p>
            </p:txBody>
          </p:sp>
          <p:sp>
            <p:nvSpPr>
              <p:cNvPr id="16398" name="Line 15"/>
              <p:cNvSpPr>
                <a:spLocks noChangeShapeType="1"/>
              </p:cNvSpPr>
              <p:nvPr/>
            </p:nvSpPr>
            <p:spPr bwMode="auto">
              <a:xfrm>
                <a:off x="1200" y="2400"/>
                <a:ext cx="1776"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16393" name="Text Box 16"/>
            <p:cNvSpPr txBox="1">
              <a:spLocks noChangeArrowheads="1"/>
            </p:cNvSpPr>
            <p:nvPr/>
          </p:nvSpPr>
          <p:spPr bwMode="auto">
            <a:xfrm>
              <a:off x="1248" y="1536"/>
              <a:ext cx="16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1800" dirty="0" err="1" smtClean="0">
                  <a:solidFill>
                    <a:srgbClr val="FFFF00"/>
                  </a:solidFill>
                  <a:latin typeface="Verdana" panose="020B0604030504040204" pitchFamily="34" charset="0"/>
                </a:rPr>
                <a:t>preconditions</a:t>
              </a:r>
              <a:r>
                <a:rPr lang="sk-SK" altLang="sk-SK" sz="1800" dirty="0" smtClean="0">
                  <a:solidFill>
                    <a:srgbClr val="FFFF00"/>
                  </a:solidFill>
                  <a:latin typeface="Verdana" panose="020B0604030504040204" pitchFamily="34" charset="0"/>
                </a:rPr>
                <a:t> </a:t>
              </a:r>
              <a:r>
                <a:rPr lang="sk-SK" altLang="sk-SK" sz="1800" dirty="0">
                  <a:solidFill>
                    <a:srgbClr val="FFFF00"/>
                  </a:solidFill>
                  <a:latin typeface="Verdana" panose="020B0604030504040204" pitchFamily="34" charset="0"/>
                </a:rPr>
                <a:t>2</a:t>
              </a:r>
              <a:endParaRPr lang="en-GB" altLang="sk-SK" sz="1800" dirty="0">
                <a:solidFill>
                  <a:srgbClr val="FFFF00"/>
                </a:solidFill>
                <a:latin typeface="Verdana" panose="020B0604030504040204" pitchFamily="34" charset="0"/>
              </a:endParaRPr>
            </a:p>
          </p:txBody>
        </p:sp>
        <p:sp>
          <p:nvSpPr>
            <p:cNvPr id="16394" name="Text Box 17"/>
            <p:cNvSpPr txBox="1">
              <a:spLocks noChangeArrowheads="1"/>
            </p:cNvSpPr>
            <p:nvPr/>
          </p:nvSpPr>
          <p:spPr bwMode="auto">
            <a:xfrm>
              <a:off x="1200" y="1968"/>
              <a:ext cx="16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1800" dirty="0" err="1">
                  <a:latin typeface="Verdana" panose="020B0604030504040204" pitchFamily="34" charset="0"/>
                </a:rPr>
                <a:t>a</a:t>
              </a:r>
              <a:r>
                <a:rPr lang="sk-SK" altLang="sk-SK" sz="1800" dirty="0" err="1" smtClean="0">
                  <a:latin typeface="Verdana" panose="020B0604030504040204" pitchFamily="34" charset="0"/>
                </a:rPr>
                <a:t>ction</a:t>
              </a:r>
              <a:r>
                <a:rPr lang="sk-SK" altLang="sk-SK" sz="1800" dirty="0" smtClean="0">
                  <a:latin typeface="Verdana" panose="020B0604030504040204" pitchFamily="34" charset="0"/>
                </a:rPr>
                <a:t> </a:t>
              </a:r>
              <a:r>
                <a:rPr lang="sk-SK" altLang="sk-SK" sz="1800" dirty="0" err="1" smtClean="0">
                  <a:latin typeface="Verdana" panose="020B0604030504040204" pitchFamily="34" charset="0"/>
                </a:rPr>
                <a:t>description</a:t>
              </a:r>
              <a:r>
                <a:rPr lang="sk-SK" altLang="sk-SK" sz="1800" dirty="0" smtClean="0">
                  <a:latin typeface="Verdana" panose="020B0604030504040204" pitchFamily="34" charset="0"/>
                </a:rPr>
                <a:t>  </a:t>
              </a:r>
              <a:r>
                <a:rPr lang="sk-SK" altLang="sk-SK" sz="1800" dirty="0">
                  <a:latin typeface="Verdana" panose="020B0604030504040204" pitchFamily="34" charset="0"/>
                </a:rPr>
                <a:t>2</a:t>
              </a:r>
              <a:endParaRPr lang="en-GB" altLang="sk-SK" sz="1800" dirty="0">
                <a:latin typeface="Verdana" panose="020B0604030504040204" pitchFamily="34" charset="0"/>
              </a:endParaRPr>
            </a:p>
          </p:txBody>
        </p:sp>
        <p:sp>
          <p:nvSpPr>
            <p:cNvPr id="16395" name="Text Box 18"/>
            <p:cNvSpPr txBox="1">
              <a:spLocks noChangeArrowheads="1"/>
            </p:cNvSpPr>
            <p:nvPr/>
          </p:nvSpPr>
          <p:spPr bwMode="auto">
            <a:xfrm>
              <a:off x="1200" y="2400"/>
              <a:ext cx="16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1800" dirty="0">
                  <a:latin typeface="Verdana" panose="020B0604030504040204" pitchFamily="34" charset="0"/>
                </a:rPr>
                <a:t> </a:t>
              </a:r>
              <a:r>
                <a:rPr lang="sk-SK" altLang="sk-SK" sz="1800" dirty="0" err="1" smtClean="0">
                  <a:latin typeface="Verdana" panose="020B0604030504040204" pitchFamily="34" charset="0"/>
                </a:rPr>
                <a:t>effects</a:t>
              </a:r>
              <a:r>
                <a:rPr lang="sk-SK" altLang="sk-SK" sz="1800" dirty="0" smtClean="0">
                  <a:latin typeface="Verdana" panose="020B0604030504040204" pitchFamily="34" charset="0"/>
                </a:rPr>
                <a:t> </a:t>
              </a:r>
              <a:r>
                <a:rPr lang="sk-SK" altLang="sk-SK" sz="1800" dirty="0">
                  <a:latin typeface="Verdana" panose="020B0604030504040204" pitchFamily="34" charset="0"/>
                </a:rPr>
                <a:t>2</a:t>
              </a:r>
              <a:endParaRPr lang="en-GB" altLang="sk-SK" sz="1800" dirty="0">
                <a:latin typeface="Verdana" panose="020B0604030504040204" pitchFamily="34" charset="0"/>
              </a:endParaRPr>
            </a:p>
          </p:txBody>
        </p:sp>
      </p:grpSp>
      <p:sp>
        <p:nvSpPr>
          <p:cNvPr id="145427" name="Rectangle 19"/>
          <p:cNvSpPr>
            <a:spLocks noChangeArrowheads="1"/>
          </p:cNvSpPr>
          <p:nvPr/>
        </p:nvSpPr>
        <p:spPr bwMode="auto">
          <a:xfrm>
            <a:off x="3200400" y="3733800"/>
            <a:ext cx="3352800" cy="1371600"/>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endParaRPr lang="sk-SK" altLang="sk-SK" sz="2400">
              <a:latin typeface="Verdana" panose="020B0604030504040204" pitchFamily="34" charset="0"/>
            </a:endParaRPr>
          </a:p>
        </p:txBody>
      </p:sp>
      <p:sp>
        <p:nvSpPr>
          <p:cNvPr id="145428" name="Text Box 20"/>
          <p:cNvSpPr txBox="1">
            <a:spLocks noChangeArrowheads="1"/>
          </p:cNvSpPr>
          <p:nvPr/>
        </p:nvSpPr>
        <p:spPr bwMode="auto">
          <a:xfrm>
            <a:off x="7009148" y="3342144"/>
            <a:ext cx="486602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2400" dirty="0" err="1" smtClean="0">
                <a:latin typeface="Verdana" panose="020B0604030504040204" pitchFamily="34" charset="0"/>
              </a:rPr>
              <a:t>Some</a:t>
            </a:r>
            <a:r>
              <a:rPr lang="sk-SK" altLang="sk-SK" sz="2400" dirty="0" smtClean="0">
                <a:latin typeface="Verdana" panose="020B0604030504040204" pitchFamily="34" charset="0"/>
              </a:rPr>
              <a:t> </a:t>
            </a:r>
            <a:r>
              <a:rPr lang="sk-SK" altLang="sk-SK" sz="2400" dirty="0" err="1" smtClean="0">
                <a:latin typeface="Verdana" panose="020B0604030504040204" pitchFamily="34" charset="0"/>
              </a:rPr>
              <a:t>positive</a:t>
            </a:r>
            <a:r>
              <a:rPr lang="sk-SK" altLang="sk-SK" sz="2400" dirty="0" smtClean="0">
                <a:latin typeface="Verdana" panose="020B0604030504040204" pitchFamily="34" charset="0"/>
              </a:rPr>
              <a:t> </a:t>
            </a:r>
            <a:r>
              <a:rPr lang="sk-SK" altLang="sk-SK" sz="2400" dirty="0" err="1" smtClean="0">
                <a:latin typeface="Verdana" panose="020B0604030504040204" pitchFamily="34" charset="0"/>
              </a:rPr>
              <a:t>effects</a:t>
            </a:r>
            <a:r>
              <a:rPr lang="sk-SK" altLang="sk-SK" sz="2400" dirty="0" smtClean="0">
                <a:latin typeface="Verdana" panose="020B0604030504040204" pitchFamily="34" charset="0"/>
              </a:rPr>
              <a:t> of </a:t>
            </a:r>
            <a:r>
              <a:rPr lang="sk-SK" altLang="sk-SK" sz="2400" dirty="0" err="1" smtClean="0">
                <a:latin typeface="Verdana" panose="020B0604030504040204" pitchFamily="34" charset="0"/>
              </a:rPr>
              <a:t>one</a:t>
            </a:r>
            <a:r>
              <a:rPr lang="sk-SK" altLang="sk-SK" sz="2400" dirty="0" smtClean="0">
                <a:latin typeface="Verdana" panose="020B0604030504040204" pitchFamily="34" charset="0"/>
              </a:rPr>
              <a:t> </a:t>
            </a:r>
            <a:r>
              <a:rPr lang="sk-SK" altLang="sk-SK" sz="2400" dirty="0" err="1" smtClean="0">
                <a:latin typeface="Verdana" panose="020B0604030504040204" pitchFamily="34" charset="0"/>
              </a:rPr>
              <a:t>action</a:t>
            </a:r>
            <a:r>
              <a:rPr lang="sk-SK" altLang="sk-SK" sz="2400" dirty="0" smtClean="0">
                <a:latin typeface="Verdana" panose="020B0604030504040204" pitchFamily="34" charset="0"/>
              </a:rPr>
              <a:t> are </a:t>
            </a:r>
            <a:r>
              <a:rPr lang="sk-SK" altLang="sk-SK" sz="2400" dirty="0" err="1" smtClean="0">
                <a:latin typeface="Verdana" panose="020B0604030504040204" pitchFamily="34" charset="0"/>
              </a:rPr>
              <a:t>preconditions</a:t>
            </a:r>
            <a:r>
              <a:rPr lang="sk-SK" altLang="sk-SK" sz="2400" dirty="0" smtClean="0">
                <a:latin typeface="Verdana" panose="020B0604030504040204" pitchFamily="34" charset="0"/>
              </a:rPr>
              <a:t> </a:t>
            </a:r>
            <a:r>
              <a:rPr lang="sk-SK" altLang="sk-SK" sz="2400" dirty="0" err="1" smtClean="0">
                <a:latin typeface="Verdana" panose="020B0604030504040204" pitchFamily="34" charset="0"/>
              </a:rPr>
              <a:t>for</a:t>
            </a:r>
            <a:r>
              <a:rPr lang="sk-SK" altLang="sk-SK" sz="2400" dirty="0" smtClean="0">
                <a:latin typeface="Verdana" panose="020B0604030504040204" pitchFamily="34" charset="0"/>
              </a:rPr>
              <a:t> </a:t>
            </a:r>
            <a:r>
              <a:rPr lang="sk-SK" altLang="sk-SK" sz="2400" dirty="0" err="1" smtClean="0">
                <a:latin typeface="Verdana" panose="020B0604030504040204" pitchFamily="34" charset="0"/>
              </a:rPr>
              <a:t>the</a:t>
            </a:r>
            <a:r>
              <a:rPr lang="sk-SK" altLang="sk-SK" sz="2400" dirty="0" smtClean="0">
                <a:latin typeface="Verdana" panose="020B0604030504040204" pitchFamily="34" charset="0"/>
              </a:rPr>
              <a:t> </a:t>
            </a:r>
            <a:r>
              <a:rPr lang="sk-SK" altLang="sk-SK" sz="2400" dirty="0" err="1" smtClean="0">
                <a:latin typeface="Verdana" panose="020B0604030504040204" pitchFamily="34" charset="0"/>
              </a:rPr>
              <a:t>following</a:t>
            </a:r>
            <a:r>
              <a:rPr lang="sk-SK" altLang="sk-SK" sz="2400" dirty="0" smtClean="0">
                <a:latin typeface="Verdana" panose="020B0604030504040204" pitchFamily="34" charset="0"/>
              </a:rPr>
              <a:t> </a:t>
            </a:r>
            <a:r>
              <a:rPr lang="sk-SK" altLang="sk-SK" sz="2400" dirty="0" err="1" smtClean="0">
                <a:latin typeface="Verdana" panose="020B0604030504040204" pitchFamily="34" charset="0"/>
              </a:rPr>
              <a:t>one</a:t>
            </a:r>
            <a:r>
              <a:rPr lang="sk-SK" altLang="sk-SK" sz="2400" dirty="0" smtClean="0">
                <a:latin typeface="Verdana" panose="020B0604030504040204" pitchFamily="34" charset="0"/>
              </a:rPr>
              <a:t>. </a:t>
            </a:r>
            <a:r>
              <a:rPr lang="sk-SK" altLang="sk-SK" sz="2400" dirty="0" err="1" smtClean="0">
                <a:latin typeface="Verdana" panose="020B0604030504040204" pitchFamily="34" charset="0"/>
              </a:rPr>
              <a:t>Effects</a:t>
            </a:r>
            <a:r>
              <a:rPr lang="sk-SK" altLang="sk-SK" sz="2400" dirty="0" smtClean="0">
                <a:latin typeface="Verdana" panose="020B0604030504040204" pitchFamily="34" charset="0"/>
              </a:rPr>
              <a:t> of </a:t>
            </a:r>
            <a:r>
              <a:rPr lang="sk-SK" altLang="sk-SK" sz="2400" dirty="0" err="1" smtClean="0">
                <a:latin typeface="Verdana" panose="020B0604030504040204" pitchFamily="34" charset="0"/>
              </a:rPr>
              <a:t>one</a:t>
            </a:r>
            <a:r>
              <a:rPr lang="sk-SK" altLang="sk-SK" sz="2400" dirty="0" smtClean="0">
                <a:latin typeface="Verdana" panose="020B0604030504040204" pitchFamily="34" charset="0"/>
              </a:rPr>
              <a:t> </a:t>
            </a:r>
            <a:r>
              <a:rPr lang="sk-SK" altLang="sk-SK" sz="2400" dirty="0" err="1" smtClean="0">
                <a:latin typeface="Verdana" panose="020B0604030504040204" pitchFamily="34" charset="0"/>
              </a:rPr>
              <a:t>action</a:t>
            </a:r>
            <a:r>
              <a:rPr lang="sk-SK" altLang="sk-SK" sz="2400" dirty="0" smtClean="0">
                <a:latin typeface="Verdana" panose="020B0604030504040204" pitchFamily="34" charset="0"/>
              </a:rPr>
              <a:t> </a:t>
            </a:r>
            <a:r>
              <a:rPr lang="sk-SK" altLang="sk-SK" sz="2400" dirty="0" err="1" smtClean="0">
                <a:latin typeface="Verdana" panose="020B0604030504040204" pitchFamily="34" charset="0"/>
              </a:rPr>
              <a:t>cannot</a:t>
            </a:r>
            <a:r>
              <a:rPr lang="sk-SK" altLang="sk-SK" sz="2400" dirty="0" smtClean="0">
                <a:latin typeface="Verdana" panose="020B0604030504040204" pitchFamily="34" charset="0"/>
              </a:rPr>
              <a:t> </a:t>
            </a:r>
            <a:r>
              <a:rPr lang="sk-SK" altLang="sk-SK" sz="2400" dirty="0" err="1" smtClean="0">
                <a:latin typeface="Verdana" panose="020B0604030504040204" pitchFamily="34" charset="0"/>
              </a:rPr>
              <a:t>violate</a:t>
            </a:r>
            <a:r>
              <a:rPr lang="sk-SK" altLang="sk-SK" sz="2400" dirty="0" smtClean="0">
                <a:latin typeface="Verdana" panose="020B0604030504040204" pitchFamily="34" charset="0"/>
              </a:rPr>
              <a:t> </a:t>
            </a:r>
            <a:r>
              <a:rPr lang="sk-SK" altLang="sk-SK" sz="2400" dirty="0" err="1" smtClean="0">
                <a:latin typeface="Verdana" panose="020B0604030504040204" pitchFamily="34" charset="0"/>
              </a:rPr>
              <a:t>preconditions</a:t>
            </a:r>
            <a:r>
              <a:rPr lang="sk-SK" altLang="sk-SK" sz="2400" dirty="0" smtClean="0">
                <a:latin typeface="Verdana" panose="020B0604030504040204" pitchFamily="34" charset="0"/>
              </a:rPr>
              <a:t> of </a:t>
            </a:r>
            <a:r>
              <a:rPr lang="sk-SK" altLang="sk-SK" sz="2400" dirty="0" err="1" smtClean="0">
                <a:latin typeface="Verdana" panose="020B0604030504040204" pitchFamily="34" charset="0"/>
              </a:rPr>
              <a:t>the</a:t>
            </a:r>
            <a:r>
              <a:rPr lang="sk-SK" altLang="sk-SK" sz="2400" dirty="0" smtClean="0">
                <a:latin typeface="Verdana" panose="020B0604030504040204" pitchFamily="34" charset="0"/>
              </a:rPr>
              <a:t> </a:t>
            </a:r>
            <a:r>
              <a:rPr lang="sk-SK" altLang="sk-SK" sz="2400" dirty="0" err="1" smtClean="0">
                <a:latin typeface="Verdana" panose="020B0604030504040204" pitchFamily="34" charset="0"/>
              </a:rPr>
              <a:t>other</a:t>
            </a:r>
            <a:r>
              <a:rPr lang="sk-SK" altLang="sk-SK" sz="2400" dirty="0" smtClean="0">
                <a:latin typeface="Verdana" panose="020B0604030504040204" pitchFamily="34" charset="0"/>
              </a:rPr>
              <a:t> </a:t>
            </a:r>
            <a:r>
              <a:rPr lang="sk-SK" altLang="sk-SK" sz="2400" dirty="0" err="1" smtClean="0">
                <a:latin typeface="Verdana" panose="020B0604030504040204" pitchFamily="34" charset="0"/>
              </a:rPr>
              <a:t>one</a:t>
            </a:r>
            <a:r>
              <a:rPr lang="sk-SK" altLang="sk-SK" sz="2400" dirty="0" smtClean="0">
                <a:latin typeface="Verdana" panose="020B0604030504040204" pitchFamily="34" charset="0"/>
              </a:rPr>
              <a:t>.  </a:t>
            </a:r>
            <a:endParaRPr lang="en-GB" altLang="sk-SK" sz="2400" dirty="0">
              <a:latin typeface="Verdana" panose="020B0604030504040204" pitchFamily="34" charset="0"/>
            </a:endParaRPr>
          </a:p>
        </p:txBody>
      </p:sp>
      <p:sp>
        <p:nvSpPr>
          <p:cNvPr id="16391" name="Text Box 21"/>
          <p:cNvSpPr txBox="1">
            <a:spLocks noChangeArrowheads="1"/>
          </p:cNvSpPr>
          <p:nvPr/>
        </p:nvSpPr>
        <p:spPr bwMode="auto">
          <a:xfrm>
            <a:off x="1828801" y="381001"/>
            <a:ext cx="8659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2800" b="1" dirty="0">
                <a:latin typeface="Verdana" panose="020B0604030504040204" pitchFamily="34" charset="0"/>
              </a:rPr>
              <a:t>a)   </a:t>
            </a:r>
            <a:r>
              <a:rPr lang="sk-SK" altLang="sk-SK" sz="2800" b="1" dirty="0" err="1" smtClean="0">
                <a:latin typeface="Verdana" panose="020B0604030504040204" pitchFamily="34" charset="0"/>
              </a:rPr>
              <a:t>Pl</a:t>
            </a:r>
            <a:r>
              <a:rPr lang="en-US" altLang="sk-SK" sz="2800" b="1" dirty="0" err="1" smtClean="0">
                <a:latin typeface="Verdana" panose="020B0604030504040204" pitchFamily="34" charset="0"/>
              </a:rPr>
              <a:t>anning</a:t>
            </a:r>
            <a:r>
              <a:rPr lang="en-US" altLang="sk-SK" sz="2800" b="1" dirty="0" smtClean="0">
                <a:latin typeface="Verdana" panose="020B0604030504040204" pitchFamily="34" charset="0"/>
              </a:rPr>
              <a:t> as a searching problem</a:t>
            </a:r>
            <a:endParaRPr lang="en-US" altLang="sk-SK" sz="2800" b="1" dirty="0">
              <a:latin typeface="Verdana" panose="020B0604030504040204" pitchFamily="34" charset="0"/>
            </a:endParaRPr>
          </a:p>
        </p:txBody>
      </p:sp>
    </p:spTree>
    <p:extLst>
      <p:ext uri="{BB962C8B-B14F-4D97-AF65-F5344CB8AC3E}">
        <p14:creationId xmlns:p14="http://schemas.microsoft.com/office/powerpoint/2010/main" val="34705893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542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54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27" grpId="0" animBg="1"/>
      <p:bldP spid="14542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6"/>
          <p:cNvGrpSpPr>
            <a:grpSpLocks/>
          </p:cNvGrpSpPr>
          <p:nvPr/>
        </p:nvGrpSpPr>
        <p:grpSpPr bwMode="auto">
          <a:xfrm>
            <a:off x="2362200" y="3200400"/>
            <a:ext cx="7189788" cy="1371600"/>
            <a:chOff x="528" y="2016"/>
            <a:chExt cx="4320" cy="864"/>
          </a:xfrm>
        </p:grpSpPr>
        <p:sp>
          <p:nvSpPr>
            <p:cNvPr id="17435" name="Rectangle 11"/>
            <p:cNvSpPr>
              <a:spLocks noChangeArrowheads="1"/>
            </p:cNvSpPr>
            <p:nvPr/>
          </p:nvSpPr>
          <p:spPr bwMode="auto">
            <a:xfrm>
              <a:off x="528" y="2064"/>
              <a:ext cx="1152" cy="672"/>
            </a:xfrm>
            <a:prstGeom prst="rect">
              <a:avLst/>
            </a:prstGeom>
            <a:solidFill>
              <a:srgbClr val="FFFF00"/>
            </a:solidFill>
            <a:ln w="9525">
              <a:solidFill>
                <a:schemeClr val="tx1"/>
              </a:solidFill>
              <a:miter lim="800000"/>
              <a:headEnd/>
              <a:tailEnd/>
            </a:ln>
          </p:spPr>
          <p:txBody>
            <a:bodyPr wrap="none" anchor="ct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endParaRPr lang="sk-SK" altLang="sk-SK" sz="2400">
                <a:latin typeface="Verdana" panose="020B0604030504040204" pitchFamily="34" charset="0"/>
              </a:endParaRPr>
            </a:p>
          </p:txBody>
        </p:sp>
        <p:sp>
          <p:nvSpPr>
            <p:cNvPr id="17436" name="Rectangle 12"/>
            <p:cNvSpPr>
              <a:spLocks noChangeArrowheads="1"/>
            </p:cNvSpPr>
            <p:nvPr/>
          </p:nvSpPr>
          <p:spPr bwMode="auto">
            <a:xfrm>
              <a:off x="2160" y="2112"/>
              <a:ext cx="1152" cy="768"/>
            </a:xfrm>
            <a:prstGeom prst="rect">
              <a:avLst/>
            </a:prstGeom>
            <a:solidFill>
              <a:srgbClr val="FFFF00"/>
            </a:solidFill>
            <a:ln w="9525">
              <a:solidFill>
                <a:schemeClr val="tx1"/>
              </a:solidFill>
              <a:miter lim="800000"/>
              <a:headEnd/>
              <a:tailEnd/>
            </a:ln>
          </p:spPr>
          <p:txBody>
            <a:bodyPr wrap="none" anchor="ct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endParaRPr lang="sk-SK" altLang="sk-SK" sz="2400">
                <a:latin typeface="Verdana" panose="020B0604030504040204" pitchFamily="34" charset="0"/>
              </a:endParaRPr>
            </a:p>
          </p:txBody>
        </p:sp>
        <p:sp>
          <p:nvSpPr>
            <p:cNvPr id="17437" name="Rectangle 13"/>
            <p:cNvSpPr>
              <a:spLocks noChangeArrowheads="1"/>
            </p:cNvSpPr>
            <p:nvPr/>
          </p:nvSpPr>
          <p:spPr bwMode="auto">
            <a:xfrm>
              <a:off x="3696" y="2112"/>
              <a:ext cx="1152" cy="768"/>
            </a:xfrm>
            <a:prstGeom prst="rect">
              <a:avLst/>
            </a:prstGeom>
            <a:solidFill>
              <a:srgbClr val="FFFF00"/>
            </a:solidFill>
            <a:ln w="9525">
              <a:solidFill>
                <a:schemeClr val="tx1"/>
              </a:solidFill>
              <a:miter lim="800000"/>
              <a:headEnd/>
              <a:tailEnd/>
            </a:ln>
          </p:spPr>
          <p:txBody>
            <a:bodyPr wrap="none" anchor="ct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endParaRPr lang="sk-SK" altLang="sk-SK" sz="2400">
                <a:latin typeface="Verdana" panose="020B0604030504040204" pitchFamily="34" charset="0"/>
              </a:endParaRPr>
            </a:p>
          </p:txBody>
        </p:sp>
        <p:sp>
          <p:nvSpPr>
            <p:cNvPr id="17438" name="Line 14"/>
            <p:cNvSpPr>
              <a:spLocks noChangeShapeType="1"/>
            </p:cNvSpPr>
            <p:nvPr/>
          </p:nvSpPr>
          <p:spPr bwMode="auto">
            <a:xfrm>
              <a:off x="528" y="2256"/>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aphicFrame>
          <p:nvGraphicFramePr>
            <p:cNvPr id="17439" name="Object 10"/>
            <p:cNvGraphicFramePr>
              <a:graphicFrameLocks noChangeAspect="1"/>
            </p:cNvGraphicFramePr>
            <p:nvPr/>
          </p:nvGraphicFramePr>
          <p:xfrm>
            <a:off x="528" y="2016"/>
            <a:ext cx="1152" cy="233"/>
          </p:xfrm>
          <a:graphic>
            <a:graphicData uri="http://schemas.openxmlformats.org/presentationml/2006/ole">
              <mc:AlternateContent xmlns:mc="http://schemas.openxmlformats.org/markup-compatibility/2006">
                <mc:Choice xmlns:v="urn:schemas-microsoft-com:vml" Requires="v">
                  <p:oleObj spid="_x0000_s19410" name="Equation" r:id="rId4" imgW="990613" imgH="190564" progId="Equation.3">
                    <p:embed/>
                  </p:oleObj>
                </mc:Choice>
                <mc:Fallback>
                  <p:oleObj name="Equation" r:id="rId4" imgW="990613" imgH="190564" progId="Equation.3">
                    <p:embed/>
                    <p:pic>
                      <p:nvPicPr>
                        <p:cNvPr id="17439"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 y="2016"/>
                          <a:ext cx="115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40" name="Object 11"/>
            <p:cNvGraphicFramePr>
              <a:graphicFrameLocks noChangeAspect="1"/>
            </p:cNvGraphicFramePr>
            <p:nvPr/>
          </p:nvGraphicFramePr>
          <p:xfrm>
            <a:off x="2160" y="2112"/>
            <a:ext cx="1152" cy="233"/>
          </p:xfrm>
          <a:graphic>
            <a:graphicData uri="http://schemas.openxmlformats.org/presentationml/2006/ole">
              <mc:AlternateContent xmlns:mc="http://schemas.openxmlformats.org/markup-compatibility/2006">
                <mc:Choice xmlns:v="urn:schemas-microsoft-com:vml" Requires="v">
                  <p:oleObj spid="_x0000_s19411" name="Equation" r:id="rId6" imgW="990613" imgH="190564" progId="Equation.3">
                    <p:embed/>
                  </p:oleObj>
                </mc:Choice>
                <mc:Fallback>
                  <p:oleObj name="Equation" r:id="rId6" imgW="990613" imgH="190564" progId="Equation.3">
                    <p:embed/>
                    <p:pic>
                      <p:nvPicPr>
                        <p:cNvPr id="1744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0" y="2112"/>
                          <a:ext cx="1152" cy="2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41" name="Object 12"/>
            <p:cNvGraphicFramePr>
              <a:graphicFrameLocks noChangeAspect="1"/>
            </p:cNvGraphicFramePr>
            <p:nvPr/>
          </p:nvGraphicFramePr>
          <p:xfrm>
            <a:off x="3696" y="2112"/>
            <a:ext cx="1152" cy="233"/>
          </p:xfrm>
          <a:graphic>
            <a:graphicData uri="http://schemas.openxmlformats.org/presentationml/2006/ole">
              <mc:AlternateContent xmlns:mc="http://schemas.openxmlformats.org/markup-compatibility/2006">
                <mc:Choice xmlns:v="urn:schemas-microsoft-com:vml" Requires="v">
                  <p:oleObj spid="_x0000_s19412" name="Equation" r:id="rId8" imgW="990613" imgH="190564" progId="Equation.3">
                    <p:embed/>
                  </p:oleObj>
                </mc:Choice>
                <mc:Fallback>
                  <p:oleObj name="Equation" r:id="rId8" imgW="990613" imgH="190564" progId="Equation.3">
                    <p:embed/>
                    <p:pic>
                      <p:nvPicPr>
                        <p:cNvPr id="17441"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96" y="2112"/>
                          <a:ext cx="1152" cy="2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42" name="Text Box 26"/>
            <p:cNvSpPr txBox="1">
              <a:spLocks noChangeArrowheads="1"/>
            </p:cNvSpPr>
            <p:nvPr/>
          </p:nvSpPr>
          <p:spPr bwMode="auto">
            <a:xfrm>
              <a:off x="528" y="2256"/>
              <a:ext cx="1152"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1200" i="1">
                  <a:latin typeface="Verdana" panose="020B0604030504040204" pitchFamily="34" charset="0"/>
                </a:rPr>
                <a:t>Fly(P,Glasgow,Brusel)</a:t>
              </a:r>
              <a:endParaRPr lang="en-GB" altLang="sk-SK" sz="1200" i="1">
                <a:latin typeface="Verdana" panose="020B0604030504040204" pitchFamily="34" charset="0"/>
              </a:endParaRPr>
            </a:p>
          </p:txBody>
        </p:sp>
        <p:sp>
          <p:nvSpPr>
            <p:cNvPr id="17443" name="Text Box 27"/>
            <p:cNvSpPr txBox="1">
              <a:spLocks noChangeArrowheads="1"/>
            </p:cNvSpPr>
            <p:nvPr/>
          </p:nvSpPr>
          <p:spPr bwMode="auto">
            <a:xfrm>
              <a:off x="2160" y="2352"/>
              <a:ext cx="1152"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1200" i="1">
                  <a:latin typeface="Verdana" panose="020B0604030504040204" pitchFamily="34" charset="0"/>
                </a:rPr>
                <a:t>Fly(P,Glasgow, Perth)</a:t>
              </a:r>
              <a:endParaRPr lang="en-GB" altLang="sk-SK" sz="1200" i="1">
                <a:latin typeface="Verdana" panose="020B0604030504040204" pitchFamily="34" charset="0"/>
              </a:endParaRPr>
            </a:p>
          </p:txBody>
        </p:sp>
        <p:sp>
          <p:nvSpPr>
            <p:cNvPr id="17444" name="Text Box 28"/>
            <p:cNvSpPr txBox="1">
              <a:spLocks noChangeArrowheads="1"/>
            </p:cNvSpPr>
            <p:nvPr/>
          </p:nvSpPr>
          <p:spPr bwMode="auto">
            <a:xfrm>
              <a:off x="3696" y="2352"/>
              <a:ext cx="1152"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1200" i="1">
                  <a:latin typeface="Verdana" panose="020B0604030504040204" pitchFamily="34" charset="0"/>
                </a:rPr>
                <a:t>Fly(P,Glasgow,Boston)</a:t>
              </a:r>
              <a:endParaRPr lang="en-GB" altLang="sk-SK" sz="1200" i="1">
                <a:latin typeface="Verdana" panose="020B0604030504040204" pitchFamily="34" charset="0"/>
              </a:endParaRPr>
            </a:p>
          </p:txBody>
        </p:sp>
        <p:graphicFrame>
          <p:nvGraphicFramePr>
            <p:cNvPr id="17445" name="Object 13"/>
            <p:cNvGraphicFramePr>
              <a:graphicFrameLocks noChangeAspect="1"/>
            </p:cNvGraphicFramePr>
            <p:nvPr/>
          </p:nvGraphicFramePr>
          <p:xfrm>
            <a:off x="528" y="2448"/>
            <a:ext cx="720" cy="288"/>
          </p:xfrm>
          <a:graphic>
            <a:graphicData uri="http://schemas.openxmlformats.org/presentationml/2006/ole">
              <mc:AlternateContent xmlns:mc="http://schemas.openxmlformats.org/markup-compatibility/2006">
                <mc:Choice xmlns:v="urn:schemas-microsoft-com:vml" Requires="v">
                  <p:oleObj spid="_x0000_s19413" name="Equation" r:id="rId10" imgW="1066710" imgH="418971" progId="Equation.3">
                    <p:embed/>
                  </p:oleObj>
                </mc:Choice>
                <mc:Fallback>
                  <p:oleObj name="Equation" r:id="rId10" imgW="1066710" imgH="418971" progId="Equation.3">
                    <p:embed/>
                    <p:pic>
                      <p:nvPicPr>
                        <p:cNvPr id="17445"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8" y="2448"/>
                          <a:ext cx="72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46" name="Object 14"/>
            <p:cNvGraphicFramePr>
              <a:graphicFrameLocks noChangeAspect="1"/>
            </p:cNvGraphicFramePr>
            <p:nvPr/>
          </p:nvGraphicFramePr>
          <p:xfrm>
            <a:off x="2256" y="2592"/>
            <a:ext cx="720" cy="288"/>
          </p:xfrm>
          <a:graphic>
            <a:graphicData uri="http://schemas.openxmlformats.org/presentationml/2006/ole">
              <mc:AlternateContent xmlns:mc="http://schemas.openxmlformats.org/markup-compatibility/2006">
                <mc:Choice xmlns:v="urn:schemas-microsoft-com:vml" Requires="v">
                  <p:oleObj spid="_x0000_s19414" name="Equation" r:id="rId12" imgW="1066710" imgH="418971" progId="Equation.3">
                    <p:embed/>
                  </p:oleObj>
                </mc:Choice>
                <mc:Fallback>
                  <p:oleObj name="Equation" r:id="rId12" imgW="1066710" imgH="418971" progId="Equation.3">
                    <p:embed/>
                    <p:pic>
                      <p:nvPicPr>
                        <p:cNvPr id="17446"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56" y="2592"/>
                          <a:ext cx="72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47" name="Object 15"/>
            <p:cNvGraphicFramePr>
              <a:graphicFrameLocks noChangeAspect="1"/>
            </p:cNvGraphicFramePr>
            <p:nvPr/>
          </p:nvGraphicFramePr>
          <p:xfrm>
            <a:off x="3787" y="2568"/>
            <a:ext cx="720" cy="288"/>
          </p:xfrm>
          <a:graphic>
            <a:graphicData uri="http://schemas.openxmlformats.org/presentationml/2006/ole">
              <mc:AlternateContent xmlns:mc="http://schemas.openxmlformats.org/markup-compatibility/2006">
                <mc:Choice xmlns:v="urn:schemas-microsoft-com:vml" Requires="v">
                  <p:oleObj spid="_x0000_s19415" name="Equation" r:id="rId14" imgW="1066710" imgH="418971" progId="Equation.3">
                    <p:embed/>
                  </p:oleObj>
                </mc:Choice>
                <mc:Fallback>
                  <p:oleObj name="Equation" r:id="rId14" imgW="1066710" imgH="418971" progId="Equation.3">
                    <p:embed/>
                    <p:pic>
                      <p:nvPicPr>
                        <p:cNvPr id="17447"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87" y="2568"/>
                          <a:ext cx="72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44"/>
          <p:cNvGrpSpPr>
            <a:grpSpLocks/>
          </p:cNvGrpSpPr>
          <p:nvPr/>
        </p:nvGrpSpPr>
        <p:grpSpPr bwMode="auto">
          <a:xfrm>
            <a:off x="2590800" y="4572000"/>
            <a:ext cx="5867400" cy="2286000"/>
            <a:chOff x="672" y="2880"/>
            <a:chExt cx="3696" cy="1440"/>
          </a:xfrm>
        </p:grpSpPr>
        <p:sp>
          <p:nvSpPr>
            <p:cNvPr id="17425" name="Line 32"/>
            <p:cNvSpPr>
              <a:spLocks noChangeShapeType="1"/>
            </p:cNvSpPr>
            <p:nvPr/>
          </p:nvSpPr>
          <p:spPr bwMode="auto">
            <a:xfrm flipH="1">
              <a:off x="1728" y="2880"/>
              <a:ext cx="576" cy="5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26" name="Line 33"/>
            <p:cNvSpPr>
              <a:spLocks noChangeShapeType="1"/>
            </p:cNvSpPr>
            <p:nvPr/>
          </p:nvSpPr>
          <p:spPr bwMode="auto">
            <a:xfrm>
              <a:off x="3072" y="2880"/>
              <a:ext cx="672"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27" name="Rectangle 34"/>
            <p:cNvSpPr>
              <a:spLocks noChangeArrowheads="1"/>
            </p:cNvSpPr>
            <p:nvPr/>
          </p:nvSpPr>
          <p:spPr bwMode="auto">
            <a:xfrm>
              <a:off x="672" y="3504"/>
              <a:ext cx="1296" cy="816"/>
            </a:xfrm>
            <a:prstGeom prst="rect">
              <a:avLst/>
            </a:prstGeom>
            <a:solidFill>
              <a:srgbClr val="FFFF00"/>
            </a:solidFill>
            <a:ln w="9525">
              <a:solidFill>
                <a:schemeClr val="tx1"/>
              </a:solidFill>
              <a:miter lim="800000"/>
              <a:headEnd/>
              <a:tailEnd/>
            </a:ln>
          </p:spPr>
          <p:txBody>
            <a:bodyPr wrap="none" anchor="ct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endParaRPr lang="sk-SK" altLang="sk-SK" sz="2400">
                <a:latin typeface="Verdana" panose="020B0604030504040204" pitchFamily="34" charset="0"/>
              </a:endParaRPr>
            </a:p>
          </p:txBody>
        </p:sp>
        <p:sp>
          <p:nvSpPr>
            <p:cNvPr id="17428" name="Rectangle 35"/>
            <p:cNvSpPr>
              <a:spLocks noChangeArrowheads="1"/>
            </p:cNvSpPr>
            <p:nvPr/>
          </p:nvSpPr>
          <p:spPr bwMode="auto">
            <a:xfrm>
              <a:off x="3072" y="3504"/>
              <a:ext cx="1296" cy="816"/>
            </a:xfrm>
            <a:prstGeom prst="rect">
              <a:avLst/>
            </a:prstGeom>
            <a:solidFill>
              <a:srgbClr val="FFFF00"/>
            </a:solidFill>
            <a:ln w="9525">
              <a:solidFill>
                <a:schemeClr val="tx1"/>
              </a:solidFill>
              <a:miter lim="800000"/>
              <a:headEnd/>
              <a:tailEnd/>
            </a:ln>
          </p:spPr>
          <p:txBody>
            <a:bodyPr wrap="none" anchor="ct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endParaRPr lang="sk-SK" altLang="sk-SK" sz="2400">
                <a:latin typeface="Verdana" panose="020B0604030504040204" pitchFamily="34" charset="0"/>
              </a:endParaRPr>
            </a:p>
          </p:txBody>
        </p:sp>
        <p:graphicFrame>
          <p:nvGraphicFramePr>
            <p:cNvPr id="17429" name="Object 4"/>
            <p:cNvGraphicFramePr>
              <a:graphicFrameLocks noChangeAspect="1"/>
            </p:cNvGraphicFramePr>
            <p:nvPr/>
          </p:nvGraphicFramePr>
          <p:xfrm>
            <a:off x="672" y="3504"/>
            <a:ext cx="1296" cy="288"/>
          </p:xfrm>
          <a:graphic>
            <a:graphicData uri="http://schemas.openxmlformats.org/presentationml/2006/ole">
              <mc:AlternateContent xmlns:mc="http://schemas.openxmlformats.org/markup-compatibility/2006">
                <mc:Choice xmlns:v="urn:schemas-microsoft-com:vml" Requires="v">
                  <p:oleObj spid="_x0000_s19416" name="Equation" r:id="rId16" imgW="800100" imgH="190564" progId="Equation.3">
                    <p:embed/>
                  </p:oleObj>
                </mc:Choice>
                <mc:Fallback>
                  <p:oleObj name="Equation" r:id="rId16" imgW="800100" imgH="190564" progId="Equation.3">
                    <p:embed/>
                    <p:pic>
                      <p:nvPicPr>
                        <p:cNvPr id="17429" name="Object 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2" y="3504"/>
                          <a:ext cx="129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30" name="Object 5"/>
            <p:cNvGraphicFramePr>
              <a:graphicFrameLocks noChangeAspect="1"/>
            </p:cNvGraphicFramePr>
            <p:nvPr/>
          </p:nvGraphicFramePr>
          <p:xfrm>
            <a:off x="3072" y="3504"/>
            <a:ext cx="1296" cy="288"/>
          </p:xfrm>
          <a:graphic>
            <a:graphicData uri="http://schemas.openxmlformats.org/presentationml/2006/ole">
              <mc:AlternateContent xmlns:mc="http://schemas.openxmlformats.org/markup-compatibility/2006">
                <mc:Choice xmlns:v="urn:schemas-microsoft-com:vml" Requires="v">
                  <p:oleObj spid="_x0000_s19417" name="Equation" r:id="rId18" imgW="800100" imgH="190564" progId="Equation.3">
                    <p:embed/>
                  </p:oleObj>
                </mc:Choice>
                <mc:Fallback>
                  <p:oleObj name="Equation" r:id="rId18" imgW="800100" imgH="190564" progId="Equation.3">
                    <p:embed/>
                    <p:pic>
                      <p:nvPicPr>
                        <p:cNvPr id="17430" name="Object 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72" y="3504"/>
                          <a:ext cx="129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31" name="Object 6"/>
            <p:cNvGraphicFramePr>
              <a:graphicFrameLocks noChangeAspect="1"/>
            </p:cNvGraphicFramePr>
            <p:nvPr/>
          </p:nvGraphicFramePr>
          <p:xfrm>
            <a:off x="672" y="3792"/>
            <a:ext cx="1296" cy="166"/>
          </p:xfrm>
          <a:graphic>
            <a:graphicData uri="http://schemas.openxmlformats.org/presentationml/2006/ole">
              <mc:AlternateContent xmlns:mc="http://schemas.openxmlformats.org/markup-compatibility/2006">
                <mc:Choice xmlns:v="urn:schemas-microsoft-com:vml" Requires="v">
                  <p:oleObj spid="_x0000_s19418" name="Equation" r:id="rId20" imgW="1514388" imgH="190564" progId="Equation.3">
                    <p:embed/>
                  </p:oleObj>
                </mc:Choice>
                <mc:Fallback>
                  <p:oleObj name="Equation" r:id="rId20" imgW="1514388" imgH="190564" progId="Equation.3">
                    <p:embed/>
                    <p:pic>
                      <p:nvPicPr>
                        <p:cNvPr id="17431" name="Object 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72" y="3792"/>
                          <a:ext cx="1296" cy="16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32" name="Object 7"/>
            <p:cNvGraphicFramePr>
              <a:graphicFrameLocks noChangeAspect="1"/>
            </p:cNvGraphicFramePr>
            <p:nvPr/>
          </p:nvGraphicFramePr>
          <p:xfrm>
            <a:off x="3083" y="3792"/>
            <a:ext cx="1274" cy="166"/>
          </p:xfrm>
          <a:graphic>
            <a:graphicData uri="http://schemas.openxmlformats.org/presentationml/2006/ole">
              <mc:AlternateContent xmlns:mc="http://schemas.openxmlformats.org/markup-compatibility/2006">
                <mc:Choice xmlns:v="urn:schemas-microsoft-com:vml" Requires="v">
                  <p:oleObj spid="_x0000_s19419" name="Equation" r:id="rId22" imgW="1485784" imgH="190564" progId="Equation.3">
                    <p:embed/>
                  </p:oleObj>
                </mc:Choice>
                <mc:Fallback>
                  <p:oleObj name="Equation" r:id="rId22" imgW="1485784" imgH="190564" progId="Equation.3">
                    <p:embed/>
                    <p:pic>
                      <p:nvPicPr>
                        <p:cNvPr id="17432" name="Object 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083" y="3792"/>
                          <a:ext cx="1274" cy="16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33" name="Object 8"/>
            <p:cNvGraphicFramePr>
              <a:graphicFrameLocks noChangeAspect="1"/>
            </p:cNvGraphicFramePr>
            <p:nvPr/>
          </p:nvGraphicFramePr>
          <p:xfrm>
            <a:off x="672" y="3984"/>
            <a:ext cx="1156" cy="336"/>
          </p:xfrm>
          <a:graphic>
            <a:graphicData uri="http://schemas.openxmlformats.org/presentationml/2006/ole">
              <mc:AlternateContent xmlns:mc="http://schemas.openxmlformats.org/markup-compatibility/2006">
                <mc:Choice xmlns:v="urn:schemas-microsoft-com:vml" Requires="v">
                  <p:oleObj spid="_x0000_s19420" name="Equation" r:id="rId24" imgW="1181126" imgH="418971" progId="Equation.3">
                    <p:embed/>
                  </p:oleObj>
                </mc:Choice>
                <mc:Fallback>
                  <p:oleObj name="Equation" r:id="rId24" imgW="1181126" imgH="418971" progId="Equation.3">
                    <p:embed/>
                    <p:pic>
                      <p:nvPicPr>
                        <p:cNvPr id="17433" name="Object 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72" y="3984"/>
                          <a:ext cx="115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34" name="Object 9"/>
            <p:cNvGraphicFramePr>
              <a:graphicFrameLocks noChangeAspect="1"/>
            </p:cNvGraphicFramePr>
            <p:nvPr/>
          </p:nvGraphicFramePr>
          <p:xfrm>
            <a:off x="3084" y="3984"/>
            <a:ext cx="1131" cy="336"/>
          </p:xfrm>
          <a:graphic>
            <a:graphicData uri="http://schemas.openxmlformats.org/presentationml/2006/ole">
              <mc:AlternateContent xmlns:mc="http://schemas.openxmlformats.org/markup-compatibility/2006">
                <mc:Choice xmlns:v="urn:schemas-microsoft-com:vml" Requires="v">
                  <p:oleObj spid="_x0000_s19421" name="Equation" r:id="rId26" imgW="1161966" imgH="418971" progId="Equation.3">
                    <p:embed/>
                  </p:oleObj>
                </mc:Choice>
                <mc:Fallback>
                  <p:oleObj name="Equation" r:id="rId26" imgW="1161966" imgH="418971" progId="Equation.3">
                    <p:embed/>
                    <p:pic>
                      <p:nvPicPr>
                        <p:cNvPr id="17434" name="Object 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084" y="3984"/>
                          <a:ext cx="1131"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6"/>
          <p:cNvGrpSpPr/>
          <p:nvPr/>
        </p:nvGrpSpPr>
        <p:grpSpPr>
          <a:xfrm>
            <a:off x="3810000" y="152400"/>
            <a:ext cx="7427494" cy="3442494"/>
            <a:chOff x="3810000" y="152400"/>
            <a:chExt cx="7427494" cy="3442494"/>
          </a:xfrm>
        </p:grpSpPr>
        <p:sp>
          <p:nvSpPr>
            <p:cNvPr id="146439" name="Text Box 7"/>
            <p:cNvSpPr txBox="1">
              <a:spLocks noChangeArrowheads="1"/>
            </p:cNvSpPr>
            <p:nvPr/>
          </p:nvSpPr>
          <p:spPr bwMode="auto">
            <a:xfrm>
              <a:off x="7238999" y="685800"/>
              <a:ext cx="39984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1800" dirty="0" err="1" smtClean="0">
                  <a:latin typeface="Verdana" panose="020B0604030504040204" pitchFamily="34" charset="0"/>
                </a:rPr>
                <a:t>Conjuction</a:t>
              </a:r>
              <a:r>
                <a:rPr lang="sk-SK" altLang="sk-SK" sz="1800" dirty="0" smtClean="0">
                  <a:latin typeface="Verdana" panose="020B0604030504040204" pitchFamily="34" charset="0"/>
                </a:rPr>
                <a:t> of </a:t>
              </a:r>
              <a:r>
                <a:rPr lang="sk-SK" altLang="sk-SK" sz="1800" dirty="0" err="1" smtClean="0">
                  <a:latin typeface="Verdana" panose="020B0604030504040204" pitchFamily="34" charset="0"/>
                </a:rPr>
                <a:t>the</a:t>
              </a:r>
              <a:r>
                <a:rPr lang="sk-SK" altLang="sk-SK" sz="1800" dirty="0" smtClean="0">
                  <a:latin typeface="Verdana" panose="020B0604030504040204" pitchFamily="34" charset="0"/>
                </a:rPr>
                <a:t> </a:t>
              </a:r>
              <a:r>
                <a:rPr lang="sk-SK" altLang="sk-SK" sz="1800" dirty="0" err="1" smtClean="0">
                  <a:latin typeface="Verdana" panose="020B0604030504040204" pitchFamily="34" charset="0"/>
                </a:rPr>
                <a:t>positive</a:t>
              </a:r>
              <a:r>
                <a:rPr lang="sk-SK" altLang="sk-SK" sz="1800" dirty="0" smtClean="0">
                  <a:latin typeface="Verdana" panose="020B0604030504040204" pitchFamily="34" charset="0"/>
                </a:rPr>
                <a:t> </a:t>
              </a:r>
              <a:r>
                <a:rPr lang="sk-SK" altLang="sk-SK" sz="1800" dirty="0" err="1" smtClean="0">
                  <a:latin typeface="Verdana" panose="020B0604030504040204" pitchFamily="34" charset="0"/>
                </a:rPr>
                <a:t>literals</a:t>
              </a:r>
              <a:endParaRPr lang="en-GB" altLang="sk-SK" sz="1800" dirty="0">
                <a:latin typeface="Verdana" panose="020B0604030504040204" pitchFamily="34" charset="0"/>
              </a:endParaRPr>
            </a:p>
          </p:txBody>
        </p:sp>
        <p:grpSp>
          <p:nvGrpSpPr>
            <p:cNvPr id="5" name="Group 50"/>
            <p:cNvGrpSpPr>
              <a:grpSpLocks/>
            </p:cNvGrpSpPr>
            <p:nvPr/>
          </p:nvGrpSpPr>
          <p:grpSpPr bwMode="auto">
            <a:xfrm>
              <a:off x="7485646" y="2653507"/>
              <a:ext cx="3505200" cy="941387"/>
              <a:chOff x="3408" y="1423"/>
              <a:chExt cx="2208" cy="593"/>
            </a:xfrm>
          </p:grpSpPr>
          <p:sp>
            <p:nvSpPr>
              <p:cNvPr id="17415" name="Line 48"/>
              <p:cNvSpPr>
                <a:spLocks noChangeShapeType="1"/>
              </p:cNvSpPr>
              <p:nvPr/>
            </p:nvSpPr>
            <p:spPr bwMode="auto">
              <a:xfrm flipH="1">
                <a:off x="4704" y="1776"/>
                <a:ext cx="14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aphicFrame>
            <p:nvGraphicFramePr>
              <p:cNvPr id="17416" name="Object 0"/>
              <p:cNvGraphicFramePr>
                <a:graphicFrameLocks noChangeAspect="1"/>
              </p:cNvGraphicFramePr>
              <p:nvPr/>
            </p:nvGraphicFramePr>
            <p:xfrm>
              <a:off x="3408" y="1423"/>
              <a:ext cx="2208" cy="154"/>
            </p:xfrm>
            <a:graphic>
              <a:graphicData uri="http://schemas.openxmlformats.org/presentationml/2006/ole">
                <mc:AlternateContent xmlns:mc="http://schemas.openxmlformats.org/markup-compatibility/2006">
                  <mc:Choice xmlns:v="urn:schemas-microsoft-com:vml" Requires="v">
                    <p:oleObj spid="_x0000_s19422" name="Equation" r:id="rId28" imgW="3085984" imgH="209486" progId="Equation.3">
                      <p:embed/>
                    </p:oleObj>
                  </mc:Choice>
                  <mc:Fallback>
                    <p:oleObj name="Equation" r:id="rId28" imgW="3085984" imgH="209486" progId="Equation.3">
                      <p:embed/>
                      <p:pic>
                        <p:nvPicPr>
                          <p:cNvPr id="17416" name="Object 0"/>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408" y="1423"/>
                            <a:ext cx="2208"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47"/>
            <p:cNvGrpSpPr>
              <a:grpSpLocks/>
            </p:cNvGrpSpPr>
            <p:nvPr/>
          </p:nvGrpSpPr>
          <p:grpSpPr bwMode="auto">
            <a:xfrm>
              <a:off x="3810000" y="152400"/>
              <a:ext cx="3810000" cy="3200400"/>
              <a:chOff x="1440" y="96"/>
              <a:chExt cx="2400" cy="2016"/>
            </a:xfrm>
          </p:grpSpPr>
          <p:sp>
            <p:nvSpPr>
              <p:cNvPr id="17417" name="Rectangle 5"/>
              <p:cNvSpPr>
                <a:spLocks noChangeArrowheads="1"/>
              </p:cNvSpPr>
              <p:nvPr/>
            </p:nvSpPr>
            <p:spPr bwMode="auto">
              <a:xfrm>
                <a:off x="1968" y="384"/>
                <a:ext cx="1248" cy="912"/>
              </a:xfrm>
              <a:prstGeom prst="rect">
                <a:avLst/>
              </a:prstGeom>
              <a:solidFill>
                <a:srgbClr val="FFFF00"/>
              </a:solidFill>
              <a:ln w="9525">
                <a:solidFill>
                  <a:schemeClr val="tx1"/>
                </a:solidFill>
                <a:miter lim="800000"/>
                <a:headEnd/>
                <a:tailEnd/>
              </a:ln>
            </p:spPr>
            <p:txBody>
              <a:bodyPr wrap="none" anchor="ct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endParaRPr lang="sk-SK" altLang="sk-SK" sz="2400">
                  <a:latin typeface="Verdana" panose="020B0604030504040204" pitchFamily="34" charset="0"/>
                </a:endParaRPr>
              </a:p>
            </p:txBody>
          </p:sp>
          <p:sp>
            <p:nvSpPr>
              <p:cNvPr id="17418" name="Text Box 6"/>
              <p:cNvSpPr txBox="1">
                <a:spLocks noChangeArrowheads="1"/>
              </p:cNvSpPr>
              <p:nvPr/>
            </p:nvSpPr>
            <p:spPr bwMode="auto">
              <a:xfrm>
                <a:off x="2016" y="96"/>
                <a:ext cx="120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algn="ctr" eaLnBrk="1" hangingPunct="1">
                  <a:spcBef>
                    <a:spcPct val="50000"/>
                  </a:spcBef>
                  <a:buClrTx/>
                  <a:buSzTx/>
                  <a:buFontTx/>
                  <a:buNone/>
                </a:pPr>
                <a:r>
                  <a:rPr lang="sk-SK" altLang="sk-SK" sz="1400" dirty="0" err="1" smtClean="0">
                    <a:latin typeface="Verdana" panose="020B0604030504040204" pitchFamily="34" charset="0"/>
                  </a:rPr>
                  <a:t>Initial</a:t>
                </a:r>
                <a:r>
                  <a:rPr lang="sk-SK" altLang="sk-SK" sz="1400" dirty="0" smtClean="0">
                    <a:latin typeface="Verdana" panose="020B0604030504040204" pitchFamily="34" charset="0"/>
                  </a:rPr>
                  <a:t> state</a:t>
                </a:r>
                <a:endParaRPr lang="en-GB" altLang="sk-SK" sz="1400" dirty="0">
                  <a:latin typeface="Verdana" panose="020B0604030504040204" pitchFamily="34" charset="0"/>
                </a:endParaRPr>
              </a:p>
            </p:txBody>
          </p:sp>
          <p:sp>
            <p:nvSpPr>
              <p:cNvPr id="17419" name="Line 8"/>
              <p:cNvSpPr>
                <a:spLocks noChangeShapeType="1"/>
              </p:cNvSpPr>
              <p:nvPr/>
            </p:nvSpPr>
            <p:spPr bwMode="auto">
              <a:xfrm flipH="1">
                <a:off x="1440" y="1296"/>
                <a:ext cx="672" cy="7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20" name="Line 9"/>
              <p:cNvSpPr>
                <a:spLocks noChangeShapeType="1"/>
              </p:cNvSpPr>
              <p:nvPr/>
            </p:nvSpPr>
            <p:spPr bwMode="auto">
              <a:xfrm>
                <a:off x="2640" y="1344"/>
                <a:ext cx="96" cy="76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21" name="Line 10"/>
              <p:cNvSpPr>
                <a:spLocks noChangeShapeType="1"/>
              </p:cNvSpPr>
              <p:nvPr/>
            </p:nvSpPr>
            <p:spPr bwMode="auto">
              <a:xfrm>
                <a:off x="3120" y="1344"/>
                <a:ext cx="720" cy="76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aphicFrame>
            <p:nvGraphicFramePr>
              <p:cNvPr id="17422" name="Object 1"/>
              <p:cNvGraphicFramePr>
                <a:graphicFrameLocks noChangeAspect="1"/>
              </p:cNvGraphicFramePr>
              <p:nvPr>
                <p:extLst>
                  <p:ext uri="{D42A27DB-BD31-4B8C-83A1-F6EECF244321}">
                    <p14:modId xmlns:p14="http://schemas.microsoft.com/office/powerpoint/2010/main" val="2781333185"/>
                  </p:ext>
                </p:extLst>
              </p:nvPr>
            </p:nvGraphicFramePr>
            <p:xfrm>
              <a:off x="1968" y="416"/>
              <a:ext cx="1248" cy="460"/>
            </p:xfrm>
            <a:graphic>
              <a:graphicData uri="http://schemas.openxmlformats.org/presentationml/2006/ole">
                <mc:AlternateContent xmlns:mc="http://schemas.openxmlformats.org/markup-compatibility/2006">
                  <mc:Choice xmlns:v="urn:schemas-microsoft-com:vml" Requires="v">
                    <p:oleObj spid="_x0000_s19423" name="Equation" r:id="rId30" imgW="1581041" imgH="666840" progId="Equation.3">
                      <p:embed/>
                    </p:oleObj>
                  </mc:Choice>
                  <mc:Fallback>
                    <p:oleObj name="Equation" r:id="rId30" imgW="1581041" imgH="666840" progId="Equation.3">
                      <p:embed/>
                      <p:pic>
                        <p:nvPicPr>
                          <p:cNvPr id="17422" name="Object 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968" y="416"/>
                            <a:ext cx="1248" cy="460"/>
                          </a:xfrm>
                          <a:prstGeom prst="rect">
                            <a:avLst/>
                          </a:prstGeom>
                          <a:solidFill>
                            <a:srgbClr val="FFFF00"/>
                          </a:solidFill>
                          <a:ln w="9525">
                            <a:solidFill>
                              <a:schemeClr val="tx1"/>
                            </a:solidFill>
                            <a:miter lim="800000"/>
                            <a:headEnd/>
                            <a:tailEnd/>
                          </a:ln>
                        </p:spPr>
                      </p:pic>
                    </p:oleObj>
                  </mc:Fallback>
                </mc:AlternateContent>
              </a:graphicData>
            </a:graphic>
          </p:graphicFrame>
          <p:graphicFrame>
            <p:nvGraphicFramePr>
              <p:cNvPr id="17423" name="Object 2"/>
              <p:cNvGraphicFramePr>
                <a:graphicFrameLocks noChangeAspect="1"/>
              </p:cNvGraphicFramePr>
              <p:nvPr>
                <p:extLst>
                  <p:ext uri="{D42A27DB-BD31-4B8C-83A1-F6EECF244321}">
                    <p14:modId xmlns:p14="http://schemas.microsoft.com/office/powerpoint/2010/main" val="3059518496"/>
                  </p:ext>
                </p:extLst>
              </p:nvPr>
            </p:nvGraphicFramePr>
            <p:xfrm>
              <a:off x="2016" y="866"/>
              <a:ext cx="1200" cy="168"/>
            </p:xfrm>
            <a:graphic>
              <a:graphicData uri="http://schemas.openxmlformats.org/presentationml/2006/ole">
                <mc:AlternateContent xmlns:mc="http://schemas.openxmlformats.org/markup-compatibility/2006">
                  <mc:Choice xmlns:v="urn:schemas-microsoft-com:vml" Requires="v">
                    <p:oleObj spid="_x0000_s19424" name="Rovnica" r:id="rId32" imgW="1256755" imgH="215806" progId="Equation.3">
                      <p:embed/>
                    </p:oleObj>
                  </mc:Choice>
                  <mc:Fallback>
                    <p:oleObj name="Rovnica" r:id="rId32" imgW="1256755" imgH="215806" progId="Equation.3">
                      <p:embed/>
                      <p:pic>
                        <p:nvPicPr>
                          <p:cNvPr id="17423" name="Object 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016" y="866"/>
                            <a:ext cx="1200" cy="168"/>
                          </a:xfrm>
                          <a:prstGeom prst="rect">
                            <a:avLst/>
                          </a:prstGeom>
                          <a:noFill/>
                          <a:ln w="9525">
                            <a:solidFill>
                              <a:schemeClr val="tx1"/>
                            </a:solidFill>
                            <a:miter lim="800000"/>
                            <a:headEnd/>
                            <a:tailEnd/>
                          </a:ln>
                          <a:effectLst/>
                          <a:extLst/>
                        </p:spPr>
                      </p:pic>
                    </p:oleObj>
                  </mc:Fallback>
                </mc:AlternateContent>
              </a:graphicData>
            </a:graphic>
          </p:graphicFrame>
          <p:graphicFrame>
            <p:nvGraphicFramePr>
              <p:cNvPr id="17424" name="Object 3"/>
              <p:cNvGraphicFramePr>
                <a:graphicFrameLocks noChangeAspect="1"/>
              </p:cNvGraphicFramePr>
              <p:nvPr/>
            </p:nvGraphicFramePr>
            <p:xfrm>
              <a:off x="1968" y="1008"/>
              <a:ext cx="988" cy="336"/>
            </p:xfrm>
            <a:graphic>
              <a:graphicData uri="http://schemas.openxmlformats.org/presentationml/2006/ole">
                <mc:AlternateContent xmlns:mc="http://schemas.openxmlformats.org/markup-compatibility/2006">
                  <mc:Choice xmlns:v="urn:schemas-microsoft-com:vml" Requires="v">
                    <p:oleObj spid="_x0000_s19425" name="Equation" r:id="rId34" imgW="1095314" imgH="418971" progId="Equation.3">
                      <p:embed/>
                    </p:oleObj>
                  </mc:Choice>
                  <mc:Fallback>
                    <p:oleObj name="Equation" r:id="rId34" imgW="1095314" imgH="418971" progId="Equation.3">
                      <p:embed/>
                      <p:pic>
                        <p:nvPicPr>
                          <p:cNvPr id="17424" name="Object 3"/>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968" y="1008"/>
                            <a:ext cx="988"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 name="TextBox 5"/>
            <p:cNvSpPr txBox="1"/>
            <p:nvPr/>
          </p:nvSpPr>
          <p:spPr>
            <a:xfrm>
              <a:off x="5484808" y="1100515"/>
              <a:ext cx="992192" cy="338554"/>
            </a:xfrm>
            <a:prstGeom prst="rect">
              <a:avLst/>
            </a:prstGeom>
            <a:solidFill>
              <a:srgbClr val="FFFF00"/>
            </a:solidFill>
          </p:spPr>
          <p:txBody>
            <a:bodyPr wrap="square" rtlCol="0">
              <a:spAutoFit/>
            </a:bodyPr>
            <a:lstStyle/>
            <a:p>
              <a:r>
                <a:rPr lang="en-GB" sz="1600" dirty="0" err="1">
                  <a:latin typeface="Times New Roman" panose="02020603050405020304" pitchFamily="18" charset="0"/>
                  <a:cs typeface="Times New Roman" panose="02020603050405020304" pitchFamily="18" charset="0"/>
                </a:rPr>
                <a:t>l</a:t>
              </a:r>
              <a:r>
                <a:rPr lang="en-GB" sz="1600" dirty="0" err="1" smtClean="0">
                  <a:latin typeface="Times New Roman" panose="02020603050405020304" pitchFamily="18" charset="0"/>
                  <a:cs typeface="Times New Roman" panose="02020603050405020304" pitchFamily="18" charset="0"/>
                </a:rPr>
                <a:t>etisko</a:t>
              </a:r>
              <a:r>
                <a:rPr lang="en-GB" sz="1600" dirty="0" smtClean="0">
                  <a:latin typeface="Times New Roman" panose="02020603050405020304" pitchFamily="18" charset="0"/>
                  <a:cs typeface="Times New Roman" panose="02020603050405020304" pitchFamily="18" charset="0"/>
                </a:rPr>
                <a:t>)</a:t>
              </a:r>
              <a:endParaRPr lang="en-GB" sz="1600" dirty="0">
                <a:latin typeface="Times New Roman" panose="02020603050405020304" pitchFamily="18" charset="0"/>
                <a:cs typeface="Times New Roman" panose="02020603050405020304" pitchFamily="18" charset="0"/>
              </a:endParaRPr>
            </a:p>
          </p:txBody>
        </p:sp>
        <p:sp>
          <p:nvSpPr>
            <p:cNvPr id="41" name="TextBox 40"/>
            <p:cNvSpPr txBox="1"/>
            <p:nvPr/>
          </p:nvSpPr>
          <p:spPr>
            <a:xfrm>
              <a:off x="5169237" y="1558300"/>
              <a:ext cx="955933" cy="338554"/>
            </a:xfrm>
            <a:prstGeom prst="rect">
              <a:avLst/>
            </a:prstGeom>
            <a:solidFill>
              <a:srgbClr val="FFFF00"/>
            </a:solidFill>
          </p:spPr>
          <p:txBody>
            <a:bodyPr wrap="square" rtlCol="0">
              <a:spAutoFit/>
            </a:bodyPr>
            <a:lstStyle/>
            <a:p>
              <a:r>
                <a:rPr lang="en-GB" sz="1600" dirty="0" err="1">
                  <a:latin typeface="Times New Roman" panose="02020603050405020304" pitchFamily="18" charset="0"/>
                  <a:cs typeface="Times New Roman" panose="02020603050405020304" pitchFamily="18" charset="0"/>
                </a:rPr>
                <a:t>l</a:t>
              </a:r>
              <a:r>
                <a:rPr lang="en-GB" sz="1600" dirty="0" err="1" smtClean="0">
                  <a:latin typeface="Times New Roman" panose="02020603050405020304" pitchFamily="18" charset="0"/>
                  <a:cs typeface="Times New Roman" panose="02020603050405020304" pitchFamily="18" charset="0"/>
                </a:rPr>
                <a:t>etisko</a:t>
              </a:r>
              <a:r>
                <a:rPr lang="en-GB" sz="1600" dirty="0" smtClean="0">
                  <a:latin typeface="Times New Roman" panose="02020603050405020304" pitchFamily="18" charset="0"/>
                  <a:cs typeface="Times New Roman" panose="02020603050405020304" pitchFamily="18" charset="0"/>
                </a:rPr>
                <a:t>)</a:t>
              </a:r>
              <a:endParaRPr lang="en-GB" sz="16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940375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631950" y="6350"/>
            <a:ext cx="10134934" cy="763588"/>
          </a:xfrm>
        </p:spPr>
        <p:txBody>
          <a:bodyPr>
            <a:normAutofit fontScale="90000"/>
          </a:bodyPr>
          <a:lstStyle/>
          <a:p>
            <a:pPr eaLnBrk="1" hangingPunct="1">
              <a:defRPr/>
            </a:pPr>
            <a:r>
              <a:rPr lang="sk-SK" altLang="sk-SK" sz="2800" b="1" dirty="0">
                <a:solidFill>
                  <a:schemeClr val="tx1"/>
                </a:solidFill>
              </a:rPr>
              <a:t>b)  </a:t>
            </a:r>
            <a:r>
              <a:rPr lang="sk-SK" altLang="sk-SK" sz="2800" b="1" dirty="0" err="1">
                <a:solidFill>
                  <a:schemeClr val="tx1"/>
                </a:solidFill>
              </a:rPr>
              <a:t>Partial</a:t>
            </a:r>
            <a:r>
              <a:rPr lang="sk-SK" altLang="sk-SK" sz="2800" b="1" dirty="0">
                <a:solidFill>
                  <a:schemeClr val="tx1"/>
                </a:solidFill>
              </a:rPr>
              <a:t> </a:t>
            </a:r>
            <a:r>
              <a:rPr lang="sk-SK" altLang="sk-SK" sz="2800" b="1" dirty="0" err="1">
                <a:solidFill>
                  <a:schemeClr val="tx1"/>
                </a:solidFill>
              </a:rPr>
              <a:t>order</a:t>
            </a:r>
            <a:r>
              <a:rPr lang="sk-SK" altLang="sk-SK" sz="2800" b="1" dirty="0">
                <a:solidFill>
                  <a:schemeClr val="tx1"/>
                </a:solidFill>
              </a:rPr>
              <a:t> </a:t>
            </a:r>
            <a:r>
              <a:rPr lang="sk-SK" altLang="sk-SK" sz="2800" b="1" dirty="0" err="1">
                <a:solidFill>
                  <a:schemeClr val="tx1"/>
                </a:solidFill>
              </a:rPr>
              <a:t>planning</a:t>
            </a:r>
            <a:r>
              <a:rPr lang="sk-SK" altLang="sk-SK" sz="2800" b="1" dirty="0">
                <a:solidFill>
                  <a:schemeClr val="tx1"/>
                </a:solidFill>
              </a:rPr>
              <a:t> (P</a:t>
            </a:r>
            <a:r>
              <a:rPr lang="sk-SK" altLang="sk-SK" sz="2800" b="1" dirty="0">
                <a:solidFill>
                  <a:schemeClr val="tx1"/>
                </a:solidFill>
                <a:latin typeface="Arial" charset="0"/>
              </a:rPr>
              <a:t>O</a:t>
            </a:r>
            <a:r>
              <a:rPr lang="sk-SK" altLang="sk-SK" sz="2800" b="1" dirty="0">
                <a:solidFill>
                  <a:schemeClr val="tx1"/>
                </a:solidFill>
              </a:rPr>
              <a:t>P</a:t>
            </a:r>
            <a:r>
              <a:rPr lang="sk-SK" altLang="sk-SK" sz="2800" b="1" dirty="0" smtClean="0">
                <a:solidFill>
                  <a:schemeClr val="tx1"/>
                </a:solidFill>
              </a:rPr>
              <a:t>) – čiastočne zoradený plán  </a:t>
            </a:r>
            <a:endParaRPr lang="en-US" altLang="sk-SK" sz="2800" b="1" dirty="0">
              <a:solidFill>
                <a:schemeClr val="tx1"/>
              </a:solidFill>
            </a:endParaRPr>
          </a:p>
        </p:txBody>
      </p:sp>
      <p:sp>
        <p:nvSpPr>
          <p:cNvPr id="18435" name="Text Box 3"/>
          <p:cNvSpPr txBox="1">
            <a:spLocks noChangeArrowheads="1"/>
          </p:cNvSpPr>
          <p:nvPr/>
        </p:nvSpPr>
        <p:spPr bwMode="auto">
          <a:xfrm>
            <a:off x="1631950" y="908051"/>
            <a:ext cx="8382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Char char="-"/>
            </a:pPr>
            <a:r>
              <a:rPr lang="sk-SK" altLang="sk-SK" sz="2000" dirty="0" err="1">
                <a:latin typeface="Verdana" panose="020B0604030504040204" pitchFamily="34" charset="0"/>
              </a:rPr>
              <a:t>w</a:t>
            </a:r>
            <a:r>
              <a:rPr lang="sk-SK" altLang="sk-SK" sz="2000" dirty="0" err="1" smtClean="0">
                <a:latin typeface="Verdana" panose="020B0604030504040204" pitchFamily="34" charset="0"/>
              </a:rPr>
              <a:t>e</a:t>
            </a:r>
            <a:r>
              <a:rPr lang="sk-SK" altLang="sk-SK" sz="2000" dirty="0" smtClean="0">
                <a:latin typeface="Verdana" panose="020B0604030504040204" pitchFamily="34" charset="0"/>
              </a:rPr>
              <a:t> </a:t>
            </a:r>
            <a:r>
              <a:rPr lang="sk-SK" altLang="sk-SK" sz="2000" dirty="0" err="1" smtClean="0">
                <a:latin typeface="Verdana" panose="020B0604030504040204" pitchFamily="34" charset="0"/>
              </a:rPr>
              <a:t>work</a:t>
            </a:r>
            <a:r>
              <a:rPr lang="sk-SK" altLang="sk-SK" sz="2000" dirty="0" smtClean="0">
                <a:latin typeface="Verdana" panose="020B0604030504040204" pitchFamily="34" charset="0"/>
              </a:rPr>
              <a:t> on </a:t>
            </a:r>
            <a:r>
              <a:rPr lang="sk-SK" altLang="sk-SK" sz="2000" dirty="0" err="1" smtClean="0">
                <a:latin typeface="Verdana" panose="020B0604030504040204" pitchFamily="34" charset="0"/>
              </a:rPr>
              <a:t>the</a:t>
            </a:r>
            <a:r>
              <a:rPr lang="sk-SK" altLang="sk-SK" sz="2000" dirty="0" smtClean="0">
                <a:latin typeface="Verdana" panose="020B0604030504040204" pitchFamily="34" charset="0"/>
              </a:rPr>
              <a:t> </a:t>
            </a:r>
            <a:r>
              <a:rPr lang="sk-SK" altLang="sk-SK" sz="2000" dirty="0" err="1" smtClean="0">
                <a:latin typeface="Verdana" panose="020B0604030504040204" pitchFamily="34" charset="0"/>
              </a:rPr>
              <a:t>independent</a:t>
            </a:r>
            <a:r>
              <a:rPr lang="sk-SK" altLang="sk-SK" sz="2000" dirty="0" smtClean="0">
                <a:latin typeface="Verdana" panose="020B0604030504040204" pitchFamily="34" charset="0"/>
              </a:rPr>
              <a:t> </a:t>
            </a:r>
            <a:r>
              <a:rPr lang="sk-SK" altLang="sk-SK" sz="2000" dirty="0" err="1" smtClean="0">
                <a:latin typeface="Verdana" panose="020B0604030504040204" pitchFamily="34" charset="0"/>
              </a:rPr>
              <a:t>subgoals</a:t>
            </a:r>
            <a:endParaRPr lang="sk-SK" altLang="sk-SK" sz="2000" dirty="0">
              <a:latin typeface="Verdana" panose="020B0604030504040204" pitchFamily="34" charset="0"/>
            </a:endParaRPr>
          </a:p>
          <a:p>
            <a:pPr eaLnBrk="1" hangingPunct="1">
              <a:spcBef>
                <a:spcPct val="50000"/>
              </a:spcBef>
              <a:buClrTx/>
              <a:buSzTx/>
              <a:buFontTx/>
              <a:buChar char="-"/>
            </a:pPr>
            <a:r>
              <a:rPr lang="sk-SK" altLang="sk-SK" sz="2000" dirty="0">
                <a:latin typeface="Verdana" panose="020B0604030504040204" pitchFamily="34" charset="0"/>
              </a:rPr>
              <a:t> </a:t>
            </a:r>
            <a:r>
              <a:rPr lang="sk-SK" altLang="sk-SK" sz="2000" dirty="0" smtClean="0">
                <a:latin typeface="Verdana" panose="020B0604030504040204" pitchFamily="34" charset="0"/>
              </a:rPr>
              <a:t>to </a:t>
            </a:r>
            <a:r>
              <a:rPr lang="sk-SK" altLang="sk-SK" sz="2000" dirty="0" err="1" smtClean="0">
                <a:latin typeface="Verdana" panose="020B0604030504040204" pitchFamily="34" charset="0"/>
              </a:rPr>
              <a:t>find</a:t>
            </a:r>
            <a:r>
              <a:rPr lang="sk-SK" altLang="sk-SK" sz="2000" dirty="0" smtClean="0">
                <a:latin typeface="Verdana" panose="020B0604030504040204" pitchFamily="34" charset="0"/>
              </a:rPr>
              <a:t> </a:t>
            </a:r>
            <a:r>
              <a:rPr lang="sk-SK" altLang="sk-SK" sz="2000" dirty="0" err="1" smtClean="0">
                <a:latin typeface="Verdana" panose="020B0604030504040204" pitchFamily="34" charset="0"/>
              </a:rPr>
              <a:t>them</a:t>
            </a:r>
            <a:r>
              <a:rPr lang="sk-SK" altLang="sk-SK" sz="2000" dirty="0" smtClean="0">
                <a:latin typeface="Verdana" panose="020B0604030504040204" pitchFamily="34" charset="0"/>
              </a:rPr>
              <a:t> </a:t>
            </a:r>
            <a:r>
              <a:rPr lang="sk-SK" altLang="sk-SK" sz="2000" dirty="0" err="1" smtClean="0">
                <a:latin typeface="Verdana" panose="020B0604030504040204" pitchFamily="34" charset="0"/>
              </a:rPr>
              <a:t>we</a:t>
            </a:r>
            <a:r>
              <a:rPr lang="sk-SK" altLang="sk-SK" sz="2000" dirty="0" smtClean="0">
                <a:latin typeface="Verdana" panose="020B0604030504040204" pitchFamily="34" charset="0"/>
              </a:rPr>
              <a:t> </a:t>
            </a:r>
            <a:r>
              <a:rPr lang="sk-SK" altLang="sk-SK" sz="2000" dirty="0" err="1" smtClean="0">
                <a:latin typeface="Verdana" panose="020B0604030504040204" pitchFamily="34" charset="0"/>
              </a:rPr>
              <a:t>create</a:t>
            </a:r>
            <a:r>
              <a:rPr lang="sk-SK" altLang="sk-SK" sz="2000" dirty="0" smtClean="0">
                <a:latin typeface="Verdana" panose="020B0604030504040204" pitchFamily="34" charset="0"/>
              </a:rPr>
              <a:t> a </a:t>
            </a:r>
            <a:r>
              <a:rPr lang="sk-SK" altLang="sk-SK" sz="2000" dirty="0" err="1" smtClean="0">
                <a:latin typeface="Verdana" panose="020B0604030504040204" pitchFamily="34" charset="0"/>
              </a:rPr>
              <a:t>subplans</a:t>
            </a:r>
            <a:endParaRPr lang="sk-SK" altLang="sk-SK" sz="2000" dirty="0">
              <a:latin typeface="Verdana" panose="020B0604030504040204" pitchFamily="34" charset="0"/>
            </a:endParaRPr>
          </a:p>
          <a:p>
            <a:pPr eaLnBrk="1" hangingPunct="1">
              <a:spcBef>
                <a:spcPct val="50000"/>
              </a:spcBef>
              <a:buClrTx/>
              <a:buSzTx/>
              <a:buFontTx/>
              <a:buChar char="-"/>
            </a:pPr>
            <a:r>
              <a:rPr lang="sk-SK" altLang="sk-SK" sz="2000" dirty="0">
                <a:latin typeface="Verdana" panose="020B0604030504040204" pitchFamily="34" charset="0"/>
              </a:rPr>
              <a:t> </a:t>
            </a:r>
            <a:r>
              <a:rPr lang="sk-SK" altLang="sk-SK" sz="2000" dirty="0" err="1" smtClean="0">
                <a:latin typeface="Verdana" panose="020B0604030504040204" pitchFamily="34" charset="0"/>
              </a:rPr>
              <a:t>combine</a:t>
            </a:r>
            <a:r>
              <a:rPr lang="sk-SK" altLang="sk-SK" sz="2000" dirty="0" smtClean="0">
                <a:latin typeface="Verdana" panose="020B0604030504040204" pitchFamily="34" charset="0"/>
              </a:rPr>
              <a:t> </a:t>
            </a:r>
            <a:r>
              <a:rPr lang="sk-SK" altLang="sk-SK" sz="2000" dirty="0" err="1" smtClean="0">
                <a:latin typeface="Verdana" panose="020B0604030504040204" pitchFamily="34" charset="0"/>
              </a:rPr>
              <a:t>the</a:t>
            </a:r>
            <a:r>
              <a:rPr lang="sk-SK" altLang="sk-SK" sz="2000" dirty="0" smtClean="0">
                <a:latin typeface="Verdana" panose="020B0604030504040204" pitchFamily="34" charset="0"/>
              </a:rPr>
              <a:t> </a:t>
            </a:r>
            <a:r>
              <a:rPr lang="sk-SK" altLang="sk-SK" sz="2000" dirty="0" err="1" smtClean="0">
                <a:latin typeface="Verdana" panose="020B0604030504040204" pitchFamily="34" charset="0"/>
              </a:rPr>
              <a:t>subplans</a:t>
            </a:r>
            <a:endParaRPr lang="en-US" altLang="sk-SK" sz="2000" dirty="0">
              <a:latin typeface="Verdana" panose="020B0604030504040204" pitchFamily="34" charset="0"/>
            </a:endParaRPr>
          </a:p>
        </p:txBody>
      </p:sp>
      <p:sp>
        <p:nvSpPr>
          <p:cNvPr id="18436" name="Text Box 2"/>
          <p:cNvSpPr txBox="1">
            <a:spLocks noChangeArrowheads="1"/>
          </p:cNvSpPr>
          <p:nvPr/>
        </p:nvSpPr>
        <p:spPr bwMode="auto">
          <a:xfrm>
            <a:off x="1576387" y="2482851"/>
            <a:ext cx="9829549" cy="4385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2400" dirty="0" err="1" smtClean="0">
                <a:solidFill>
                  <a:schemeClr val="accent1">
                    <a:lumMod val="75000"/>
                  </a:schemeClr>
                </a:solidFill>
                <a:latin typeface="Verdana" panose="020B0604030504040204" pitchFamily="34" charset="0"/>
              </a:rPr>
              <a:t>Example</a:t>
            </a:r>
            <a:r>
              <a:rPr lang="sk-SK" altLang="sk-SK" sz="2400" dirty="0" smtClean="0">
                <a:solidFill>
                  <a:schemeClr val="accent1">
                    <a:lumMod val="75000"/>
                  </a:schemeClr>
                </a:solidFill>
                <a:latin typeface="Verdana" panose="020B0604030504040204" pitchFamily="34" charset="0"/>
              </a:rPr>
              <a:t>: </a:t>
            </a:r>
            <a:r>
              <a:rPr lang="sk-SK" altLang="sk-SK" sz="2400" dirty="0" err="1" smtClean="0">
                <a:solidFill>
                  <a:schemeClr val="accent1">
                    <a:lumMod val="75000"/>
                  </a:schemeClr>
                </a:solidFill>
                <a:latin typeface="Verdana" panose="020B0604030504040204" pitchFamily="34" charset="0"/>
              </a:rPr>
              <a:t>Putting</a:t>
            </a:r>
            <a:r>
              <a:rPr lang="sk-SK" altLang="sk-SK" sz="2400" dirty="0" smtClean="0">
                <a:solidFill>
                  <a:schemeClr val="accent1">
                    <a:lumMod val="75000"/>
                  </a:schemeClr>
                </a:solidFill>
                <a:latin typeface="Verdana" panose="020B0604030504040204" pitchFamily="34" charset="0"/>
              </a:rPr>
              <a:t> </a:t>
            </a:r>
            <a:r>
              <a:rPr lang="sk-SK" altLang="sk-SK" sz="2400" dirty="0" err="1" smtClean="0">
                <a:solidFill>
                  <a:schemeClr val="accent1">
                    <a:lumMod val="75000"/>
                  </a:schemeClr>
                </a:solidFill>
                <a:latin typeface="Verdana" panose="020B0604030504040204" pitchFamily="34" charset="0"/>
              </a:rPr>
              <a:t>shoes</a:t>
            </a:r>
            <a:r>
              <a:rPr lang="sk-SK" altLang="sk-SK" sz="2400" dirty="0" smtClean="0">
                <a:solidFill>
                  <a:schemeClr val="accent1">
                    <a:lumMod val="75000"/>
                  </a:schemeClr>
                </a:solidFill>
                <a:latin typeface="Verdana" panose="020B0604030504040204" pitchFamily="34" charset="0"/>
              </a:rPr>
              <a:t> on</a:t>
            </a:r>
            <a:endParaRPr lang="sk-SK" altLang="sk-SK" sz="2400" dirty="0">
              <a:solidFill>
                <a:schemeClr val="accent1">
                  <a:lumMod val="75000"/>
                </a:schemeClr>
              </a:solidFill>
              <a:latin typeface="Verdana" panose="020B0604030504040204" pitchFamily="34" charset="0"/>
            </a:endParaRPr>
          </a:p>
          <a:p>
            <a:pPr eaLnBrk="1" hangingPunct="1">
              <a:spcBef>
                <a:spcPct val="50000"/>
              </a:spcBef>
              <a:buClrTx/>
              <a:buSzTx/>
              <a:buFontTx/>
              <a:buNone/>
            </a:pPr>
            <a:r>
              <a:rPr lang="sk-SK" altLang="sk-SK" sz="1800" dirty="0" err="1" smtClean="0">
                <a:latin typeface="Verdana" panose="020B0604030504040204" pitchFamily="34" charset="0"/>
              </a:rPr>
              <a:t>Problem</a:t>
            </a:r>
            <a:r>
              <a:rPr lang="sk-SK" altLang="sk-SK" sz="1800" dirty="0" smtClean="0">
                <a:latin typeface="Verdana" panose="020B0604030504040204" pitchFamily="34" charset="0"/>
              </a:rPr>
              <a:t> </a:t>
            </a:r>
            <a:r>
              <a:rPr lang="sk-SK" altLang="sk-SK" sz="1800" dirty="0" err="1" smtClean="0">
                <a:latin typeface="Verdana" panose="020B0604030504040204" pitchFamily="34" charset="0"/>
              </a:rPr>
              <a:t>description</a:t>
            </a:r>
            <a:r>
              <a:rPr lang="sk-SK" altLang="sk-SK" sz="1800" dirty="0" smtClean="0">
                <a:latin typeface="Verdana" panose="020B0604030504040204" pitchFamily="34" charset="0"/>
              </a:rPr>
              <a:t>:</a:t>
            </a:r>
            <a:endParaRPr lang="sk-SK" altLang="sk-SK" sz="1800" dirty="0">
              <a:latin typeface="Verdana" panose="020B0604030504040204" pitchFamily="34" charset="0"/>
            </a:endParaRPr>
          </a:p>
          <a:p>
            <a:pPr eaLnBrk="1" hangingPunct="1">
              <a:spcBef>
                <a:spcPct val="50000"/>
              </a:spcBef>
              <a:buClrTx/>
              <a:buSzTx/>
              <a:buFontTx/>
              <a:buNone/>
            </a:pPr>
            <a:endParaRPr lang="sk-SK" altLang="sk-SK" sz="2000" dirty="0">
              <a:latin typeface="Verdana" panose="020B0604030504040204" pitchFamily="34" charset="0"/>
            </a:endParaRPr>
          </a:p>
          <a:p>
            <a:pPr eaLnBrk="1" hangingPunct="1">
              <a:spcBef>
                <a:spcPct val="50000"/>
              </a:spcBef>
              <a:buClrTx/>
              <a:buSzTx/>
              <a:buFontTx/>
              <a:buNone/>
            </a:pPr>
            <a:endParaRPr lang="sk-SK" altLang="sk-SK" sz="2000" dirty="0">
              <a:latin typeface="Verdana" panose="020B0604030504040204" pitchFamily="34" charset="0"/>
            </a:endParaRPr>
          </a:p>
          <a:p>
            <a:pPr eaLnBrk="1" hangingPunct="1">
              <a:spcBef>
                <a:spcPct val="50000"/>
              </a:spcBef>
              <a:buClrTx/>
              <a:buSzTx/>
              <a:buFontTx/>
              <a:buNone/>
            </a:pPr>
            <a:endParaRPr lang="sk-SK" altLang="sk-SK" sz="2000" dirty="0">
              <a:latin typeface="Verdana" panose="020B0604030504040204" pitchFamily="34" charset="0"/>
            </a:endParaRPr>
          </a:p>
          <a:p>
            <a:pPr eaLnBrk="1" hangingPunct="1">
              <a:spcBef>
                <a:spcPct val="50000"/>
              </a:spcBef>
              <a:buClrTx/>
              <a:buSzTx/>
              <a:buFontTx/>
              <a:buNone/>
            </a:pPr>
            <a:endParaRPr lang="sk-SK" altLang="sk-SK" sz="2000" dirty="0">
              <a:latin typeface="Verdana" panose="020B0604030504040204" pitchFamily="34" charset="0"/>
            </a:endParaRPr>
          </a:p>
          <a:p>
            <a:pPr eaLnBrk="1" hangingPunct="1">
              <a:spcBef>
                <a:spcPct val="50000"/>
              </a:spcBef>
              <a:buClrTx/>
              <a:buSzTx/>
              <a:buFontTx/>
              <a:buNone/>
            </a:pPr>
            <a:r>
              <a:rPr lang="sk-SK" altLang="sk-SK" sz="1800" dirty="0" err="1" smtClean="0">
                <a:latin typeface="Verdana" panose="020B0604030504040204" pitchFamily="34" charset="0"/>
              </a:rPr>
              <a:t>Correct</a:t>
            </a:r>
            <a:r>
              <a:rPr lang="sk-SK" altLang="sk-SK" sz="1800" dirty="0" smtClean="0">
                <a:latin typeface="Verdana" panose="020B0604030504040204" pitchFamily="34" charset="0"/>
              </a:rPr>
              <a:t> </a:t>
            </a:r>
            <a:r>
              <a:rPr lang="sk-SK" altLang="sk-SK" sz="1800" dirty="0" err="1" smtClean="0">
                <a:latin typeface="Verdana" panose="020B0604030504040204" pitchFamily="34" charset="0"/>
              </a:rPr>
              <a:t>sequences</a:t>
            </a:r>
            <a:r>
              <a:rPr lang="sk-SK" altLang="sk-SK" sz="1800" dirty="0" smtClean="0">
                <a:latin typeface="Verdana" panose="020B0604030504040204" pitchFamily="34" charset="0"/>
              </a:rPr>
              <a:t>:    </a:t>
            </a:r>
            <a:r>
              <a:rPr lang="sk-SK" altLang="sk-SK" sz="1800" i="1" dirty="0" err="1">
                <a:latin typeface="Verdana" panose="020B0604030504040204" pitchFamily="34" charset="0"/>
              </a:rPr>
              <a:t>RightSock</a:t>
            </a:r>
            <a:r>
              <a:rPr lang="sk-SK" altLang="sk-SK" sz="1800" i="1" dirty="0">
                <a:latin typeface="Verdana" panose="020B0604030504040204" pitchFamily="34" charset="0"/>
              </a:rPr>
              <a:t> </a:t>
            </a:r>
            <a:r>
              <a:rPr lang="sk-SK" altLang="sk-SK" sz="1800" dirty="0" err="1" smtClean="0">
                <a:latin typeface="Verdana" panose="020B0604030504040204" pitchFamily="34" charset="0"/>
              </a:rPr>
              <a:t>folowed</a:t>
            </a:r>
            <a:r>
              <a:rPr lang="sk-SK" altLang="sk-SK" sz="1800" dirty="0" smtClean="0">
                <a:latin typeface="Verdana" panose="020B0604030504040204" pitchFamily="34" charset="0"/>
              </a:rPr>
              <a:t> by </a:t>
            </a:r>
            <a:r>
              <a:rPr lang="sk-SK" altLang="sk-SK" sz="1800" i="1" dirty="0" smtClean="0">
                <a:latin typeface="Verdana" panose="020B0604030504040204" pitchFamily="34" charset="0"/>
              </a:rPr>
              <a:t> </a:t>
            </a:r>
            <a:r>
              <a:rPr lang="sk-SK" altLang="sk-SK" sz="1800" i="1" dirty="0" err="1">
                <a:latin typeface="Verdana" panose="020B0604030504040204" pitchFamily="34" charset="0"/>
              </a:rPr>
              <a:t>RightShoe</a:t>
            </a:r>
            <a:r>
              <a:rPr lang="sk-SK" altLang="sk-SK" sz="1800" i="1" dirty="0">
                <a:latin typeface="Verdana" panose="020B0604030504040204" pitchFamily="34" charset="0"/>
              </a:rPr>
              <a:t>, </a:t>
            </a:r>
            <a:r>
              <a:rPr lang="sk-SK" altLang="sk-SK" sz="1800" i="1" dirty="0" err="1">
                <a:latin typeface="Verdana" panose="020B0604030504040204" pitchFamily="34" charset="0"/>
              </a:rPr>
              <a:t>LeftSock</a:t>
            </a:r>
            <a:r>
              <a:rPr lang="sk-SK" altLang="sk-SK" sz="1800" i="1" dirty="0">
                <a:latin typeface="Verdana" panose="020B0604030504040204" pitchFamily="34" charset="0"/>
              </a:rPr>
              <a:t> </a:t>
            </a:r>
          </a:p>
          <a:p>
            <a:pPr eaLnBrk="1" hangingPunct="1">
              <a:spcBef>
                <a:spcPct val="50000"/>
              </a:spcBef>
              <a:buClrTx/>
              <a:buSzTx/>
              <a:buFontTx/>
              <a:buNone/>
            </a:pPr>
            <a:r>
              <a:rPr lang="sk-SK" altLang="sk-SK" sz="1800" i="1" dirty="0">
                <a:latin typeface="Verdana" panose="020B0604030504040204" pitchFamily="34" charset="0"/>
              </a:rPr>
              <a:t>             </a:t>
            </a:r>
            <a:r>
              <a:rPr lang="sk-SK" altLang="sk-SK" sz="1800" dirty="0" err="1" smtClean="0">
                <a:latin typeface="Verdana" panose="020B0604030504040204" pitchFamily="34" charset="0"/>
              </a:rPr>
              <a:t>followed</a:t>
            </a:r>
            <a:r>
              <a:rPr lang="sk-SK" altLang="sk-SK" sz="1800" dirty="0" smtClean="0">
                <a:latin typeface="Verdana" panose="020B0604030504040204" pitchFamily="34" charset="0"/>
              </a:rPr>
              <a:t> by</a:t>
            </a:r>
            <a:r>
              <a:rPr lang="sk-SK" altLang="sk-SK" sz="1800" i="1" dirty="0" smtClean="0">
                <a:latin typeface="Verdana" panose="020B0604030504040204" pitchFamily="34" charset="0"/>
              </a:rPr>
              <a:t> </a:t>
            </a:r>
            <a:r>
              <a:rPr lang="sk-SK" altLang="sk-SK" sz="1800" i="1" dirty="0" err="1">
                <a:latin typeface="Verdana" panose="020B0604030504040204" pitchFamily="34" charset="0"/>
              </a:rPr>
              <a:t>LefttShoe</a:t>
            </a:r>
            <a:r>
              <a:rPr lang="sk-SK" altLang="sk-SK" sz="1800" i="1" dirty="0">
                <a:latin typeface="Verdana" panose="020B0604030504040204" pitchFamily="34" charset="0"/>
              </a:rPr>
              <a:t>. </a:t>
            </a:r>
            <a:r>
              <a:rPr lang="sk-SK" altLang="sk-SK" sz="1800" dirty="0" err="1" smtClean="0">
                <a:latin typeface="Verdana" panose="020B0604030504040204" pitchFamily="34" charset="0"/>
              </a:rPr>
              <a:t>These</a:t>
            </a:r>
            <a:r>
              <a:rPr lang="sk-SK" altLang="sk-SK" sz="1800" dirty="0" smtClean="0">
                <a:latin typeface="Verdana" panose="020B0604030504040204" pitchFamily="34" charset="0"/>
              </a:rPr>
              <a:t> </a:t>
            </a:r>
            <a:r>
              <a:rPr lang="sk-SK" altLang="sk-SK" sz="1800" dirty="0" err="1" smtClean="0">
                <a:latin typeface="Verdana" panose="020B0604030504040204" pitchFamily="34" charset="0"/>
              </a:rPr>
              <a:t>sequences</a:t>
            </a:r>
            <a:r>
              <a:rPr lang="sk-SK" altLang="sk-SK" sz="1800" dirty="0" smtClean="0">
                <a:latin typeface="Verdana" panose="020B0604030504040204" pitchFamily="34" charset="0"/>
              </a:rPr>
              <a:t> </a:t>
            </a:r>
            <a:r>
              <a:rPr lang="sk-SK" altLang="sk-SK" sz="1800" dirty="0" err="1" smtClean="0">
                <a:latin typeface="Verdana" panose="020B0604030504040204" pitchFamily="34" charset="0"/>
              </a:rPr>
              <a:t>cannot</a:t>
            </a:r>
            <a:r>
              <a:rPr lang="sk-SK" altLang="sk-SK" sz="1800" dirty="0" smtClean="0">
                <a:latin typeface="Verdana" panose="020B0604030504040204" pitchFamily="34" charset="0"/>
              </a:rPr>
              <a:t> </a:t>
            </a:r>
            <a:r>
              <a:rPr lang="sk-SK" altLang="sk-SK" sz="1800" dirty="0" err="1" smtClean="0">
                <a:latin typeface="Verdana" panose="020B0604030504040204" pitchFamily="34" charset="0"/>
              </a:rPr>
              <a:t>be</a:t>
            </a:r>
            <a:r>
              <a:rPr lang="sk-SK" altLang="sk-SK" sz="1800" dirty="0" smtClean="0">
                <a:latin typeface="Verdana" panose="020B0604030504040204" pitchFamily="34" charset="0"/>
              </a:rPr>
              <a:t> </a:t>
            </a:r>
            <a:r>
              <a:rPr lang="sk-SK" altLang="sk-SK" sz="1800" dirty="0" err="1" smtClean="0">
                <a:latin typeface="Verdana" panose="020B0604030504040204" pitchFamily="34" charset="0"/>
              </a:rPr>
              <a:t>violated</a:t>
            </a:r>
            <a:r>
              <a:rPr lang="sk-SK" altLang="sk-SK" sz="1800" dirty="0" smtClean="0">
                <a:latin typeface="Verdana" panose="020B0604030504040204" pitchFamily="34" charset="0"/>
              </a:rPr>
              <a:t> in a </a:t>
            </a:r>
          </a:p>
          <a:p>
            <a:pPr eaLnBrk="1" hangingPunct="1">
              <a:spcBef>
                <a:spcPct val="50000"/>
              </a:spcBef>
              <a:buClrTx/>
              <a:buSzTx/>
              <a:buFontTx/>
              <a:buNone/>
            </a:pPr>
            <a:r>
              <a:rPr lang="sk-SK" altLang="sk-SK" sz="1800" dirty="0">
                <a:latin typeface="Verdana" panose="020B0604030504040204" pitchFamily="34" charset="0"/>
              </a:rPr>
              <a:t> </a:t>
            </a:r>
            <a:r>
              <a:rPr lang="sk-SK" altLang="sk-SK" sz="1800" dirty="0" smtClean="0">
                <a:latin typeface="Verdana" panose="020B0604030504040204" pitchFamily="34" charset="0"/>
              </a:rPr>
              <a:t>           </a:t>
            </a:r>
            <a:r>
              <a:rPr lang="sk-SK" altLang="sk-SK" sz="1800" dirty="0" err="1" smtClean="0">
                <a:latin typeface="Verdana" panose="020B0604030504040204" pitchFamily="34" charset="0"/>
              </a:rPr>
              <a:t>plan</a:t>
            </a:r>
            <a:r>
              <a:rPr lang="sk-SK" altLang="sk-SK" sz="1800" dirty="0" smtClean="0">
                <a:latin typeface="Verdana" panose="020B0604030504040204" pitchFamily="34" charset="0"/>
              </a:rPr>
              <a:t>, </a:t>
            </a:r>
            <a:r>
              <a:rPr lang="sk-SK" altLang="sk-SK" sz="1800" dirty="0" err="1" smtClean="0">
                <a:latin typeface="Verdana" panose="020B0604030504040204" pitchFamily="34" charset="0"/>
              </a:rPr>
              <a:t>but</a:t>
            </a:r>
            <a:r>
              <a:rPr lang="sk-SK" altLang="sk-SK" sz="1800" dirty="0" smtClean="0">
                <a:latin typeface="Verdana" panose="020B0604030504040204" pitchFamily="34" charset="0"/>
              </a:rPr>
              <a:t> </a:t>
            </a:r>
            <a:r>
              <a:rPr lang="sk-SK" altLang="sk-SK" sz="1800" dirty="0" err="1" smtClean="0">
                <a:latin typeface="Verdana" panose="020B0604030504040204" pitchFamily="34" charset="0"/>
              </a:rPr>
              <a:t>they</a:t>
            </a:r>
            <a:r>
              <a:rPr lang="sk-SK" altLang="sk-SK" sz="1800" dirty="0" smtClean="0">
                <a:latin typeface="Verdana" panose="020B0604030504040204" pitchFamily="34" charset="0"/>
              </a:rPr>
              <a:t> </a:t>
            </a:r>
            <a:r>
              <a:rPr lang="sk-SK" altLang="sk-SK" sz="1800" dirty="0" err="1" smtClean="0">
                <a:latin typeface="Verdana" panose="020B0604030504040204" pitchFamily="34" charset="0"/>
              </a:rPr>
              <a:t>can</a:t>
            </a:r>
            <a:r>
              <a:rPr lang="sk-SK" altLang="sk-SK" sz="1800" dirty="0" smtClean="0">
                <a:latin typeface="Verdana" panose="020B0604030504040204" pitchFamily="34" charset="0"/>
              </a:rPr>
              <a:t> </a:t>
            </a:r>
            <a:r>
              <a:rPr lang="sk-SK" altLang="sk-SK" sz="1800" dirty="0" err="1" smtClean="0">
                <a:latin typeface="Verdana" panose="020B0604030504040204" pitchFamily="34" charset="0"/>
              </a:rPr>
              <a:t>be</a:t>
            </a:r>
            <a:r>
              <a:rPr lang="sk-SK" altLang="sk-SK" sz="1800" dirty="0" smtClean="0">
                <a:latin typeface="Verdana" panose="020B0604030504040204" pitchFamily="34" charset="0"/>
              </a:rPr>
              <a:t> </a:t>
            </a:r>
            <a:r>
              <a:rPr lang="sk-SK" altLang="sk-SK" sz="1800" dirty="0" err="1" smtClean="0">
                <a:latin typeface="Verdana" panose="020B0604030504040204" pitchFamily="34" charset="0"/>
              </a:rPr>
              <a:t>combined</a:t>
            </a:r>
            <a:r>
              <a:rPr lang="sk-SK" altLang="sk-SK" sz="1800" dirty="0" smtClean="0">
                <a:latin typeface="Verdana" panose="020B0604030504040204" pitchFamily="34" charset="0"/>
              </a:rPr>
              <a:t>. </a:t>
            </a:r>
            <a:r>
              <a:rPr lang="sk-SK" altLang="sk-SK" sz="1800" dirty="0" err="1" smtClean="0">
                <a:latin typeface="Verdana" panose="020B0604030504040204" pitchFamily="34" charset="0"/>
              </a:rPr>
              <a:t>For</a:t>
            </a:r>
            <a:r>
              <a:rPr lang="sk-SK" altLang="sk-SK" sz="1800" dirty="0" smtClean="0">
                <a:latin typeface="Verdana" panose="020B0604030504040204" pitchFamily="34" charset="0"/>
              </a:rPr>
              <a:t> </a:t>
            </a:r>
            <a:r>
              <a:rPr lang="sk-SK" altLang="sk-SK" sz="1800" dirty="0" err="1" smtClean="0">
                <a:latin typeface="Verdana" panose="020B0604030504040204" pitchFamily="34" charset="0"/>
              </a:rPr>
              <a:t>example</a:t>
            </a:r>
            <a:r>
              <a:rPr lang="sk-SK" altLang="sk-SK" sz="1800" dirty="0" smtClean="0">
                <a:latin typeface="Verdana" panose="020B0604030504040204" pitchFamily="34" charset="0"/>
              </a:rPr>
              <a:t>:</a:t>
            </a:r>
            <a:r>
              <a:rPr lang="sk-SK" altLang="sk-SK" sz="1800" i="1" dirty="0" smtClean="0">
                <a:latin typeface="Verdana" panose="020B0604030504040204" pitchFamily="34" charset="0"/>
              </a:rPr>
              <a:t> </a:t>
            </a:r>
            <a:r>
              <a:rPr lang="sk-SK" altLang="sk-SK" sz="1800" dirty="0" smtClean="0">
                <a:latin typeface="Verdana" panose="020B0604030504040204" pitchFamily="34" charset="0"/>
              </a:rPr>
              <a:t>: </a:t>
            </a:r>
            <a:r>
              <a:rPr lang="sk-SK" altLang="sk-SK" sz="1800" i="1" dirty="0" err="1">
                <a:latin typeface="Verdana" panose="020B0604030504040204" pitchFamily="34" charset="0"/>
              </a:rPr>
              <a:t>RightSock</a:t>
            </a:r>
            <a:r>
              <a:rPr lang="sk-SK" altLang="sk-SK" sz="1800" i="1" dirty="0">
                <a:latin typeface="Verdana" panose="020B0604030504040204" pitchFamily="34" charset="0"/>
              </a:rPr>
              <a:t>, </a:t>
            </a:r>
            <a:endParaRPr lang="sk-SK" altLang="sk-SK" sz="1800" i="1" dirty="0" smtClean="0">
              <a:latin typeface="Verdana" panose="020B0604030504040204" pitchFamily="34" charset="0"/>
            </a:endParaRPr>
          </a:p>
          <a:p>
            <a:pPr eaLnBrk="1" hangingPunct="1">
              <a:spcBef>
                <a:spcPct val="50000"/>
              </a:spcBef>
              <a:buClrTx/>
              <a:buSzTx/>
              <a:buFontTx/>
              <a:buNone/>
            </a:pPr>
            <a:r>
              <a:rPr lang="sk-SK" altLang="sk-SK" sz="1800" i="1" dirty="0">
                <a:latin typeface="Verdana" panose="020B0604030504040204" pitchFamily="34" charset="0"/>
              </a:rPr>
              <a:t> </a:t>
            </a:r>
            <a:r>
              <a:rPr lang="sk-SK" altLang="sk-SK" sz="1800" i="1" dirty="0" smtClean="0">
                <a:latin typeface="Verdana" panose="020B0604030504040204" pitchFamily="34" charset="0"/>
              </a:rPr>
              <a:t>            </a:t>
            </a:r>
            <a:r>
              <a:rPr lang="sk-SK" altLang="sk-SK" sz="1800" i="1" dirty="0" err="1" smtClean="0">
                <a:latin typeface="Verdana" panose="020B0604030504040204" pitchFamily="34" charset="0"/>
              </a:rPr>
              <a:t>LeftSock</a:t>
            </a:r>
            <a:r>
              <a:rPr lang="sk-SK" altLang="sk-SK" sz="1800" i="1" dirty="0">
                <a:latin typeface="Verdana" panose="020B0604030504040204" pitchFamily="34" charset="0"/>
              </a:rPr>
              <a:t>, </a:t>
            </a:r>
            <a:r>
              <a:rPr lang="sk-SK" altLang="sk-SK" sz="1800" i="1" dirty="0" err="1">
                <a:latin typeface="Verdana" panose="020B0604030504040204" pitchFamily="34" charset="0"/>
              </a:rPr>
              <a:t>LeftShoe</a:t>
            </a:r>
            <a:r>
              <a:rPr lang="sk-SK" altLang="sk-SK" sz="1800" i="1" dirty="0">
                <a:latin typeface="Verdana" panose="020B0604030504040204" pitchFamily="34" charset="0"/>
              </a:rPr>
              <a:t>, </a:t>
            </a:r>
            <a:r>
              <a:rPr lang="sk-SK" altLang="sk-SK" sz="1800" i="1" dirty="0" err="1">
                <a:latin typeface="Verdana" panose="020B0604030504040204" pitchFamily="34" charset="0"/>
              </a:rPr>
              <a:t>RightShoe</a:t>
            </a:r>
            <a:endParaRPr lang="en-US" altLang="sk-SK" sz="1800" i="1" dirty="0">
              <a:latin typeface="Verdana" panose="020B0604030504040204" pitchFamily="34" charset="0"/>
            </a:endParaRPr>
          </a:p>
        </p:txBody>
      </p:sp>
      <p:graphicFrame>
        <p:nvGraphicFramePr>
          <p:cNvPr id="18437" name="Object 1"/>
          <p:cNvGraphicFramePr>
            <a:graphicFrameLocks noChangeAspect="1"/>
          </p:cNvGraphicFramePr>
          <p:nvPr>
            <p:extLst/>
          </p:nvPr>
        </p:nvGraphicFramePr>
        <p:xfrm>
          <a:off x="4366628" y="3092701"/>
          <a:ext cx="6172200" cy="1890712"/>
        </p:xfrm>
        <a:graphic>
          <a:graphicData uri="http://schemas.openxmlformats.org/presentationml/2006/ole">
            <mc:AlternateContent xmlns:mc="http://schemas.openxmlformats.org/markup-compatibility/2006">
              <mc:Choice xmlns:v="urn:schemas-microsoft-com:vml" Requires="v">
                <p:oleObj spid="_x0000_s11392" name="Equation" r:id="rId4" imgW="4362366" imgH="1314489" progId="Equation.3">
                  <p:embed/>
                </p:oleObj>
              </mc:Choice>
              <mc:Fallback>
                <p:oleObj name="Equation" r:id="rId4" imgW="4362366" imgH="1314489" progId="Equation.3">
                  <p:embed/>
                  <p:pic>
                    <p:nvPicPr>
                      <p:cNvPr id="18437"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6628" y="3092701"/>
                        <a:ext cx="6172200" cy="1890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5" name="Straight Connector 4"/>
          <p:cNvCxnSpPr/>
          <p:nvPr/>
        </p:nvCxnSpPr>
        <p:spPr>
          <a:xfrm>
            <a:off x="1524000" y="2349500"/>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0663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524000" y="1"/>
            <a:ext cx="9144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2000" dirty="0" err="1" smtClean="0">
                <a:latin typeface="Verdana" panose="020B0604030504040204" pitchFamily="34" charset="0"/>
              </a:rPr>
              <a:t>Partially</a:t>
            </a:r>
            <a:r>
              <a:rPr lang="sk-SK" altLang="sk-SK" sz="2000" dirty="0" smtClean="0">
                <a:latin typeface="Verdana" panose="020B0604030504040204" pitchFamily="34" charset="0"/>
              </a:rPr>
              <a:t> </a:t>
            </a:r>
            <a:r>
              <a:rPr lang="sk-SK" altLang="sk-SK" sz="2000" dirty="0" err="1" smtClean="0">
                <a:latin typeface="Verdana" panose="020B0604030504040204" pitchFamily="34" charset="0"/>
              </a:rPr>
              <a:t>ordered</a:t>
            </a:r>
            <a:r>
              <a:rPr lang="sk-SK" altLang="sk-SK" sz="2000" dirty="0" smtClean="0">
                <a:latin typeface="Verdana" panose="020B0604030504040204" pitchFamily="34" charset="0"/>
              </a:rPr>
              <a:t> </a:t>
            </a:r>
            <a:r>
              <a:rPr lang="sk-SK" altLang="sk-SK" sz="2000" dirty="0" err="1" smtClean="0">
                <a:latin typeface="Verdana" panose="020B0604030504040204" pitchFamily="34" charset="0"/>
              </a:rPr>
              <a:t>plan</a:t>
            </a:r>
            <a:r>
              <a:rPr lang="sk-SK" altLang="sk-SK" sz="2000" dirty="0" smtClean="0">
                <a:latin typeface="Verdana" panose="020B0604030504040204" pitchFamily="34" charset="0"/>
              </a:rPr>
              <a:t> (POP) </a:t>
            </a:r>
            <a:r>
              <a:rPr lang="sk-SK" altLang="sk-SK" sz="2000" dirty="0" err="1" smtClean="0">
                <a:latin typeface="Verdana" panose="020B0604030504040204" pitchFamily="34" charset="0"/>
              </a:rPr>
              <a:t>includes</a:t>
            </a:r>
            <a:r>
              <a:rPr lang="sk-SK" altLang="sk-SK" sz="2000" dirty="0" smtClean="0">
                <a:latin typeface="Verdana" panose="020B0604030504040204" pitchFamily="34" charset="0"/>
              </a:rPr>
              <a:t>  6 </a:t>
            </a:r>
            <a:r>
              <a:rPr lang="sk-SK" altLang="sk-SK" sz="2000" dirty="0" err="1" smtClean="0">
                <a:latin typeface="Verdana" panose="020B0604030504040204" pitchFamily="34" charset="0"/>
              </a:rPr>
              <a:t>total</a:t>
            </a:r>
            <a:r>
              <a:rPr lang="sk-SK" altLang="sk-SK" sz="2000" dirty="0" smtClean="0">
                <a:latin typeface="Verdana" panose="020B0604030504040204" pitchFamily="34" charset="0"/>
              </a:rPr>
              <a:t> </a:t>
            </a:r>
            <a:r>
              <a:rPr lang="sk-SK" altLang="sk-SK" sz="2000" dirty="0" err="1" smtClean="0">
                <a:latin typeface="Verdana" panose="020B0604030504040204" pitchFamily="34" charset="0"/>
              </a:rPr>
              <a:t>ordered</a:t>
            </a:r>
            <a:r>
              <a:rPr lang="sk-SK" altLang="sk-SK" sz="2000" dirty="0" smtClean="0">
                <a:latin typeface="Verdana" panose="020B0604030504040204" pitchFamily="34" charset="0"/>
              </a:rPr>
              <a:t> </a:t>
            </a:r>
            <a:r>
              <a:rPr lang="sk-SK" altLang="sk-SK" sz="2000" dirty="0" err="1" smtClean="0">
                <a:latin typeface="Verdana" panose="020B0604030504040204" pitchFamily="34" charset="0"/>
              </a:rPr>
              <a:t>plans</a:t>
            </a:r>
            <a:endParaRPr lang="en-US" altLang="sk-SK" sz="2000" dirty="0">
              <a:latin typeface="Verdana" panose="020B0604030504040204" pitchFamily="34" charset="0"/>
            </a:endParaRPr>
          </a:p>
        </p:txBody>
      </p:sp>
      <p:sp>
        <p:nvSpPr>
          <p:cNvPr id="19459" name="Text Box 25"/>
          <p:cNvSpPr txBox="1">
            <a:spLocks noChangeArrowheads="1"/>
          </p:cNvSpPr>
          <p:nvPr/>
        </p:nvSpPr>
        <p:spPr bwMode="auto">
          <a:xfrm>
            <a:off x="1524000" y="4005264"/>
            <a:ext cx="16192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1600">
                <a:latin typeface="Verdana" panose="020B0604030504040204" pitchFamily="34" charset="0"/>
              </a:rPr>
              <a:t>LeftSockOn</a:t>
            </a:r>
            <a:endParaRPr lang="en-US" altLang="sk-SK" sz="1600">
              <a:latin typeface="Verdana" panose="020B0604030504040204" pitchFamily="34" charset="0"/>
            </a:endParaRPr>
          </a:p>
        </p:txBody>
      </p:sp>
      <p:grpSp>
        <p:nvGrpSpPr>
          <p:cNvPr id="19460" name="Group 45"/>
          <p:cNvGrpSpPr>
            <a:grpSpLocks/>
          </p:cNvGrpSpPr>
          <p:nvPr/>
        </p:nvGrpSpPr>
        <p:grpSpPr bwMode="auto">
          <a:xfrm>
            <a:off x="1631950" y="908050"/>
            <a:ext cx="8686800" cy="5791200"/>
            <a:chOff x="96" y="672"/>
            <a:chExt cx="5472" cy="3648"/>
          </a:xfrm>
        </p:grpSpPr>
        <p:sp>
          <p:nvSpPr>
            <p:cNvPr id="19461" name="Text Box 3"/>
            <p:cNvSpPr txBox="1">
              <a:spLocks noChangeArrowheads="1"/>
            </p:cNvSpPr>
            <p:nvPr/>
          </p:nvSpPr>
          <p:spPr bwMode="auto">
            <a:xfrm>
              <a:off x="144" y="672"/>
              <a:ext cx="18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2400">
                  <a:latin typeface="Verdana" panose="020B0604030504040204" pitchFamily="34" charset="0"/>
                </a:rPr>
                <a:t>partial order plan</a:t>
              </a:r>
              <a:endParaRPr lang="en-US" altLang="sk-SK" sz="2400">
                <a:latin typeface="Verdana" panose="020B0604030504040204" pitchFamily="34" charset="0"/>
              </a:endParaRPr>
            </a:p>
          </p:txBody>
        </p:sp>
        <p:sp>
          <p:nvSpPr>
            <p:cNvPr id="19462" name="Text Box 4"/>
            <p:cNvSpPr txBox="1">
              <a:spLocks noChangeArrowheads="1"/>
            </p:cNvSpPr>
            <p:nvPr/>
          </p:nvSpPr>
          <p:spPr bwMode="auto">
            <a:xfrm>
              <a:off x="3168" y="672"/>
              <a:ext cx="18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2400">
                  <a:latin typeface="Verdana" panose="020B0604030504040204" pitchFamily="34" charset="0"/>
                </a:rPr>
                <a:t>total order plan</a:t>
              </a:r>
              <a:endParaRPr lang="en-US" altLang="sk-SK" sz="2400">
                <a:latin typeface="Verdana" panose="020B0604030504040204" pitchFamily="34" charset="0"/>
              </a:endParaRPr>
            </a:p>
          </p:txBody>
        </p:sp>
        <p:sp>
          <p:nvSpPr>
            <p:cNvPr id="19463" name="Rectangle 5"/>
            <p:cNvSpPr>
              <a:spLocks noChangeArrowheads="1"/>
            </p:cNvSpPr>
            <p:nvPr/>
          </p:nvSpPr>
          <p:spPr bwMode="auto">
            <a:xfrm>
              <a:off x="624" y="1296"/>
              <a:ext cx="672" cy="432"/>
            </a:xfrm>
            <a:prstGeom prst="rect">
              <a:avLst/>
            </a:prstGeom>
            <a:solidFill>
              <a:srgbClr val="FFC000"/>
            </a:solidFill>
            <a:ln w="9525">
              <a:solidFill>
                <a:schemeClr val="tx1"/>
              </a:solidFill>
              <a:miter lim="800000"/>
              <a:headEnd/>
              <a:tailEnd/>
            </a:ln>
          </p:spPr>
          <p:txBody>
            <a:bodyPr wrap="none" anchor="ct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endParaRPr lang="sk-SK" altLang="sk-SK" sz="2400">
                <a:latin typeface="Verdana" panose="020B0604030504040204" pitchFamily="34" charset="0"/>
              </a:endParaRPr>
            </a:p>
          </p:txBody>
        </p:sp>
        <p:sp>
          <p:nvSpPr>
            <p:cNvPr id="19464" name="Rectangle 6"/>
            <p:cNvSpPr>
              <a:spLocks noChangeArrowheads="1"/>
            </p:cNvSpPr>
            <p:nvPr/>
          </p:nvSpPr>
          <p:spPr bwMode="auto">
            <a:xfrm>
              <a:off x="192" y="2160"/>
              <a:ext cx="528" cy="384"/>
            </a:xfrm>
            <a:prstGeom prst="rect">
              <a:avLst/>
            </a:prstGeom>
            <a:solidFill>
              <a:srgbClr val="FFC000"/>
            </a:solidFill>
            <a:ln w="9525">
              <a:solidFill>
                <a:schemeClr val="tx1"/>
              </a:solidFill>
              <a:miter lim="800000"/>
              <a:headEnd/>
              <a:tailEnd/>
            </a:ln>
          </p:spPr>
          <p:txBody>
            <a:bodyPr wrap="none" anchor="ct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endParaRPr lang="sk-SK" altLang="sk-SK" sz="2400">
                <a:latin typeface="Verdana" panose="020B0604030504040204" pitchFamily="34" charset="0"/>
              </a:endParaRPr>
            </a:p>
          </p:txBody>
        </p:sp>
        <p:sp>
          <p:nvSpPr>
            <p:cNvPr id="19465" name="Rectangle 7"/>
            <p:cNvSpPr>
              <a:spLocks noChangeArrowheads="1"/>
            </p:cNvSpPr>
            <p:nvPr/>
          </p:nvSpPr>
          <p:spPr bwMode="auto">
            <a:xfrm>
              <a:off x="1152" y="2160"/>
              <a:ext cx="528" cy="384"/>
            </a:xfrm>
            <a:prstGeom prst="rect">
              <a:avLst/>
            </a:prstGeom>
            <a:solidFill>
              <a:srgbClr val="FFC000"/>
            </a:solidFill>
            <a:ln w="9525">
              <a:solidFill>
                <a:schemeClr val="tx1"/>
              </a:solidFill>
              <a:miter lim="800000"/>
              <a:headEnd/>
              <a:tailEnd/>
            </a:ln>
          </p:spPr>
          <p:txBody>
            <a:bodyPr wrap="none" anchor="ct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endParaRPr lang="sk-SK" altLang="sk-SK" sz="2400">
                <a:latin typeface="Verdana" panose="020B0604030504040204" pitchFamily="34" charset="0"/>
              </a:endParaRPr>
            </a:p>
          </p:txBody>
        </p:sp>
        <p:sp>
          <p:nvSpPr>
            <p:cNvPr id="19466" name="Rectangle 8"/>
            <p:cNvSpPr>
              <a:spLocks noChangeArrowheads="1"/>
            </p:cNvSpPr>
            <p:nvPr/>
          </p:nvSpPr>
          <p:spPr bwMode="auto">
            <a:xfrm>
              <a:off x="192" y="2928"/>
              <a:ext cx="528" cy="384"/>
            </a:xfrm>
            <a:prstGeom prst="rect">
              <a:avLst/>
            </a:prstGeom>
            <a:solidFill>
              <a:srgbClr val="FFC000"/>
            </a:solidFill>
            <a:ln w="9525">
              <a:solidFill>
                <a:schemeClr val="tx1"/>
              </a:solidFill>
              <a:miter lim="800000"/>
              <a:headEnd/>
              <a:tailEnd/>
            </a:ln>
          </p:spPr>
          <p:txBody>
            <a:bodyPr wrap="none" anchor="ct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endParaRPr lang="sk-SK" altLang="sk-SK" sz="2400">
                <a:latin typeface="Verdana" panose="020B0604030504040204" pitchFamily="34" charset="0"/>
              </a:endParaRPr>
            </a:p>
          </p:txBody>
        </p:sp>
        <p:sp>
          <p:nvSpPr>
            <p:cNvPr id="19467" name="Rectangle 9"/>
            <p:cNvSpPr>
              <a:spLocks noChangeArrowheads="1"/>
            </p:cNvSpPr>
            <p:nvPr/>
          </p:nvSpPr>
          <p:spPr bwMode="auto">
            <a:xfrm>
              <a:off x="1152" y="2928"/>
              <a:ext cx="528" cy="384"/>
            </a:xfrm>
            <a:prstGeom prst="rect">
              <a:avLst/>
            </a:prstGeom>
            <a:solidFill>
              <a:srgbClr val="FFC000"/>
            </a:solidFill>
            <a:ln w="9525">
              <a:solidFill>
                <a:schemeClr val="tx1"/>
              </a:solidFill>
              <a:miter lim="800000"/>
              <a:headEnd/>
              <a:tailEnd/>
            </a:ln>
          </p:spPr>
          <p:txBody>
            <a:bodyPr wrap="none" anchor="ct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endParaRPr lang="sk-SK" altLang="sk-SK" sz="2400">
                <a:latin typeface="Verdana" panose="020B0604030504040204" pitchFamily="34" charset="0"/>
              </a:endParaRPr>
            </a:p>
          </p:txBody>
        </p:sp>
        <p:sp>
          <p:nvSpPr>
            <p:cNvPr id="19468" name="Rectangle 10"/>
            <p:cNvSpPr>
              <a:spLocks noChangeArrowheads="1"/>
            </p:cNvSpPr>
            <p:nvPr/>
          </p:nvSpPr>
          <p:spPr bwMode="auto">
            <a:xfrm>
              <a:off x="672" y="3840"/>
              <a:ext cx="672" cy="480"/>
            </a:xfrm>
            <a:prstGeom prst="rect">
              <a:avLst/>
            </a:prstGeom>
            <a:solidFill>
              <a:srgbClr val="FFC000"/>
            </a:solidFill>
            <a:ln w="9525">
              <a:solidFill>
                <a:schemeClr val="tx1"/>
              </a:solidFill>
              <a:miter lim="800000"/>
              <a:headEnd/>
              <a:tailEnd/>
            </a:ln>
          </p:spPr>
          <p:txBody>
            <a:bodyPr wrap="none" anchor="ct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endParaRPr lang="sk-SK" altLang="sk-SK" sz="2400">
                <a:latin typeface="Verdana" panose="020B0604030504040204" pitchFamily="34" charset="0"/>
              </a:endParaRPr>
            </a:p>
          </p:txBody>
        </p:sp>
        <p:sp>
          <p:nvSpPr>
            <p:cNvPr id="19469" name="Text Box 11"/>
            <p:cNvSpPr txBox="1">
              <a:spLocks noChangeArrowheads="1"/>
            </p:cNvSpPr>
            <p:nvPr/>
          </p:nvSpPr>
          <p:spPr bwMode="auto">
            <a:xfrm>
              <a:off x="720" y="1296"/>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1800">
                  <a:latin typeface="Verdana" panose="020B0604030504040204" pitchFamily="34" charset="0"/>
                </a:rPr>
                <a:t>Start</a:t>
              </a:r>
              <a:endParaRPr lang="en-US" altLang="sk-SK" sz="1800">
                <a:latin typeface="Verdana" panose="020B0604030504040204" pitchFamily="34" charset="0"/>
              </a:endParaRPr>
            </a:p>
          </p:txBody>
        </p:sp>
        <p:sp>
          <p:nvSpPr>
            <p:cNvPr id="19470" name="Text Box 12"/>
            <p:cNvSpPr txBox="1">
              <a:spLocks noChangeArrowheads="1"/>
            </p:cNvSpPr>
            <p:nvPr/>
          </p:nvSpPr>
          <p:spPr bwMode="auto">
            <a:xfrm>
              <a:off x="158" y="2251"/>
              <a:ext cx="74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1400">
                  <a:latin typeface="Verdana" panose="020B0604030504040204" pitchFamily="34" charset="0"/>
                </a:rPr>
                <a:t>LeftSock</a:t>
              </a:r>
              <a:endParaRPr lang="en-US" altLang="sk-SK" sz="1400">
                <a:latin typeface="Verdana" panose="020B0604030504040204" pitchFamily="34" charset="0"/>
              </a:endParaRPr>
            </a:p>
          </p:txBody>
        </p:sp>
        <p:sp>
          <p:nvSpPr>
            <p:cNvPr id="19471" name="Text Box 13"/>
            <p:cNvSpPr txBox="1">
              <a:spLocks noChangeArrowheads="1"/>
            </p:cNvSpPr>
            <p:nvPr/>
          </p:nvSpPr>
          <p:spPr bwMode="auto">
            <a:xfrm>
              <a:off x="1104" y="2208"/>
              <a:ext cx="86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1400">
                  <a:latin typeface="Verdana" panose="020B0604030504040204" pitchFamily="34" charset="0"/>
                </a:rPr>
                <a:t>RightSock</a:t>
              </a:r>
              <a:endParaRPr lang="en-US" altLang="sk-SK" sz="1400">
                <a:latin typeface="Verdana" panose="020B0604030504040204" pitchFamily="34" charset="0"/>
              </a:endParaRPr>
            </a:p>
          </p:txBody>
        </p:sp>
        <p:sp>
          <p:nvSpPr>
            <p:cNvPr id="19472" name="Text Box 14"/>
            <p:cNvSpPr txBox="1">
              <a:spLocks noChangeArrowheads="1"/>
            </p:cNvSpPr>
            <p:nvPr/>
          </p:nvSpPr>
          <p:spPr bwMode="auto">
            <a:xfrm>
              <a:off x="144" y="2976"/>
              <a:ext cx="78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1400">
                  <a:latin typeface="Verdana" panose="020B0604030504040204" pitchFamily="34" charset="0"/>
                </a:rPr>
                <a:t>LeftShoe</a:t>
              </a:r>
              <a:endParaRPr lang="en-US" altLang="sk-SK" sz="1400">
                <a:latin typeface="Verdana" panose="020B0604030504040204" pitchFamily="34" charset="0"/>
              </a:endParaRPr>
            </a:p>
          </p:txBody>
        </p:sp>
        <p:sp>
          <p:nvSpPr>
            <p:cNvPr id="19473" name="Text Box 15"/>
            <p:cNvSpPr txBox="1">
              <a:spLocks noChangeArrowheads="1"/>
            </p:cNvSpPr>
            <p:nvPr/>
          </p:nvSpPr>
          <p:spPr bwMode="auto">
            <a:xfrm>
              <a:off x="1056" y="3024"/>
              <a:ext cx="86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1400">
                  <a:latin typeface="Verdana" panose="020B0604030504040204" pitchFamily="34" charset="0"/>
                </a:rPr>
                <a:t>RightShoe</a:t>
              </a:r>
              <a:endParaRPr lang="en-US" altLang="sk-SK" sz="1400">
                <a:latin typeface="Verdana" panose="020B0604030504040204" pitchFamily="34" charset="0"/>
              </a:endParaRPr>
            </a:p>
          </p:txBody>
        </p:sp>
        <p:sp>
          <p:nvSpPr>
            <p:cNvPr id="19474" name="Text Box 16"/>
            <p:cNvSpPr txBox="1">
              <a:spLocks noChangeArrowheads="1"/>
            </p:cNvSpPr>
            <p:nvPr/>
          </p:nvSpPr>
          <p:spPr bwMode="auto">
            <a:xfrm>
              <a:off x="672" y="3984"/>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1800">
                  <a:latin typeface="Verdana" panose="020B0604030504040204" pitchFamily="34" charset="0"/>
                </a:rPr>
                <a:t>Finish</a:t>
              </a:r>
              <a:endParaRPr lang="en-US" altLang="sk-SK" sz="1800">
                <a:latin typeface="Verdana" panose="020B0604030504040204" pitchFamily="34" charset="0"/>
              </a:endParaRPr>
            </a:p>
          </p:txBody>
        </p:sp>
        <p:sp>
          <p:nvSpPr>
            <p:cNvPr id="19475" name="Line 17"/>
            <p:cNvSpPr>
              <a:spLocks noChangeShapeType="1"/>
            </p:cNvSpPr>
            <p:nvPr/>
          </p:nvSpPr>
          <p:spPr bwMode="auto">
            <a:xfrm flipH="1">
              <a:off x="432" y="1728"/>
              <a:ext cx="432"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76" name="Line 18"/>
            <p:cNvSpPr>
              <a:spLocks noChangeShapeType="1"/>
            </p:cNvSpPr>
            <p:nvPr/>
          </p:nvSpPr>
          <p:spPr bwMode="auto">
            <a:xfrm>
              <a:off x="1008" y="1728"/>
              <a:ext cx="336"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77" name="Line 19"/>
            <p:cNvSpPr>
              <a:spLocks noChangeShapeType="1"/>
            </p:cNvSpPr>
            <p:nvPr/>
          </p:nvSpPr>
          <p:spPr bwMode="auto">
            <a:xfrm>
              <a:off x="432" y="2544"/>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78" name="Line 20"/>
            <p:cNvSpPr>
              <a:spLocks noChangeShapeType="1"/>
            </p:cNvSpPr>
            <p:nvPr/>
          </p:nvSpPr>
          <p:spPr bwMode="auto">
            <a:xfrm>
              <a:off x="1440" y="2544"/>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79" name="Line 21"/>
            <p:cNvSpPr>
              <a:spLocks noChangeShapeType="1"/>
            </p:cNvSpPr>
            <p:nvPr/>
          </p:nvSpPr>
          <p:spPr bwMode="auto">
            <a:xfrm>
              <a:off x="480" y="3312"/>
              <a:ext cx="24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80" name="Line 22"/>
            <p:cNvSpPr>
              <a:spLocks noChangeShapeType="1"/>
            </p:cNvSpPr>
            <p:nvPr/>
          </p:nvSpPr>
          <p:spPr bwMode="auto">
            <a:xfrm flipH="1">
              <a:off x="1200" y="3312"/>
              <a:ext cx="24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81" name="Text Box 23"/>
            <p:cNvSpPr txBox="1">
              <a:spLocks noChangeArrowheads="1"/>
            </p:cNvSpPr>
            <p:nvPr/>
          </p:nvSpPr>
          <p:spPr bwMode="auto">
            <a:xfrm>
              <a:off x="96" y="3600"/>
              <a:ext cx="91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1600">
                  <a:latin typeface="Verdana" panose="020B0604030504040204" pitchFamily="34" charset="0"/>
                </a:rPr>
                <a:t>LeftShoeOn</a:t>
              </a:r>
              <a:endParaRPr lang="en-US" altLang="sk-SK" sz="1600">
                <a:latin typeface="Verdana" panose="020B0604030504040204" pitchFamily="34" charset="0"/>
              </a:endParaRPr>
            </a:p>
          </p:txBody>
        </p:sp>
        <p:sp>
          <p:nvSpPr>
            <p:cNvPr id="19482" name="Text Box 24"/>
            <p:cNvSpPr txBox="1">
              <a:spLocks noChangeArrowheads="1"/>
            </p:cNvSpPr>
            <p:nvPr/>
          </p:nvSpPr>
          <p:spPr bwMode="auto">
            <a:xfrm>
              <a:off x="1104" y="3600"/>
              <a:ext cx="100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1600">
                  <a:latin typeface="Verdana" panose="020B0604030504040204" pitchFamily="34" charset="0"/>
                </a:rPr>
                <a:t>RightShoe</a:t>
              </a:r>
              <a:r>
                <a:rPr lang="sk-SK" altLang="sk-SK" sz="1800">
                  <a:latin typeface="Verdana" panose="020B0604030504040204" pitchFamily="34" charset="0"/>
                </a:rPr>
                <a:t>On</a:t>
              </a:r>
              <a:endParaRPr lang="en-US" altLang="sk-SK" sz="1800">
                <a:latin typeface="Verdana" panose="020B0604030504040204" pitchFamily="34" charset="0"/>
              </a:endParaRPr>
            </a:p>
          </p:txBody>
        </p:sp>
        <p:sp>
          <p:nvSpPr>
            <p:cNvPr id="19483" name="Text Box 26"/>
            <p:cNvSpPr txBox="1">
              <a:spLocks noChangeArrowheads="1"/>
            </p:cNvSpPr>
            <p:nvPr/>
          </p:nvSpPr>
          <p:spPr bwMode="auto">
            <a:xfrm>
              <a:off x="1056" y="2640"/>
              <a:ext cx="109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1600">
                  <a:latin typeface="Verdana" panose="020B0604030504040204" pitchFamily="34" charset="0"/>
                </a:rPr>
                <a:t>RightSockOn</a:t>
              </a:r>
              <a:endParaRPr lang="en-US" altLang="sk-SK" sz="1600">
                <a:latin typeface="Verdana" panose="020B0604030504040204" pitchFamily="34" charset="0"/>
              </a:endParaRPr>
            </a:p>
          </p:txBody>
        </p:sp>
        <p:sp>
          <p:nvSpPr>
            <p:cNvPr id="19484" name="Rectangle 27"/>
            <p:cNvSpPr>
              <a:spLocks noChangeArrowheads="1"/>
            </p:cNvSpPr>
            <p:nvPr/>
          </p:nvSpPr>
          <p:spPr bwMode="auto">
            <a:xfrm>
              <a:off x="3264" y="1008"/>
              <a:ext cx="720" cy="384"/>
            </a:xfrm>
            <a:prstGeom prst="rect">
              <a:avLst/>
            </a:prstGeom>
            <a:solidFill>
              <a:srgbClr val="FFC000"/>
            </a:solidFill>
            <a:ln w="9525">
              <a:solidFill>
                <a:schemeClr val="tx1"/>
              </a:solidFill>
              <a:miter lim="800000"/>
              <a:headEnd/>
              <a:tailEnd/>
            </a:ln>
          </p:spPr>
          <p:txBody>
            <a:bodyPr wrap="none" anchor="ct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endParaRPr lang="sk-SK" altLang="sk-SK" sz="2400">
                <a:latin typeface="Verdana" panose="020B0604030504040204" pitchFamily="34" charset="0"/>
              </a:endParaRPr>
            </a:p>
          </p:txBody>
        </p:sp>
        <p:sp>
          <p:nvSpPr>
            <p:cNvPr id="19485" name="Rectangle 28"/>
            <p:cNvSpPr>
              <a:spLocks noChangeArrowheads="1"/>
            </p:cNvSpPr>
            <p:nvPr/>
          </p:nvSpPr>
          <p:spPr bwMode="auto">
            <a:xfrm>
              <a:off x="3312" y="1536"/>
              <a:ext cx="624" cy="384"/>
            </a:xfrm>
            <a:prstGeom prst="rect">
              <a:avLst/>
            </a:prstGeom>
            <a:solidFill>
              <a:srgbClr val="FFC000"/>
            </a:solidFill>
            <a:ln w="9525">
              <a:solidFill>
                <a:schemeClr val="tx1"/>
              </a:solidFill>
              <a:miter lim="800000"/>
              <a:headEnd/>
              <a:tailEnd/>
            </a:ln>
          </p:spPr>
          <p:txBody>
            <a:bodyPr wrap="none" anchor="ct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endParaRPr lang="sk-SK" altLang="sk-SK" sz="2400">
                <a:latin typeface="Verdana" panose="020B0604030504040204" pitchFamily="34" charset="0"/>
              </a:endParaRPr>
            </a:p>
          </p:txBody>
        </p:sp>
        <p:sp>
          <p:nvSpPr>
            <p:cNvPr id="19486" name="Rectangle 29"/>
            <p:cNvSpPr>
              <a:spLocks noChangeArrowheads="1"/>
            </p:cNvSpPr>
            <p:nvPr/>
          </p:nvSpPr>
          <p:spPr bwMode="auto">
            <a:xfrm>
              <a:off x="3312" y="2160"/>
              <a:ext cx="624" cy="384"/>
            </a:xfrm>
            <a:prstGeom prst="rect">
              <a:avLst/>
            </a:prstGeom>
            <a:solidFill>
              <a:srgbClr val="FFC000"/>
            </a:solidFill>
            <a:ln w="9525">
              <a:solidFill>
                <a:schemeClr val="tx1"/>
              </a:solidFill>
              <a:miter lim="800000"/>
              <a:headEnd/>
              <a:tailEnd/>
            </a:ln>
          </p:spPr>
          <p:txBody>
            <a:bodyPr wrap="none" anchor="ct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endParaRPr lang="sk-SK" altLang="sk-SK" sz="2400">
                <a:latin typeface="Verdana" panose="020B0604030504040204" pitchFamily="34" charset="0"/>
              </a:endParaRPr>
            </a:p>
          </p:txBody>
        </p:sp>
        <p:sp>
          <p:nvSpPr>
            <p:cNvPr id="19487" name="Rectangle 30"/>
            <p:cNvSpPr>
              <a:spLocks noChangeArrowheads="1"/>
            </p:cNvSpPr>
            <p:nvPr/>
          </p:nvSpPr>
          <p:spPr bwMode="auto">
            <a:xfrm>
              <a:off x="3312" y="2784"/>
              <a:ext cx="624" cy="384"/>
            </a:xfrm>
            <a:prstGeom prst="rect">
              <a:avLst/>
            </a:prstGeom>
            <a:solidFill>
              <a:srgbClr val="FFC000"/>
            </a:solidFill>
            <a:ln w="9525">
              <a:solidFill>
                <a:schemeClr val="tx1"/>
              </a:solidFill>
              <a:miter lim="800000"/>
              <a:headEnd/>
              <a:tailEnd/>
            </a:ln>
          </p:spPr>
          <p:txBody>
            <a:bodyPr wrap="none" anchor="ct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endParaRPr lang="sk-SK" altLang="sk-SK" sz="2400">
                <a:latin typeface="Verdana" panose="020B0604030504040204" pitchFamily="34" charset="0"/>
              </a:endParaRPr>
            </a:p>
          </p:txBody>
        </p:sp>
        <p:sp>
          <p:nvSpPr>
            <p:cNvPr id="19488" name="Rectangle 31"/>
            <p:cNvSpPr>
              <a:spLocks noChangeArrowheads="1"/>
            </p:cNvSpPr>
            <p:nvPr/>
          </p:nvSpPr>
          <p:spPr bwMode="auto">
            <a:xfrm>
              <a:off x="3312" y="3360"/>
              <a:ext cx="624" cy="384"/>
            </a:xfrm>
            <a:prstGeom prst="rect">
              <a:avLst/>
            </a:prstGeom>
            <a:solidFill>
              <a:srgbClr val="FFC000"/>
            </a:solidFill>
            <a:ln w="9525">
              <a:solidFill>
                <a:schemeClr val="tx1"/>
              </a:solidFill>
              <a:miter lim="800000"/>
              <a:headEnd/>
              <a:tailEnd/>
            </a:ln>
          </p:spPr>
          <p:txBody>
            <a:bodyPr wrap="none" anchor="ct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endParaRPr lang="sk-SK" altLang="sk-SK" sz="2400">
                <a:latin typeface="Verdana" panose="020B0604030504040204" pitchFamily="34" charset="0"/>
              </a:endParaRPr>
            </a:p>
          </p:txBody>
        </p:sp>
        <p:sp>
          <p:nvSpPr>
            <p:cNvPr id="19489" name="Rectangle 32"/>
            <p:cNvSpPr>
              <a:spLocks noChangeArrowheads="1"/>
            </p:cNvSpPr>
            <p:nvPr/>
          </p:nvSpPr>
          <p:spPr bwMode="auto">
            <a:xfrm>
              <a:off x="3264" y="3936"/>
              <a:ext cx="720" cy="384"/>
            </a:xfrm>
            <a:prstGeom prst="rect">
              <a:avLst/>
            </a:prstGeom>
            <a:solidFill>
              <a:srgbClr val="FFC000"/>
            </a:solidFill>
            <a:ln w="9525">
              <a:solidFill>
                <a:schemeClr val="tx1"/>
              </a:solidFill>
              <a:miter lim="800000"/>
              <a:headEnd/>
              <a:tailEnd/>
            </a:ln>
          </p:spPr>
          <p:txBody>
            <a:bodyPr wrap="none" anchor="ct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endParaRPr lang="sk-SK" altLang="sk-SK" sz="2400">
                <a:latin typeface="Verdana" panose="020B0604030504040204" pitchFamily="34" charset="0"/>
              </a:endParaRPr>
            </a:p>
          </p:txBody>
        </p:sp>
        <p:sp>
          <p:nvSpPr>
            <p:cNvPr id="19490" name="Text Box 33"/>
            <p:cNvSpPr txBox="1">
              <a:spLocks noChangeArrowheads="1"/>
            </p:cNvSpPr>
            <p:nvPr/>
          </p:nvSpPr>
          <p:spPr bwMode="auto">
            <a:xfrm>
              <a:off x="3360" y="1056"/>
              <a:ext cx="48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1600">
                  <a:latin typeface="Verdana" panose="020B0604030504040204" pitchFamily="34" charset="0"/>
                </a:rPr>
                <a:t>Start</a:t>
              </a:r>
              <a:endParaRPr lang="en-US" altLang="sk-SK" sz="1600">
                <a:latin typeface="Verdana" panose="020B0604030504040204" pitchFamily="34" charset="0"/>
              </a:endParaRPr>
            </a:p>
          </p:txBody>
        </p:sp>
        <p:sp>
          <p:nvSpPr>
            <p:cNvPr id="19491" name="Text Box 34"/>
            <p:cNvSpPr txBox="1">
              <a:spLocks noChangeArrowheads="1"/>
            </p:cNvSpPr>
            <p:nvPr/>
          </p:nvSpPr>
          <p:spPr bwMode="auto">
            <a:xfrm>
              <a:off x="3216" y="1632"/>
              <a:ext cx="86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1600">
                  <a:latin typeface="Verdana" panose="020B0604030504040204" pitchFamily="34" charset="0"/>
                </a:rPr>
                <a:t>RightSock</a:t>
              </a:r>
              <a:endParaRPr lang="en-US" altLang="sk-SK" sz="1600">
                <a:latin typeface="Verdana" panose="020B0604030504040204" pitchFamily="34" charset="0"/>
              </a:endParaRPr>
            </a:p>
          </p:txBody>
        </p:sp>
        <p:sp>
          <p:nvSpPr>
            <p:cNvPr id="19492" name="Text Box 35"/>
            <p:cNvSpPr txBox="1">
              <a:spLocks noChangeArrowheads="1"/>
            </p:cNvSpPr>
            <p:nvPr/>
          </p:nvSpPr>
          <p:spPr bwMode="auto">
            <a:xfrm>
              <a:off x="3312" y="2208"/>
              <a:ext cx="6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1600">
                  <a:latin typeface="Verdana" panose="020B0604030504040204" pitchFamily="34" charset="0"/>
                </a:rPr>
                <a:t>LeftSock</a:t>
              </a:r>
              <a:endParaRPr lang="en-US" altLang="sk-SK" sz="1600">
                <a:latin typeface="Verdana" panose="020B0604030504040204" pitchFamily="34" charset="0"/>
              </a:endParaRPr>
            </a:p>
          </p:txBody>
        </p:sp>
        <p:sp>
          <p:nvSpPr>
            <p:cNvPr id="19493" name="Text Box 36"/>
            <p:cNvSpPr txBox="1">
              <a:spLocks noChangeArrowheads="1"/>
            </p:cNvSpPr>
            <p:nvPr/>
          </p:nvSpPr>
          <p:spPr bwMode="auto">
            <a:xfrm>
              <a:off x="3216" y="2832"/>
              <a:ext cx="86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1600">
                  <a:latin typeface="Verdana" panose="020B0604030504040204" pitchFamily="34" charset="0"/>
                </a:rPr>
                <a:t>RightShoe</a:t>
              </a:r>
              <a:endParaRPr lang="en-US" altLang="sk-SK" sz="1600">
                <a:latin typeface="Verdana" panose="020B0604030504040204" pitchFamily="34" charset="0"/>
              </a:endParaRPr>
            </a:p>
          </p:txBody>
        </p:sp>
        <p:sp>
          <p:nvSpPr>
            <p:cNvPr id="19494" name="Text Box 37"/>
            <p:cNvSpPr txBox="1">
              <a:spLocks noChangeArrowheads="1"/>
            </p:cNvSpPr>
            <p:nvPr/>
          </p:nvSpPr>
          <p:spPr bwMode="auto">
            <a:xfrm>
              <a:off x="3312" y="3456"/>
              <a:ext cx="73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1600">
                  <a:latin typeface="Verdana" panose="020B0604030504040204" pitchFamily="34" charset="0"/>
                </a:rPr>
                <a:t>LeftShoe</a:t>
              </a:r>
              <a:endParaRPr lang="en-US" altLang="sk-SK" sz="1600">
                <a:latin typeface="Verdana" panose="020B0604030504040204" pitchFamily="34" charset="0"/>
              </a:endParaRPr>
            </a:p>
          </p:txBody>
        </p:sp>
        <p:sp>
          <p:nvSpPr>
            <p:cNvPr id="19495" name="Text Box 38"/>
            <p:cNvSpPr txBox="1">
              <a:spLocks noChangeArrowheads="1"/>
            </p:cNvSpPr>
            <p:nvPr/>
          </p:nvSpPr>
          <p:spPr bwMode="auto">
            <a:xfrm>
              <a:off x="3360" y="3984"/>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1800">
                  <a:latin typeface="Verdana" panose="020B0604030504040204" pitchFamily="34" charset="0"/>
                </a:rPr>
                <a:t>Finish</a:t>
              </a:r>
              <a:endParaRPr lang="en-US" altLang="sk-SK" sz="1800">
                <a:latin typeface="Verdana" panose="020B0604030504040204" pitchFamily="34" charset="0"/>
              </a:endParaRPr>
            </a:p>
          </p:txBody>
        </p:sp>
        <p:sp>
          <p:nvSpPr>
            <p:cNvPr id="19496" name="Line 39"/>
            <p:cNvSpPr>
              <a:spLocks noChangeShapeType="1"/>
            </p:cNvSpPr>
            <p:nvPr/>
          </p:nvSpPr>
          <p:spPr bwMode="auto">
            <a:xfrm>
              <a:off x="3600" y="139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97" name="Line 40"/>
            <p:cNvSpPr>
              <a:spLocks noChangeShapeType="1"/>
            </p:cNvSpPr>
            <p:nvPr/>
          </p:nvSpPr>
          <p:spPr bwMode="auto">
            <a:xfrm>
              <a:off x="3600" y="1920"/>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98" name="Line 41"/>
            <p:cNvSpPr>
              <a:spLocks noChangeShapeType="1"/>
            </p:cNvSpPr>
            <p:nvPr/>
          </p:nvSpPr>
          <p:spPr bwMode="auto">
            <a:xfrm>
              <a:off x="3600" y="2544"/>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99" name="Line 42"/>
            <p:cNvSpPr>
              <a:spLocks noChangeShapeType="1"/>
            </p:cNvSpPr>
            <p:nvPr/>
          </p:nvSpPr>
          <p:spPr bwMode="auto">
            <a:xfrm>
              <a:off x="3600" y="3168"/>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500" name="Line 43"/>
            <p:cNvSpPr>
              <a:spLocks noChangeShapeType="1"/>
            </p:cNvSpPr>
            <p:nvPr/>
          </p:nvSpPr>
          <p:spPr bwMode="auto">
            <a:xfrm>
              <a:off x="3600" y="3744"/>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501" name="Text Box 44"/>
            <p:cNvSpPr txBox="1">
              <a:spLocks noChangeArrowheads="1"/>
            </p:cNvSpPr>
            <p:nvPr/>
          </p:nvSpPr>
          <p:spPr bwMode="auto">
            <a:xfrm>
              <a:off x="4080" y="2160"/>
              <a:ext cx="148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2400" dirty="0">
                  <a:latin typeface="Verdana" panose="020B0604030504040204" pitchFamily="34" charset="0"/>
                </a:rPr>
                <a:t>plus </a:t>
              </a:r>
              <a:r>
                <a:rPr lang="sk-SK" altLang="sk-SK" sz="2400" dirty="0" smtClean="0">
                  <a:latin typeface="Verdana" panose="020B0604030504040204" pitchFamily="34" charset="0"/>
                </a:rPr>
                <a:t>5 </a:t>
              </a:r>
              <a:r>
                <a:rPr lang="sk-SK" altLang="sk-SK" sz="2400" dirty="0" err="1" smtClean="0">
                  <a:latin typeface="Verdana" panose="020B0604030504040204" pitchFamily="34" charset="0"/>
                </a:rPr>
                <a:t>others</a:t>
              </a:r>
              <a:endParaRPr lang="en-US" altLang="sk-SK" sz="2400" dirty="0">
                <a:latin typeface="Verdana" panose="020B0604030504040204" pitchFamily="34" charset="0"/>
              </a:endParaRPr>
            </a:p>
          </p:txBody>
        </p:sp>
      </p:grpSp>
    </p:spTree>
    <p:extLst>
      <p:ext uri="{BB962C8B-B14F-4D97-AF65-F5344CB8AC3E}">
        <p14:creationId xmlns:p14="http://schemas.microsoft.com/office/powerpoint/2010/main" val="13584462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026"/>
          <p:cNvSpPr txBox="1">
            <a:spLocks noChangeArrowheads="1"/>
          </p:cNvSpPr>
          <p:nvPr/>
        </p:nvSpPr>
        <p:spPr bwMode="auto">
          <a:xfrm>
            <a:off x="2000250" y="666750"/>
            <a:ext cx="502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2400" dirty="0">
                <a:solidFill>
                  <a:srgbClr val="C00000"/>
                </a:solidFill>
                <a:latin typeface="Verdana" panose="020B0604030504040204" pitchFamily="34" charset="0"/>
              </a:rPr>
              <a:t>ADL  </a:t>
            </a:r>
            <a:r>
              <a:rPr lang="sk-SK" altLang="sk-SK" sz="2400" dirty="0" err="1" smtClean="0">
                <a:solidFill>
                  <a:srgbClr val="C00000"/>
                </a:solidFill>
                <a:latin typeface="Verdana" panose="020B0604030504040204" pitchFamily="34" charset="0"/>
              </a:rPr>
              <a:t>notation</a:t>
            </a:r>
            <a:endParaRPr lang="en-GB" altLang="sk-SK" sz="2400" dirty="0">
              <a:solidFill>
                <a:srgbClr val="C00000"/>
              </a:solidFill>
              <a:latin typeface="Verdana" panose="020B0604030504040204" pitchFamily="34" charset="0"/>
            </a:endParaRPr>
          </a:p>
        </p:txBody>
      </p:sp>
      <p:sp>
        <p:nvSpPr>
          <p:cNvPr id="20483" name="Text Box 1027"/>
          <p:cNvSpPr txBox="1">
            <a:spLocks noChangeArrowheads="1"/>
          </p:cNvSpPr>
          <p:nvPr/>
        </p:nvSpPr>
        <p:spPr bwMode="auto">
          <a:xfrm>
            <a:off x="1653539" y="2731770"/>
            <a:ext cx="10367211"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2400" dirty="0" err="1" smtClean="0">
                <a:latin typeface="Verdana" panose="020B0604030504040204" pitchFamily="34" charset="0"/>
              </a:rPr>
              <a:t>Simillar</a:t>
            </a:r>
            <a:r>
              <a:rPr lang="sk-SK" altLang="sk-SK" sz="2400" dirty="0" smtClean="0">
                <a:latin typeface="Verdana" panose="020B0604030504040204" pitchFamily="34" charset="0"/>
              </a:rPr>
              <a:t> to  </a:t>
            </a:r>
            <a:r>
              <a:rPr lang="sk-SK" altLang="sk-SK" sz="2400" dirty="0">
                <a:latin typeface="Verdana" panose="020B0604030504040204" pitchFamily="34" charset="0"/>
              </a:rPr>
              <a:t>STRIPS </a:t>
            </a:r>
            <a:r>
              <a:rPr lang="sk-SK" altLang="sk-SK" sz="2400" dirty="0" err="1" smtClean="0">
                <a:latin typeface="Verdana" panose="020B0604030504040204" pitchFamily="34" charset="0"/>
              </a:rPr>
              <a:t>notation</a:t>
            </a:r>
            <a:r>
              <a:rPr lang="sk-SK" altLang="sk-SK" sz="2400" dirty="0" smtClean="0">
                <a:latin typeface="Verdana" panose="020B0604030504040204" pitchFamily="34" charset="0"/>
              </a:rPr>
              <a:t>.</a:t>
            </a:r>
            <a:endParaRPr lang="sk-SK" altLang="sk-SK" sz="2400" dirty="0">
              <a:latin typeface="Verdana" panose="020B0604030504040204" pitchFamily="34" charset="0"/>
            </a:endParaRPr>
          </a:p>
          <a:p>
            <a:pPr eaLnBrk="1" hangingPunct="1">
              <a:spcBef>
                <a:spcPct val="50000"/>
              </a:spcBef>
              <a:buClrTx/>
              <a:buSzTx/>
              <a:buFontTx/>
              <a:buNone/>
            </a:pPr>
            <a:r>
              <a:rPr lang="sk-SK" altLang="sk-SK" sz="2400" dirty="0" err="1" smtClean="0">
                <a:latin typeface="Verdana" panose="020B0604030504040204" pitchFamily="34" charset="0"/>
              </a:rPr>
              <a:t>Difference</a:t>
            </a:r>
            <a:r>
              <a:rPr lang="sk-SK" altLang="sk-SK" sz="2400" dirty="0" smtClean="0">
                <a:latin typeface="Verdana" panose="020B0604030504040204" pitchFamily="34" charset="0"/>
              </a:rPr>
              <a:t>: In </a:t>
            </a:r>
            <a:r>
              <a:rPr lang="sk-SK" altLang="sk-SK" sz="2400" dirty="0" err="1" smtClean="0">
                <a:latin typeface="Verdana" panose="020B0604030504040204" pitchFamily="34" charset="0"/>
              </a:rPr>
              <a:t>the</a:t>
            </a:r>
            <a:r>
              <a:rPr lang="sk-SK" altLang="sk-SK" sz="2400" dirty="0" smtClean="0">
                <a:latin typeface="Verdana" panose="020B0604030504040204" pitchFamily="34" charset="0"/>
              </a:rPr>
              <a:t> </a:t>
            </a:r>
            <a:r>
              <a:rPr lang="sk-SK" altLang="sk-SK" sz="2400" dirty="0" err="1" smtClean="0">
                <a:latin typeface="Verdana" panose="020B0604030504040204" pitchFamily="34" charset="0"/>
              </a:rPr>
              <a:t>action</a:t>
            </a:r>
            <a:r>
              <a:rPr lang="sk-SK" altLang="sk-SK" sz="2400" dirty="0" smtClean="0">
                <a:latin typeface="Verdana" panose="020B0604030504040204" pitchFamily="34" charset="0"/>
              </a:rPr>
              <a:t> </a:t>
            </a:r>
            <a:r>
              <a:rPr lang="sk-SK" altLang="sk-SK" sz="2400" dirty="0" err="1" smtClean="0">
                <a:latin typeface="Verdana" panose="020B0604030504040204" pitchFamily="34" charset="0"/>
              </a:rPr>
              <a:t>precondition</a:t>
            </a:r>
            <a:r>
              <a:rPr lang="sk-SK" altLang="sk-SK" sz="2400" dirty="0" smtClean="0">
                <a:latin typeface="Verdana" panose="020B0604030504040204" pitchFamily="34" charset="0"/>
              </a:rPr>
              <a:t> </a:t>
            </a:r>
            <a:r>
              <a:rPr lang="sk-SK" altLang="sk-SK" sz="2400" dirty="0" err="1" smtClean="0">
                <a:latin typeface="Verdana" panose="020B0604030504040204" pitchFamily="34" charset="0"/>
              </a:rPr>
              <a:t>one</a:t>
            </a:r>
            <a:r>
              <a:rPr lang="sk-SK" altLang="sk-SK" sz="2400" dirty="0" smtClean="0">
                <a:latin typeface="Verdana" panose="020B0604030504040204" pitchFamily="34" charset="0"/>
              </a:rPr>
              <a:t> </a:t>
            </a:r>
            <a:r>
              <a:rPr lang="sk-SK" altLang="sk-SK" sz="2400" dirty="0" err="1" smtClean="0">
                <a:latin typeface="Verdana" panose="020B0604030504040204" pitchFamily="34" charset="0"/>
              </a:rPr>
              <a:t>allows</a:t>
            </a:r>
            <a:r>
              <a:rPr lang="sk-SK" altLang="sk-SK" sz="2400" dirty="0" smtClean="0">
                <a:latin typeface="Verdana" panose="020B0604030504040204" pitchFamily="34" charset="0"/>
              </a:rPr>
              <a:t> </a:t>
            </a:r>
            <a:r>
              <a:rPr lang="sk-SK" altLang="sk-SK" sz="2400" dirty="0" err="1" smtClean="0">
                <a:latin typeface="Verdana" panose="020B0604030504040204" pitchFamily="34" charset="0"/>
              </a:rPr>
              <a:t>also</a:t>
            </a:r>
            <a:r>
              <a:rPr lang="sk-SK" altLang="sk-SK" sz="2400" dirty="0" smtClean="0">
                <a:latin typeface="Verdana" panose="020B0604030504040204" pitchFamily="34" charset="0"/>
              </a:rPr>
              <a:t> </a:t>
            </a:r>
            <a:r>
              <a:rPr lang="sk-SK" altLang="sk-SK" sz="2400" dirty="0" err="1" smtClean="0">
                <a:latin typeface="Verdana" panose="020B0604030504040204" pitchFamily="34" charset="0"/>
              </a:rPr>
              <a:t>negated</a:t>
            </a:r>
            <a:r>
              <a:rPr lang="sk-SK" altLang="sk-SK" sz="2400" dirty="0" smtClean="0">
                <a:latin typeface="Verdana" panose="020B0604030504040204" pitchFamily="34" charset="0"/>
              </a:rPr>
              <a:t> </a:t>
            </a:r>
            <a:r>
              <a:rPr lang="sk-SK" altLang="sk-SK" sz="2400" dirty="0" err="1" smtClean="0">
                <a:latin typeface="Verdana" panose="020B0604030504040204" pitchFamily="34" charset="0"/>
              </a:rPr>
              <a:t>literals</a:t>
            </a:r>
            <a:r>
              <a:rPr lang="sk-SK" altLang="sk-SK" sz="2400" dirty="0" smtClean="0">
                <a:latin typeface="Verdana" panose="020B0604030504040204" pitchFamily="34" charset="0"/>
              </a:rPr>
              <a:t>.</a:t>
            </a:r>
            <a:endParaRPr lang="sk-SK" altLang="sk-SK" sz="2400" dirty="0">
              <a:latin typeface="Verdana" panose="020B0604030504040204" pitchFamily="34" charset="0"/>
            </a:endParaRPr>
          </a:p>
          <a:p>
            <a:pPr eaLnBrk="1" hangingPunct="1">
              <a:spcBef>
                <a:spcPct val="50000"/>
              </a:spcBef>
              <a:buClrTx/>
              <a:buSzTx/>
              <a:buFontTx/>
              <a:buNone/>
            </a:pPr>
            <a:r>
              <a:rPr lang="sk-SK" altLang="sk-SK" sz="2400" dirty="0" err="1" smtClean="0">
                <a:latin typeface="Verdana" panose="020B0604030504040204" pitchFamily="34" charset="0"/>
              </a:rPr>
              <a:t>Example</a:t>
            </a:r>
            <a:r>
              <a:rPr lang="sk-SK" altLang="sk-SK" sz="2400" dirty="0" smtClean="0">
                <a:latin typeface="Verdana" panose="020B0604030504040204" pitchFamily="34" charset="0"/>
              </a:rPr>
              <a:t> in  </a:t>
            </a:r>
            <a:r>
              <a:rPr lang="sk-SK" altLang="sk-SK" sz="2400" dirty="0">
                <a:latin typeface="Verdana" panose="020B0604030504040204" pitchFamily="34" charset="0"/>
              </a:rPr>
              <a:t>ADL </a:t>
            </a:r>
            <a:r>
              <a:rPr lang="sk-SK" altLang="sk-SK" sz="2400" dirty="0" err="1" smtClean="0">
                <a:latin typeface="Verdana" panose="020B0604030504040204" pitchFamily="34" charset="0"/>
              </a:rPr>
              <a:t>notation</a:t>
            </a:r>
            <a:r>
              <a:rPr lang="sk-SK" altLang="sk-SK" sz="2400" dirty="0" smtClean="0">
                <a:latin typeface="Verdana" panose="020B0604030504040204" pitchFamily="34" charset="0"/>
              </a:rPr>
              <a:t> </a:t>
            </a:r>
            <a:r>
              <a:rPr lang="sk-SK" altLang="sk-SK" sz="2400" dirty="0">
                <a:latin typeface="Verdana" panose="020B0604030504040204" pitchFamily="34" charset="0"/>
              </a:rPr>
              <a:t>– </a:t>
            </a:r>
            <a:r>
              <a:rPr lang="sk-SK" altLang="sk-SK" sz="2400" dirty="0" err="1" smtClean="0">
                <a:latin typeface="Verdana" panose="020B0604030504040204" pitchFamily="34" charset="0"/>
              </a:rPr>
              <a:t>changing</a:t>
            </a:r>
            <a:r>
              <a:rPr lang="sk-SK" altLang="sk-SK" sz="2400" dirty="0" smtClean="0">
                <a:latin typeface="Verdana" panose="020B0604030504040204" pitchFamily="34" charset="0"/>
              </a:rPr>
              <a:t> </a:t>
            </a:r>
            <a:r>
              <a:rPr lang="sk-SK" altLang="sk-SK" sz="2400" dirty="0" err="1" smtClean="0">
                <a:latin typeface="Verdana" panose="020B0604030504040204" pitchFamily="34" charset="0"/>
              </a:rPr>
              <a:t>flat</a:t>
            </a:r>
            <a:r>
              <a:rPr lang="sk-SK" altLang="sk-SK" sz="2400" dirty="0" smtClean="0">
                <a:latin typeface="Verdana" panose="020B0604030504040204" pitchFamily="34" charset="0"/>
              </a:rPr>
              <a:t> </a:t>
            </a:r>
            <a:r>
              <a:rPr lang="sk-SK" altLang="sk-SK" sz="2400" dirty="0" err="1" smtClean="0">
                <a:latin typeface="Verdana" panose="020B0604030504040204" pitchFamily="34" charset="0"/>
              </a:rPr>
              <a:t>tyre</a:t>
            </a:r>
            <a:endParaRPr lang="en-GB" altLang="sk-SK" sz="2400" dirty="0">
              <a:latin typeface="Verdana" panose="020B0604030504040204" pitchFamily="34" charset="0"/>
            </a:endParaRPr>
          </a:p>
        </p:txBody>
      </p:sp>
    </p:spTree>
    <p:extLst>
      <p:ext uri="{BB962C8B-B14F-4D97-AF65-F5344CB8AC3E}">
        <p14:creationId xmlns:p14="http://schemas.microsoft.com/office/powerpoint/2010/main" val="19791584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1524000" y="0"/>
            <a:ext cx="8305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2400" b="1" dirty="0" err="1" smtClean="0">
                <a:solidFill>
                  <a:schemeClr val="tx2"/>
                </a:solidFill>
                <a:latin typeface="Verdana" panose="020B0604030504040204" pitchFamily="34" charset="0"/>
              </a:rPr>
              <a:t>Plan</a:t>
            </a:r>
            <a:r>
              <a:rPr lang="sk-SK" altLang="sk-SK" sz="2400" b="1" dirty="0" smtClean="0">
                <a:solidFill>
                  <a:schemeClr val="tx2"/>
                </a:solidFill>
                <a:latin typeface="Verdana" panose="020B0604030504040204" pitchFamily="34" charset="0"/>
              </a:rPr>
              <a:t>– </a:t>
            </a:r>
            <a:r>
              <a:rPr lang="sk-SK" altLang="sk-SK" sz="2400" b="1" dirty="0">
                <a:solidFill>
                  <a:schemeClr val="tx2"/>
                </a:solidFill>
                <a:latin typeface="Verdana" panose="020B0604030504040204" pitchFamily="34" charset="0"/>
              </a:rPr>
              <a:t>ADL </a:t>
            </a:r>
            <a:r>
              <a:rPr lang="sk-SK" altLang="sk-SK" sz="2400" b="1" dirty="0" err="1" smtClean="0">
                <a:solidFill>
                  <a:schemeClr val="tx2"/>
                </a:solidFill>
                <a:latin typeface="Verdana" panose="020B0604030504040204" pitchFamily="34" charset="0"/>
              </a:rPr>
              <a:t>notation</a:t>
            </a:r>
            <a:endParaRPr lang="sk-SK" altLang="sk-SK" sz="2400" b="1" dirty="0">
              <a:solidFill>
                <a:schemeClr val="tx2"/>
              </a:solidFill>
              <a:latin typeface="Verdana" panose="020B0604030504040204" pitchFamily="34" charset="0"/>
            </a:endParaRPr>
          </a:p>
          <a:p>
            <a:pPr eaLnBrk="1" hangingPunct="1">
              <a:spcBef>
                <a:spcPct val="50000"/>
              </a:spcBef>
              <a:buClrTx/>
              <a:buSzTx/>
              <a:buFontTx/>
              <a:buNone/>
            </a:pPr>
            <a:r>
              <a:rPr lang="sk-SK" altLang="sk-SK" sz="2000" dirty="0" err="1" smtClean="0">
                <a:solidFill>
                  <a:srgbClr val="C00000"/>
                </a:solidFill>
                <a:latin typeface="Verdana" panose="020B0604030504040204" pitchFamily="34" charset="0"/>
              </a:rPr>
              <a:t>Example</a:t>
            </a:r>
            <a:r>
              <a:rPr lang="sk-SK" altLang="sk-SK" sz="2000" dirty="0" smtClean="0">
                <a:solidFill>
                  <a:srgbClr val="C00000"/>
                </a:solidFill>
                <a:latin typeface="Verdana" panose="020B0604030504040204" pitchFamily="34" charset="0"/>
              </a:rPr>
              <a:t>: </a:t>
            </a:r>
            <a:r>
              <a:rPr lang="sk-SK" altLang="sk-SK" sz="2000" dirty="0" err="1" smtClean="0">
                <a:solidFill>
                  <a:srgbClr val="C00000"/>
                </a:solidFill>
                <a:latin typeface="Verdana" panose="020B0604030504040204" pitchFamily="34" charset="0"/>
              </a:rPr>
              <a:t>Flat</a:t>
            </a:r>
            <a:r>
              <a:rPr lang="sk-SK" altLang="sk-SK" sz="2000" dirty="0" smtClean="0">
                <a:solidFill>
                  <a:srgbClr val="C00000"/>
                </a:solidFill>
                <a:latin typeface="Verdana" panose="020B0604030504040204" pitchFamily="34" charset="0"/>
              </a:rPr>
              <a:t> </a:t>
            </a:r>
            <a:r>
              <a:rPr lang="sk-SK" altLang="sk-SK" sz="2000" dirty="0" err="1" smtClean="0">
                <a:solidFill>
                  <a:srgbClr val="C00000"/>
                </a:solidFill>
                <a:latin typeface="Verdana" panose="020B0604030504040204" pitchFamily="34" charset="0"/>
              </a:rPr>
              <a:t>tyre</a:t>
            </a:r>
            <a:r>
              <a:rPr lang="sk-SK" altLang="sk-SK" sz="2000" dirty="0" smtClean="0">
                <a:solidFill>
                  <a:srgbClr val="C00000"/>
                </a:solidFill>
                <a:latin typeface="Verdana" panose="020B0604030504040204" pitchFamily="34" charset="0"/>
              </a:rPr>
              <a:t> </a:t>
            </a:r>
            <a:r>
              <a:rPr lang="sk-SK" altLang="sk-SK" sz="2000" dirty="0" err="1" smtClean="0">
                <a:solidFill>
                  <a:srgbClr val="C00000"/>
                </a:solidFill>
                <a:latin typeface="Verdana" panose="020B0604030504040204" pitchFamily="34" charset="0"/>
              </a:rPr>
              <a:t>changing</a:t>
            </a:r>
            <a:r>
              <a:rPr lang="sk-SK" altLang="sk-SK" sz="2000" dirty="0" smtClean="0">
                <a:solidFill>
                  <a:srgbClr val="C00000"/>
                </a:solidFill>
                <a:latin typeface="Verdana" panose="020B0604030504040204" pitchFamily="34" charset="0"/>
              </a:rPr>
              <a:t>      </a:t>
            </a:r>
            <a:endParaRPr lang="sk-SK" altLang="sk-SK" sz="2000" dirty="0">
              <a:solidFill>
                <a:srgbClr val="C00000"/>
              </a:solidFill>
              <a:latin typeface="Verdana" panose="020B0604030504040204" pitchFamily="34" charset="0"/>
            </a:endParaRPr>
          </a:p>
          <a:p>
            <a:pPr eaLnBrk="1" hangingPunct="1">
              <a:spcBef>
                <a:spcPct val="50000"/>
              </a:spcBef>
              <a:buClrTx/>
              <a:buSzTx/>
              <a:buFontTx/>
              <a:buNone/>
            </a:pPr>
            <a:r>
              <a:rPr lang="sk-SK" altLang="sk-SK" sz="2000" dirty="0" err="1" smtClean="0">
                <a:solidFill>
                  <a:srgbClr val="C00000"/>
                </a:solidFill>
                <a:latin typeface="Verdana" panose="020B0604030504040204" pitchFamily="34" charset="0"/>
              </a:rPr>
              <a:t>Problem</a:t>
            </a:r>
            <a:r>
              <a:rPr lang="sk-SK" altLang="sk-SK" sz="2000" dirty="0" smtClean="0">
                <a:solidFill>
                  <a:srgbClr val="C00000"/>
                </a:solidFill>
                <a:latin typeface="Verdana" panose="020B0604030504040204" pitchFamily="34" charset="0"/>
              </a:rPr>
              <a:t> </a:t>
            </a:r>
            <a:r>
              <a:rPr lang="sk-SK" altLang="sk-SK" sz="2000" dirty="0" err="1" smtClean="0">
                <a:solidFill>
                  <a:srgbClr val="C00000"/>
                </a:solidFill>
                <a:latin typeface="Verdana" panose="020B0604030504040204" pitchFamily="34" charset="0"/>
              </a:rPr>
              <a:t>description</a:t>
            </a:r>
            <a:r>
              <a:rPr lang="sk-SK" altLang="sk-SK" sz="2000" dirty="0" smtClean="0">
                <a:solidFill>
                  <a:srgbClr val="C00000"/>
                </a:solidFill>
                <a:latin typeface="Verdana" panose="020B0604030504040204" pitchFamily="34" charset="0"/>
              </a:rPr>
              <a:t>:   </a:t>
            </a:r>
            <a:endParaRPr lang="en-US" altLang="sk-SK" sz="2000" dirty="0">
              <a:solidFill>
                <a:srgbClr val="C00000"/>
              </a:solidFill>
              <a:latin typeface="Verdana" panose="020B0604030504040204" pitchFamily="34" charset="0"/>
            </a:endParaRPr>
          </a:p>
        </p:txBody>
      </p:sp>
      <p:graphicFrame>
        <p:nvGraphicFramePr>
          <p:cNvPr id="55300" name="Object 4"/>
          <p:cNvGraphicFramePr>
            <a:graphicFrameLocks noChangeAspect="1"/>
          </p:cNvGraphicFramePr>
          <p:nvPr/>
        </p:nvGraphicFramePr>
        <p:xfrm>
          <a:off x="3352800" y="1295400"/>
          <a:ext cx="6629400" cy="5341938"/>
        </p:xfrm>
        <a:graphic>
          <a:graphicData uri="http://schemas.openxmlformats.org/presentationml/2006/ole">
            <mc:AlternateContent xmlns:mc="http://schemas.openxmlformats.org/markup-compatibility/2006">
              <mc:Choice xmlns:v="urn:schemas-microsoft-com:vml" Requires="v">
                <p:oleObj spid="_x0000_s12414" name="Rovnice" r:id="rId4" imgW="3886084" imgH="3409886" progId="Equation.3">
                  <p:embed/>
                </p:oleObj>
              </mc:Choice>
              <mc:Fallback>
                <p:oleObj name="Rovnice" r:id="rId4" imgW="3886084" imgH="3409886" progId="Equation.3">
                  <p:embed/>
                  <p:pic>
                    <p:nvPicPr>
                      <p:cNvPr id="5530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1295400"/>
                        <a:ext cx="6629400" cy="534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1" name="Line 5"/>
          <p:cNvSpPr>
            <a:spLocks noChangeShapeType="1"/>
          </p:cNvSpPr>
          <p:nvPr/>
        </p:nvSpPr>
        <p:spPr bwMode="auto">
          <a:xfrm>
            <a:off x="7680326" y="4868863"/>
            <a:ext cx="1584325"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20807349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298"/>
                                        </p:tgtEl>
                                        <p:attrNameLst>
                                          <p:attrName>style.visibility</p:attrName>
                                        </p:attrNameLst>
                                      </p:cBhvr>
                                      <p:to>
                                        <p:strVal val="visible"/>
                                      </p:to>
                                    </p:set>
                                    <p:anim calcmode="lin" valueType="num">
                                      <p:cBhvr additive="base">
                                        <p:cTn id="7" dur="500" fill="hold"/>
                                        <p:tgtEl>
                                          <p:spTgt spid="55298"/>
                                        </p:tgtEl>
                                        <p:attrNameLst>
                                          <p:attrName>ppt_x</p:attrName>
                                        </p:attrNameLst>
                                      </p:cBhvr>
                                      <p:tavLst>
                                        <p:tav tm="0">
                                          <p:val>
                                            <p:strVal val="#ppt_x"/>
                                          </p:val>
                                        </p:tav>
                                        <p:tav tm="100000">
                                          <p:val>
                                            <p:strVal val="#ppt_x"/>
                                          </p:val>
                                        </p:tav>
                                      </p:tavLst>
                                    </p:anim>
                                    <p:anim calcmode="lin" valueType="num">
                                      <p:cBhvr additive="base">
                                        <p:cTn id="8" dur="500" fill="hold"/>
                                        <p:tgtEl>
                                          <p:spTgt spid="5529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5300"/>
                                        </p:tgtEl>
                                        <p:attrNameLst>
                                          <p:attrName>style.visibility</p:attrName>
                                        </p:attrNameLst>
                                      </p:cBhvr>
                                      <p:to>
                                        <p:strVal val="visible"/>
                                      </p:to>
                                    </p:set>
                                    <p:anim calcmode="lin" valueType="num">
                                      <p:cBhvr additive="base">
                                        <p:cTn id="13" dur="500" fill="hold"/>
                                        <p:tgtEl>
                                          <p:spTgt spid="55300"/>
                                        </p:tgtEl>
                                        <p:attrNameLst>
                                          <p:attrName>ppt_x</p:attrName>
                                        </p:attrNameLst>
                                      </p:cBhvr>
                                      <p:tavLst>
                                        <p:tav tm="0">
                                          <p:val>
                                            <p:strVal val="#ppt_x"/>
                                          </p:val>
                                        </p:tav>
                                        <p:tav tm="100000">
                                          <p:val>
                                            <p:strVal val="#ppt_x"/>
                                          </p:val>
                                        </p:tav>
                                      </p:tavLst>
                                    </p:anim>
                                    <p:anim calcmode="lin" valueType="num">
                                      <p:cBhvr additive="base">
                                        <p:cTn id="14" dur="500" fill="hold"/>
                                        <p:tgtEl>
                                          <p:spTgt spid="5530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530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5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026"/>
          <p:cNvSpPr txBox="1">
            <a:spLocks noChangeArrowheads="1"/>
          </p:cNvSpPr>
          <p:nvPr/>
        </p:nvSpPr>
        <p:spPr bwMode="auto">
          <a:xfrm>
            <a:off x="1676400" y="152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2400" dirty="0" err="1" smtClean="0">
                <a:solidFill>
                  <a:schemeClr val="tx2"/>
                </a:solidFill>
                <a:latin typeface="Verdana" panose="020B0604030504040204" pitchFamily="34" charset="0"/>
              </a:rPr>
              <a:t>The</a:t>
            </a:r>
            <a:r>
              <a:rPr lang="sk-SK" altLang="sk-SK" sz="2400" dirty="0" smtClean="0">
                <a:solidFill>
                  <a:schemeClr val="tx2"/>
                </a:solidFill>
                <a:latin typeface="Verdana" panose="020B0604030504040204" pitchFamily="34" charset="0"/>
              </a:rPr>
              <a:t> </a:t>
            </a:r>
            <a:r>
              <a:rPr lang="sk-SK" altLang="sk-SK" sz="2400" dirty="0" err="1" smtClean="0">
                <a:solidFill>
                  <a:schemeClr val="tx2"/>
                </a:solidFill>
                <a:latin typeface="Verdana" panose="020B0604030504040204" pitchFamily="34" charset="0"/>
              </a:rPr>
              <a:t>same</a:t>
            </a:r>
            <a:r>
              <a:rPr lang="sk-SK" altLang="sk-SK" sz="2400" dirty="0" smtClean="0">
                <a:solidFill>
                  <a:schemeClr val="tx2"/>
                </a:solidFill>
                <a:latin typeface="Verdana" panose="020B0604030504040204" pitchFamily="34" charset="0"/>
              </a:rPr>
              <a:t> </a:t>
            </a:r>
            <a:r>
              <a:rPr lang="en-US" altLang="sk-SK" sz="2400" dirty="0" smtClean="0">
                <a:solidFill>
                  <a:schemeClr val="tx2"/>
                </a:solidFill>
                <a:latin typeface="Verdana" panose="020B0604030504040204" pitchFamily="34" charset="0"/>
              </a:rPr>
              <a:t>action</a:t>
            </a:r>
            <a:r>
              <a:rPr lang="sk-SK" altLang="sk-SK" sz="2400" dirty="0" smtClean="0">
                <a:solidFill>
                  <a:schemeClr val="tx2"/>
                </a:solidFill>
                <a:latin typeface="Verdana" panose="020B0604030504040204" pitchFamily="34" charset="0"/>
              </a:rPr>
              <a:t> </a:t>
            </a:r>
            <a:r>
              <a:rPr lang="en-US" altLang="sk-SK" sz="2400" dirty="0" smtClean="0">
                <a:solidFill>
                  <a:schemeClr val="tx2"/>
                </a:solidFill>
                <a:latin typeface="Verdana" panose="020B0604030504040204" pitchFamily="34" charset="0"/>
              </a:rPr>
              <a:t>as before </a:t>
            </a:r>
            <a:r>
              <a:rPr lang="sk-SK" altLang="sk-SK" sz="2400" dirty="0" err="1" smtClean="0">
                <a:solidFill>
                  <a:schemeClr val="tx2"/>
                </a:solidFill>
                <a:latin typeface="Verdana" panose="020B0604030504040204" pitchFamily="34" charset="0"/>
              </a:rPr>
              <a:t>descr</a:t>
            </a:r>
            <a:r>
              <a:rPr lang="en-US" altLang="sk-SK" sz="2400" dirty="0" err="1" smtClean="0">
                <a:solidFill>
                  <a:schemeClr val="tx2"/>
                </a:solidFill>
                <a:latin typeface="Verdana" panose="020B0604030504040204" pitchFamily="34" charset="0"/>
              </a:rPr>
              <a:t>ibed</a:t>
            </a:r>
            <a:r>
              <a:rPr lang="en-US" altLang="sk-SK" sz="2400" dirty="0" smtClean="0">
                <a:solidFill>
                  <a:schemeClr val="tx2"/>
                </a:solidFill>
                <a:latin typeface="Verdana" panose="020B0604030504040204" pitchFamily="34" charset="0"/>
              </a:rPr>
              <a:t> </a:t>
            </a:r>
            <a:r>
              <a:rPr lang="sk-SK" altLang="sk-SK" sz="2400" dirty="0" smtClean="0">
                <a:solidFill>
                  <a:schemeClr val="tx2"/>
                </a:solidFill>
                <a:latin typeface="Verdana" panose="020B0604030504040204" pitchFamily="34" charset="0"/>
              </a:rPr>
              <a:t>in STRIPS</a:t>
            </a:r>
            <a:endParaRPr lang="en-GB" altLang="sk-SK" sz="2400" dirty="0">
              <a:solidFill>
                <a:schemeClr val="tx2"/>
              </a:solidFill>
              <a:latin typeface="Verdana" panose="020B0604030504040204" pitchFamily="34" charset="0"/>
            </a:endParaRPr>
          </a:p>
        </p:txBody>
      </p:sp>
      <p:graphicFrame>
        <p:nvGraphicFramePr>
          <p:cNvPr id="148483" name="Object 1027"/>
          <p:cNvGraphicFramePr>
            <a:graphicFrameLocks noChangeAspect="1"/>
          </p:cNvGraphicFramePr>
          <p:nvPr>
            <p:extLst>
              <p:ext uri="{D42A27DB-BD31-4B8C-83A1-F6EECF244321}">
                <p14:modId xmlns:p14="http://schemas.microsoft.com/office/powerpoint/2010/main" val="3797167771"/>
              </p:ext>
            </p:extLst>
          </p:nvPr>
        </p:nvGraphicFramePr>
        <p:xfrm>
          <a:off x="2508955" y="1074120"/>
          <a:ext cx="6629400" cy="5341938"/>
        </p:xfrm>
        <a:graphic>
          <a:graphicData uri="http://schemas.openxmlformats.org/presentationml/2006/ole">
            <mc:AlternateContent xmlns:mc="http://schemas.openxmlformats.org/markup-compatibility/2006">
              <mc:Choice xmlns:v="urn:schemas-microsoft-com:vml" Requires="v">
                <p:oleObj spid="_x0000_s13438" name="Equation" r:id="rId4" imgW="3886084" imgH="3409886" progId="Equation.3">
                  <p:embed/>
                </p:oleObj>
              </mc:Choice>
              <mc:Fallback>
                <p:oleObj name="Equation" r:id="rId4" imgW="3886084" imgH="3409886" progId="Equation.3">
                  <p:embed/>
                  <p:pic>
                    <p:nvPicPr>
                      <p:cNvPr id="148483" name="Object 10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955" y="1074120"/>
                        <a:ext cx="6629400" cy="534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8484" name="Line 1028"/>
          <p:cNvSpPr>
            <a:spLocks noChangeShapeType="1"/>
          </p:cNvSpPr>
          <p:nvPr/>
        </p:nvSpPr>
        <p:spPr bwMode="auto">
          <a:xfrm flipH="1">
            <a:off x="8534400" y="3733800"/>
            <a:ext cx="762000" cy="457200"/>
          </a:xfrm>
          <a:prstGeom prst="line">
            <a:avLst/>
          </a:prstGeom>
          <a:noFill/>
          <a:ln w="762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35789188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8483"/>
                                        </p:tgtEl>
                                        <p:attrNameLst>
                                          <p:attrName>style.visibility</p:attrName>
                                        </p:attrNameLst>
                                      </p:cBhvr>
                                      <p:to>
                                        <p:strVal val="visible"/>
                                      </p:to>
                                    </p:set>
                                    <p:anim calcmode="lin" valueType="num">
                                      <p:cBhvr additive="base">
                                        <p:cTn id="7" dur="500" fill="hold"/>
                                        <p:tgtEl>
                                          <p:spTgt spid="148483"/>
                                        </p:tgtEl>
                                        <p:attrNameLst>
                                          <p:attrName>ppt_x</p:attrName>
                                        </p:attrNameLst>
                                      </p:cBhvr>
                                      <p:tavLst>
                                        <p:tav tm="0">
                                          <p:val>
                                            <p:strVal val="#ppt_x"/>
                                          </p:val>
                                        </p:tav>
                                        <p:tav tm="100000">
                                          <p:val>
                                            <p:strVal val="#ppt_x"/>
                                          </p:val>
                                        </p:tav>
                                      </p:tavLst>
                                    </p:anim>
                                    <p:anim calcmode="lin" valueType="num">
                                      <p:cBhvr additive="base">
                                        <p:cTn id="8" dur="500" fill="hold"/>
                                        <p:tgtEl>
                                          <p:spTgt spid="14848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148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err="1" smtClean="0"/>
              <a:t>Content</a:t>
            </a:r>
            <a:r>
              <a:rPr lang="sk-SK" dirty="0" smtClean="0"/>
              <a:t> of </a:t>
            </a:r>
            <a:r>
              <a:rPr lang="sk-SK" dirty="0" err="1" smtClean="0"/>
              <a:t>this</a:t>
            </a:r>
            <a:r>
              <a:rPr lang="sk-SK" dirty="0" smtClean="0"/>
              <a:t> </a:t>
            </a:r>
            <a:r>
              <a:rPr lang="sk-SK" dirty="0" err="1" smtClean="0"/>
              <a:t>lecture</a:t>
            </a:r>
            <a:endParaRPr lang="en-US" dirty="0"/>
          </a:p>
        </p:txBody>
      </p:sp>
      <p:sp>
        <p:nvSpPr>
          <p:cNvPr id="3" name="TextBox 2"/>
          <p:cNvSpPr txBox="1"/>
          <p:nvPr/>
        </p:nvSpPr>
        <p:spPr>
          <a:xfrm>
            <a:off x="1237664" y="2012769"/>
            <a:ext cx="10266947" cy="4154984"/>
          </a:xfrm>
          <a:prstGeom prst="rect">
            <a:avLst/>
          </a:prstGeom>
          <a:noFill/>
        </p:spPr>
        <p:txBody>
          <a:bodyPr wrap="square" rtlCol="0">
            <a:spAutoFit/>
          </a:bodyPr>
          <a:lstStyle/>
          <a:p>
            <a:r>
              <a:rPr lang="en-US" sz="2400" dirty="0" smtClean="0"/>
              <a:t> </a:t>
            </a:r>
          </a:p>
          <a:p>
            <a:pPr marL="457200" indent="-457200">
              <a:buAutoNum type="arabicPeriod"/>
            </a:pPr>
            <a:r>
              <a:rPr lang="en-US" sz="2400" dirty="0" smtClean="0"/>
              <a:t>Planning, definition, basic concept.</a:t>
            </a:r>
          </a:p>
          <a:p>
            <a:pPr marL="457200" indent="-457200">
              <a:buAutoNum type="arabicPeriod"/>
            </a:pPr>
            <a:r>
              <a:rPr lang="en-US" sz="2400" dirty="0" smtClean="0"/>
              <a:t>Problems in planning. Sensor less and nondeterministic planning. </a:t>
            </a:r>
          </a:p>
          <a:p>
            <a:pPr marL="457200" indent="-457200">
              <a:buAutoNum type="arabicPeriod"/>
            </a:pPr>
            <a:r>
              <a:rPr lang="en-US" sz="2400" dirty="0" smtClean="0"/>
              <a:t>Incremental searching.</a:t>
            </a:r>
          </a:p>
          <a:p>
            <a:pPr marL="457200" indent="-457200">
              <a:buAutoNum type="arabicPeriod"/>
            </a:pPr>
            <a:r>
              <a:rPr lang="en-US" sz="2400" dirty="0" smtClean="0"/>
              <a:t>Basic planning – </a:t>
            </a:r>
            <a:r>
              <a:rPr lang="sk-SK" sz="2400" dirty="0" smtClean="0"/>
              <a:t>STRIPS (</a:t>
            </a:r>
            <a:r>
              <a:rPr lang="sk-SK" sz="2400" dirty="0" err="1" smtClean="0"/>
              <a:t>Stanfort</a:t>
            </a:r>
            <a:r>
              <a:rPr lang="sk-SK" sz="2400" dirty="0" smtClean="0"/>
              <a:t> </a:t>
            </a:r>
            <a:r>
              <a:rPr lang="sk-SK" sz="2400" dirty="0" err="1" smtClean="0"/>
              <a:t>Research</a:t>
            </a:r>
            <a:r>
              <a:rPr lang="sk-SK" sz="2400" dirty="0" smtClean="0"/>
              <a:t> </a:t>
            </a:r>
            <a:r>
              <a:rPr lang="sk-SK" sz="2400" dirty="0" err="1" smtClean="0"/>
              <a:t>Institute</a:t>
            </a:r>
            <a:r>
              <a:rPr lang="sk-SK" sz="2400" dirty="0" smtClean="0"/>
              <a:t> </a:t>
            </a:r>
            <a:r>
              <a:rPr lang="sk-SK" sz="2400" dirty="0" err="1" smtClean="0"/>
              <a:t>Problem</a:t>
            </a:r>
            <a:r>
              <a:rPr lang="sk-SK" sz="2400" dirty="0" smtClean="0"/>
              <a:t> </a:t>
            </a:r>
            <a:r>
              <a:rPr lang="sk-SK" sz="2400" dirty="0" err="1" smtClean="0"/>
              <a:t>Solver</a:t>
            </a:r>
            <a:r>
              <a:rPr lang="sk-SK" sz="2400" dirty="0" smtClean="0"/>
              <a:t>)</a:t>
            </a:r>
            <a:r>
              <a:rPr lang="en-US" sz="2400" dirty="0" smtClean="0"/>
              <a:t> representation of actions, total ordered plan and partially ordered plan. </a:t>
            </a:r>
          </a:p>
          <a:p>
            <a:pPr marL="457200" indent="-457200">
              <a:buAutoNum type="arabicPeriod"/>
            </a:pPr>
            <a:r>
              <a:rPr lang="en-US" sz="2400" dirty="0" smtClean="0"/>
              <a:t>Scheduling – planning with time.</a:t>
            </a:r>
          </a:p>
          <a:p>
            <a:pPr marL="457200" indent="-457200">
              <a:buAutoNum type="arabicPeriod"/>
            </a:pPr>
            <a:r>
              <a:rPr lang="en-US" sz="2400" dirty="0" smtClean="0"/>
              <a:t>Critical path method. </a:t>
            </a:r>
            <a:endParaRPr lang="sk-SK" sz="2400" dirty="0" smtClean="0"/>
          </a:p>
          <a:p>
            <a:pPr marL="457200" indent="-457200">
              <a:buAutoNum type="arabicPeriod"/>
            </a:pPr>
            <a:r>
              <a:rPr lang="sk-SK" sz="2400" dirty="0" err="1" smtClean="0"/>
              <a:t>Planning</a:t>
            </a:r>
            <a:r>
              <a:rPr lang="sk-SK" sz="2400" dirty="0" smtClean="0"/>
              <a:t> </a:t>
            </a:r>
            <a:r>
              <a:rPr lang="sk-SK" sz="2400" dirty="0" err="1" smtClean="0"/>
              <a:t>with</a:t>
            </a:r>
            <a:r>
              <a:rPr lang="sk-SK" sz="2400" dirty="0" smtClean="0"/>
              <a:t> </a:t>
            </a:r>
            <a:r>
              <a:rPr lang="sk-SK" sz="2400" dirty="0" err="1" smtClean="0"/>
              <a:t>limited</a:t>
            </a:r>
            <a:r>
              <a:rPr lang="sk-SK" sz="2400" dirty="0" smtClean="0"/>
              <a:t> </a:t>
            </a:r>
            <a:r>
              <a:rPr lang="sk-SK" sz="2400" dirty="0" err="1" smtClean="0"/>
              <a:t>resources</a:t>
            </a:r>
            <a:r>
              <a:rPr lang="sk-SK" sz="2400" dirty="0" smtClean="0"/>
              <a:t> </a:t>
            </a:r>
            <a:r>
              <a:rPr lang="en-US" sz="2400" dirty="0" smtClean="0"/>
              <a:t>.</a:t>
            </a:r>
          </a:p>
          <a:p>
            <a:pPr marL="457200" indent="-457200">
              <a:buAutoNum type="arabicPeriod"/>
            </a:pPr>
            <a:r>
              <a:rPr lang="en-US" sz="2400" dirty="0" smtClean="0"/>
              <a:t>Examples.</a:t>
            </a:r>
            <a:endParaRPr lang="sk-SK" sz="2400" dirty="0" smtClean="0"/>
          </a:p>
        </p:txBody>
      </p:sp>
    </p:spTree>
    <p:extLst>
      <p:ext uri="{BB962C8B-B14F-4D97-AF65-F5344CB8AC3E}">
        <p14:creationId xmlns:p14="http://schemas.microsoft.com/office/powerpoint/2010/main" val="4577402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2135188" y="3068638"/>
            <a:ext cx="990600" cy="609600"/>
            <a:chOff x="240" y="1680"/>
            <a:chExt cx="624" cy="384"/>
          </a:xfrm>
          <a:solidFill>
            <a:srgbClr val="FFC000"/>
          </a:solidFill>
        </p:grpSpPr>
        <p:sp>
          <p:nvSpPr>
            <p:cNvPr id="58406" name="Rectangle 2"/>
            <p:cNvSpPr>
              <a:spLocks noChangeArrowheads="1"/>
            </p:cNvSpPr>
            <p:nvPr/>
          </p:nvSpPr>
          <p:spPr bwMode="auto">
            <a:xfrm>
              <a:off x="240" y="1680"/>
              <a:ext cx="624" cy="384"/>
            </a:xfrm>
            <a:prstGeom prst="rect">
              <a:avLst/>
            </a:prstGeom>
            <a:grpFill/>
            <a:ln w="9525">
              <a:solidFill>
                <a:schemeClr val="tx1"/>
              </a:solidFill>
              <a:miter lim="800000"/>
              <a:headEnd/>
              <a:tailEnd/>
            </a:ln>
          </p:spPr>
          <p:txBody>
            <a:bodyPr wrap="none" anchor="ct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defRPr/>
              </a:pPr>
              <a:endParaRPr lang="sk-SK" altLang="sk-SK"/>
            </a:p>
          </p:txBody>
        </p:sp>
        <p:sp>
          <p:nvSpPr>
            <p:cNvPr id="58407" name="Text Box 4"/>
            <p:cNvSpPr txBox="1">
              <a:spLocks noChangeArrowheads="1"/>
            </p:cNvSpPr>
            <p:nvPr/>
          </p:nvSpPr>
          <p:spPr bwMode="auto">
            <a:xfrm>
              <a:off x="288" y="1776"/>
              <a:ext cx="528" cy="2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defRPr/>
              </a:pPr>
              <a:r>
                <a:rPr lang="sk-SK" altLang="sk-SK" sz="2000"/>
                <a:t>start</a:t>
              </a:r>
              <a:endParaRPr lang="en-US" altLang="sk-SK" sz="2000"/>
            </a:p>
          </p:txBody>
        </p:sp>
      </p:grpSp>
      <p:grpSp>
        <p:nvGrpSpPr>
          <p:cNvPr id="3" name="Group 6"/>
          <p:cNvGrpSpPr>
            <a:grpSpLocks/>
          </p:cNvGrpSpPr>
          <p:nvPr/>
        </p:nvGrpSpPr>
        <p:grpSpPr bwMode="auto">
          <a:xfrm>
            <a:off x="9144000" y="2895600"/>
            <a:ext cx="1066800" cy="609600"/>
            <a:chOff x="4800" y="1728"/>
            <a:chExt cx="672" cy="384"/>
          </a:xfrm>
          <a:solidFill>
            <a:srgbClr val="FFC000"/>
          </a:solidFill>
        </p:grpSpPr>
        <p:sp>
          <p:nvSpPr>
            <p:cNvPr id="58404" name="Rectangle 3"/>
            <p:cNvSpPr>
              <a:spLocks noChangeArrowheads="1"/>
            </p:cNvSpPr>
            <p:nvPr/>
          </p:nvSpPr>
          <p:spPr bwMode="auto">
            <a:xfrm>
              <a:off x="4800" y="1728"/>
              <a:ext cx="624" cy="384"/>
            </a:xfrm>
            <a:prstGeom prst="rect">
              <a:avLst/>
            </a:prstGeom>
            <a:grpFill/>
            <a:ln w="9525">
              <a:solidFill>
                <a:schemeClr val="tx1"/>
              </a:solidFill>
              <a:miter lim="800000"/>
              <a:headEnd/>
              <a:tailEnd/>
            </a:ln>
          </p:spPr>
          <p:txBody>
            <a:bodyPr wrap="none" anchor="ct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defRPr/>
              </a:pPr>
              <a:endParaRPr lang="sk-SK" altLang="sk-SK"/>
            </a:p>
          </p:txBody>
        </p:sp>
        <p:sp>
          <p:nvSpPr>
            <p:cNvPr id="58405" name="Text Box 5"/>
            <p:cNvSpPr txBox="1">
              <a:spLocks noChangeArrowheads="1"/>
            </p:cNvSpPr>
            <p:nvPr/>
          </p:nvSpPr>
          <p:spPr bwMode="auto">
            <a:xfrm>
              <a:off x="4848" y="1776"/>
              <a:ext cx="624" cy="2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defRPr/>
              </a:pPr>
              <a:r>
                <a:rPr lang="sk-SK" altLang="sk-SK" sz="2000"/>
                <a:t>finish</a:t>
              </a:r>
              <a:endParaRPr lang="en-US" altLang="sk-SK" sz="2000"/>
            </a:p>
          </p:txBody>
        </p:sp>
      </p:grpSp>
      <p:grpSp>
        <p:nvGrpSpPr>
          <p:cNvPr id="4" name="Group 10"/>
          <p:cNvGrpSpPr>
            <a:grpSpLocks/>
          </p:cNvGrpSpPr>
          <p:nvPr/>
        </p:nvGrpSpPr>
        <p:grpSpPr bwMode="auto">
          <a:xfrm>
            <a:off x="7896225" y="2420939"/>
            <a:ext cx="1600200" cy="744537"/>
            <a:chOff x="3984" y="1680"/>
            <a:chExt cx="1008" cy="288"/>
          </a:xfrm>
        </p:grpSpPr>
        <p:sp>
          <p:nvSpPr>
            <p:cNvPr id="23586" name="Text Box 8"/>
            <p:cNvSpPr txBox="1">
              <a:spLocks noChangeArrowheads="1"/>
            </p:cNvSpPr>
            <p:nvPr/>
          </p:nvSpPr>
          <p:spPr bwMode="auto">
            <a:xfrm>
              <a:off x="3984" y="1680"/>
              <a:ext cx="1008"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1400">
                  <a:latin typeface="Verdana" panose="020B0604030504040204" pitchFamily="34" charset="0"/>
                </a:rPr>
                <a:t>At(Spare,Axle)</a:t>
              </a:r>
              <a:endParaRPr lang="en-US" altLang="sk-SK" sz="1400">
                <a:latin typeface="Verdana" panose="020B0604030504040204" pitchFamily="34" charset="0"/>
              </a:endParaRPr>
            </a:p>
          </p:txBody>
        </p:sp>
        <p:sp>
          <p:nvSpPr>
            <p:cNvPr id="23587" name="Line 9"/>
            <p:cNvSpPr>
              <a:spLocks noChangeShapeType="1"/>
            </p:cNvSpPr>
            <p:nvPr/>
          </p:nvSpPr>
          <p:spPr bwMode="auto">
            <a:xfrm>
              <a:off x="4176" y="1968"/>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5" name="Group 13"/>
          <p:cNvGrpSpPr>
            <a:grpSpLocks/>
          </p:cNvGrpSpPr>
          <p:nvPr/>
        </p:nvGrpSpPr>
        <p:grpSpPr bwMode="auto">
          <a:xfrm>
            <a:off x="7010400" y="2895600"/>
            <a:ext cx="1371600" cy="609600"/>
            <a:chOff x="3456" y="1824"/>
            <a:chExt cx="864" cy="384"/>
          </a:xfrm>
        </p:grpSpPr>
        <p:sp>
          <p:nvSpPr>
            <p:cNvPr id="23584" name="Rectangle 11"/>
            <p:cNvSpPr>
              <a:spLocks noChangeArrowheads="1"/>
            </p:cNvSpPr>
            <p:nvPr/>
          </p:nvSpPr>
          <p:spPr bwMode="auto">
            <a:xfrm>
              <a:off x="3456" y="1824"/>
              <a:ext cx="768" cy="384"/>
            </a:xfrm>
            <a:prstGeom prst="rect">
              <a:avLst/>
            </a:prstGeom>
            <a:solidFill>
              <a:schemeClr val="accent1"/>
            </a:solidFill>
            <a:ln w="9525">
              <a:solidFill>
                <a:schemeClr val="tx1"/>
              </a:solidFill>
              <a:miter lim="800000"/>
              <a:headEnd/>
              <a:tailEnd/>
            </a:ln>
          </p:spPr>
          <p:txBody>
            <a:bodyPr wrap="none" anchor="ct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endParaRPr lang="sk-SK" altLang="sk-SK" sz="2400">
                <a:latin typeface="Verdana" panose="020B0604030504040204" pitchFamily="34" charset="0"/>
              </a:endParaRPr>
            </a:p>
          </p:txBody>
        </p:sp>
        <p:sp>
          <p:nvSpPr>
            <p:cNvPr id="23585" name="Text Box 12"/>
            <p:cNvSpPr txBox="1">
              <a:spLocks noChangeArrowheads="1"/>
            </p:cNvSpPr>
            <p:nvPr/>
          </p:nvSpPr>
          <p:spPr bwMode="auto">
            <a:xfrm>
              <a:off x="3456" y="1872"/>
              <a:ext cx="864" cy="33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1400">
                  <a:latin typeface="Verdana" panose="020B0604030504040204" pitchFamily="34" charset="0"/>
                </a:rPr>
                <a:t>PutOn(Spare, Axle)</a:t>
              </a:r>
              <a:endParaRPr lang="en-US" altLang="sk-SK" sz="1400">
                <a:latin typeface="Verdana" panose="020B0604030504040204" pitchFamily="34" charset="0"/>
              </a:endParaRPr>
            </a:p>
          </p:txBody>
        </p:sp>
      </p:grpSp>
      <p:grpSp>
        <p:nvGrpSpPr>
          <p:cNvPr id="6" name="Group 39"/>
          <p:cNvGrpSpPr>
            <a:grpSpLocks/>
          </p:cNvGrpSpPr>
          <p:nvPr/>
        </p:nvGrpSpPr>
        <p:grpSpPr bwMode="auto">
          <a:xfrm>
            <a:off x="4943476" y="2852741"/>
            <a:ext cx="1914525" cy="677863"/>
            <a:chOff x="2640" y="1488"/>
            <a:chExt cx="1056" cy="427"/>
          </a:xfrm>
        </p:grpSpPr>
        <p:sp>
          <p:nvSpPr>
            <p:cNvPr id="23582" name="Text Box 15"/>
            <p:cNvSpPr txBox="1">
              <a:spLocks noChangeArrowheads="1"/>
            </p:cNvSpPr>
            <p:nvPr/>
          </p:nvSpPr>
          <p:spPr bwMode="auto">
            <a:xfrm>
              <a:off x="2640" y="1488"/>
              <a:ext cx="1056"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1400">
                  <a:latin typeface="Verdana" panose="020B0604030504040204" pitchFamily="34" charset="0"/>
                </a:rPr>
                <a:t>At(Spare,Ground)</a:t>
              </a:r>
            </a:p>
            <a:p>
              <a:pPr eaLnBrk="1" hangingPunct="1">
                <a:spcBef>
                  <a:spcPct val="50000"/>
                </a:spcBef>
                <a:buClrTx/>
                <a:buSzTx/>
                <a:buFontTx/>
                <a:buNone/>
              </a:pPr>
              <a:r>
                <a:rPr lang="en-US" altLang="sk-SK" sz="1600">
                  <a:latin typeface="Verdana" panose="020B0604030504040204" pitchFamily="34" charset="0"/>
                </a:rPr>
                <a:t>   </a:t>
              </a:r>
              <a:r>
                <a:rPr lang="en-US" altLang="sk-SK" sz="1400">
                  <a:latin typeface="Verdana" panose="020B0604030504040204" pitchFamily="34" charset="0"/>
                </a:rPr>
                <a:t>At(Flat,Axle)</a:t>
              </a:r>
            </a:p>
          </p:txBody>
        </p:sp>
        <p:sp>
          <p:nvSpPr>
            <p:cNvPr id="23583" name="Freeform 38"/>
            <p:cNvSpPr>
              <a:spLocks/>
            </p:cNvSpPr>
            <p:nvPr/>
          </p:nvSpPr>
          <p:spPr bwMode="auto">
            <a:xfrm>
              <a:off x="2680" y="1806"/>
              <a:ext cx="96" cy="48"/>
            </a:xfrm>
            <a:custGeom>
              <a:avLst/>
              <a:gdLst>
                <a:gd name="T0" fmla="*/ 0 w 48"/>
                <a:gd name="T1" fmla="*/ 0 h 48"/>
                <a:gd name="T2" fmla="*/ 3072 w 48"/>
                <a:gd name="T3" fmla="*/ 0 h 48"/>
                <a:gd name="T4" fmla="*/ 3072 w 48"/>
                <a:gd name="T5" fmla="*/ 48 h 48"/>
                <a:gd name="T6" fmla="*/ 0 60000 65536"/>
                <a:gd name="T7" fmla="*/ 0 60000 65536"/>
                <a:gd name="T8" fmla="*/ 0 60000 65536"/>
                <a:gd name="T9" fmla="*/ 0 w 48"/>
                <a:gd name="T10" fmla="*/ 0 h 48"/>
                <a:gd name="T11" fmla="*/ 48 w 48"/>
                <a:gd name="T12" fmla="*/ 48 h 48"/>
              </a:gdLst>
              <a:ahLst/>
              <a:cxnLst>
                <a:cxn ang="T6">
                  <a:pos x="T0" y="T1"/>
                </a:cxn>
                <a:cxn ang="T7">
                  <a:pos x="T2" y="T3"/>
                </a:cxn>
                <a:cxn ang="T8">
                  <a:pos x="T4" y="T5"/>
                </a:cxn>
              </a:cxnLst>
              <a:rect l="T9" t="T10" r="T11" b="T12"/>
              <a:pathLst>
                <a:path w="48" h="48">
                  <a:moveTo>
                    <a:pt x="0" y="0"/>
                  </a:moveTo>
                  <a:lnTo>
                    <a:pt x="48" y="0"/>
                  </a:lnTo>
                  <a:lnTo>
                    <a:pt x="48"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grpSp>
      <p:sp>
        <p:nvSpPr>
          <p:cNvPr id="107560" name="Line 40"/>
          <p:cNvSpPr>
            <a:spLocks noChangeShapeType="1"/>
          </p:cNvSpPr>
          <p:nvPr/>
        </p:nvSpPr>
        <p:spPr bwMode="auto">
          <a:xfrm flipH="1">
            <a:off x="6477000" y="2667000"/>
            <a:ext cx="457200" cy="228600"/>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7" name="Group 44"/>
          <p:cNvGrpSpPr>
            <a:grpSpLocks/>
          </p:cNvGrpSpPr>
          <p:nvPr/>
        </p:nvGrpSpPr>
        <p:grpSpPr bwMode="auto">
          <a:xfrm>
            <a:off x="4572000" y="1219200"/>
            <a:ext cx="1676400" cy="685800"/>
            <a:chOff x="1920" y="768"/>
            <a:chExt cx="1056" cy="432"/>
          </a:xfrm>
        </p:grpSpPr>
        <p:sp>
          <p:nvSpPr>
            <p:cNvPr id="23580" name="Rectangle 42"/>
            <p:cNvSpPr>
              <a:spLocks noChangeArrowheads="1"/>
            </p:cNvSpPr>
            <p:nvPr/>
          </p:nvSpPr>
          <p:spPr bwMode="auto">
            <a:xfrm>
              <a:off x="1920" y="816"/>
              <a:ext cx="960" cy="384"/>
            </a:xfrm>
            <a:prstGeom prst="rect">
              <a:avLst/>
            </a:prstGeom>
            <a:solidFill>
              <a:schemeClr val="accent1"/>
            </a:solidFill>
            <a:ln w="9525">
              <a:solidFill>
                <a:schemeClr val="tx1"/>
              </a:solidFill>
              <a:miter lim="800000"/>
              <a:headEnd/>
              <a:tailEnd/>
            </a:ln>
          </p:spPr>
          <p:txBody>
            <a:bodyPr wrap="none" anchor="ct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endParaRPr lang="sk-SK" altLang="sk-SK" sz="2400">
                <a:latin typeface="Verdana" panose="020B0604030504040204" pitchFamily="34" charset="0"/>
              </a:endParaRPr>
            </a:p>
          </p:txBody>
        </p:sp>
        <p:sp>
          <p:nvSpPr>
            <p:cNvPr id="23581" name="Text Box 43"/>
            <p:cNvSpPr txBox="1">
              <a:spLocks noChangeArrowheads="1"/>
            </p:cNvSpPr>
            <p:nvPr/>
          </p:nvSpPr>
          <p:spPr bwMode="auto">
            <a:xfrm>
              <a:off x="1920" y="768"/>
              <a:ext cx="1056" cy="397"/>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en-US" altLang="sk-SK" sz="1400">
                  <a:latin typeface="Verdana" panose="020B0604030504040204" pitchFamily="34" charset="0"/>
                </a:rPr>
                <a:t>Remove</a:t>
              </a:r>
            </a:p>
            <a:p>
              <a:pPr eaLnBrk="1" hangingPunct="1">
                <a:spcBef>
                  <a:spcPct val="50000"/>
                </a:spcBef>
                <a:buClrTx/>
                <a:buSzTx/>
                <a:buFontTx/>
                <a:buNone/>
              </a:pPr>
              <a:r>
                <a:rPr lang="en-US" altLang="sk-SK" sz="1400">
                  <a:latin typeface="Verdana" panose="020B0604030504040204" pitchFamily="34" charset="0"/>
                </a:rPr>
                <a:t>(Spare,Trunk)</a:t>
              </a:r>
            </a:p>
          </p:txBody>
        </p:sp>
      </p:grpSp>
      <p:sp>
        <p:nvSpPr>
          <p:cNvPr id="107565" name="Line 45"/>
          <p:cNvSpPr>
            <a:spLocks noChangeShapeType="1"/>
          </p:cNvSpPr>
          <p:nvPr/>
        </p:nvSpPr>
        <p:spPr bwMode="auto">
          <a:xfrm flipH="1" flipV="1">
            <a:off x="6553200" y="3581400"/>
            <a:ext cx="457200" cy="228600"/>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07566" name="Line 46"/>
          <p:cNvSpPr>
            <a:spLocks noChangeShapeType="1"/>
          </p:cNvSpPr>
          <p:nvPr/>
        </p:nvSpPr>
        <p:spPr bwMode="auto">
          <a:xfrm flipV="1">
            <a:off x="6248400" y="3581400"/>
            <a:ext cx="838200" cy="1524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07561" name="Line 41"/>
          <p:cNvSpPr>
            <a:spLocks noChangeShapeType="1"/>
          </p:cNvSpPr>
          <p:nvPr/>
        </p:nvSpPr>
        <p:spPr bwMode="auto">
          <a:xfrm>
            <a:off x="6172200" y="1676400"/>
            <a:ext cx="9144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8" name="Group 51"/>
          <p:cNvGrpSpPr>
            <a:grpSpLocks/>
          </p:cNvGrpSpPr>
          <p:nvPr/>
        </p:nvGrpSpPr>
        <p:grpSpPr bwMode="auto">
          <a:xfrm>
            <a:off x="4572000" y="4800603"/>
            <a:ext cx="3733800" cy="982663"/>
            <a:chOff x="1824" y="3072"/>
            <a:chExt cx="2352" cy="619"/>
          </a:xfrm>
        </p:grpSpPr>
        <p:grpSp>
          <p:nvGrpSpPr>
            <p:cNvPr id="23576" name="Group 49"/>
            <p:cNvGrpSpPr>
              <a:grpSpLocks/>
            </p:cNvGrpSpPr>
            <p:nvPr/>
          </p:nvGrpSpPr>
          <p:grpSpPr bwMode="auto">
            <a:xfrm>
              <a:off x="1824" y="3072"/>
              <a:ext cx="1056" cy="480"/>
              <a:chOff x="1824" y="3072"/>
              <a:chExt cx="1056" cy="480"/>
            </a:xfrm>
          </p:grpSpPr>
          <p:sp>
            <p:nvSpPr>
              <p:cNvPr id="23578" name="Rectangle 47"/>
              <p:cNvSpPr>
                <a:spLocks noChangeArrowheads="1"/>
              </p:cNvSpPr>
              <p:nvPr/>
            </p:nvSpPr>
            <p:spPr bwMode="auto">
              <a:xfrm>
                <a:off x="1824" y="3072"/>
                <a:ext cx="1056" cy="480"/>
              </a:xfrm>
              <a:prstGeom prst="rect">
                <a:avLst/>
              </a:prstGeom>
              <a:solidFill>
                <a:srgbClr val="FFC000"/>
              </a:solidFill>
              <a:ln w="9525">
                <a:solidFill>
                  <a:schemeClr val="tx1"/>
                </a:solidFill>
                <a:miter lim="800000"/>
                <a:headEnd/>
                <a:tailEnd/>
              </a:ln>
            </p:spPr>
            <p:txBody>
              <a:bodyPr wrap="none" anchor="ct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endParaRPr lang="sk-SK" altLang="sk-SK" sz="2400">
                  <a:latin typeface="Verdana" panose="020B0604030504040204" pitchFamily="34" charset="0"/>
                </a:endParaRPr>
              </a:p>
            </p:txBody>
          </p:sp>
          <p:sp>
            <p:nvSpPr>
              <p:cNvPr id="23579" name="Text Box 48"/>
              <p:cNvSpPr txBox="1">
                <a:spLocks noChangeArrowheads="1"/>
              </p:cNvSpPr>
              <p:nvPr/>
            </p:nvSpPr>
            <p:spPr bwMode="auto">
              <a:xfrm>
                <a:off x="1872" y="3120"/>
                <a:ext cx="100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en-US" altLang="sk-SK" sz="1400">
                    <a:latin typeface="Verdana" panose="020B0604030504040204" pitchFamily="34" charset="0"/>
                  </a:rPr>
                  <a:t>LeaveOvernight</a:t>
                </a:r>
              </a:p>
            </p:txBody>
          </p:sp>
        </p:grpSp>
        <p:sp>
          <p:nvSpPr>
            <p:cNvPr id="23577" name="Text Box 50"/>
            <p:cNvSpPr txBox="1">
              <a:spLocks noChangeArrowheads="1"/>
            </p:cNvSpPr>
            <p:nvPr/>
          </p:nvSpPr>
          <p:spPr bwMode="auto">
            <a:xfrm>
              <a:off x="2976" y="3168"/>
              <a:ext cx="120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1600" dirty="0" err="1" smtClean="0">
                  <a:latin typeface="Verdana" panose="020B0604030504040204" pitchFamily="34" charset="0"/>
                </a:rPr>
                <a:t>Delets</a:t>
              </a:r>
              <a:r>
                <a:rPr lang="sk-SK" altLang="sk-SK" sz="1600" dirty="0" smtClean="0">
                  <a:latin typeface="Verdana" panose="020B0604030504040204" pitchFamily="34" charset="0"/>
                </a:rPr>
                <a:t> </a:t>
              </a:r>
              <a:r>
                <a:rPr lang="sk-SK" altLang="sk-SK" sz="1600" dirty="0">
                  <a:latin typeface="Verdana" panose="020B0604030504040204" pitchFamily="34" charset="0"/>
                </a:rPr>
                <a:t>At(</a:t>
              </a:r>
              <a:r>
                <a:rPr lang="sk-SK" altLang="sk-SK" sz="1600" dirty="0" err="1">
                  <a:latin typeface="Verdana" panose="020B0604030504040204" pitchFamily="34" charset="0"/>
                </a:rPr>
                <a:t>Spare,Ground</a:t>
              </a:r>
              <a:r>
                <a:rPr lang="sk-SK" altLang="sk-SK" sz="1600" dirty="0">
                  <a:latin typeface="Verdana" panose="020B0604030504040204" pitchFamily="34" charset="0"/>
                </a:rPr>
                <a:t>)</a:t>
              </a:r>
              <a:endParaRPr lang="en-US" altLang="sk-SK" sz="1600" dirty="0">
                <a:latin typeface="Verdana" panose="020B0604030504040204" pitchFamily="34" charset="0"/>
              </a:endParaRPr>
            </a:p>
          </p:txBody>
        </p:sp>
      </p:grpSp>
      <p:grpSp>
        <p:nvGrpSpPr>
          <p:cNvPr id="10" name="Group 55"/>
          <p:cNvGrpSpPr>
            <a:grpSpLocks/>
          </p:cNvGrpSpPr>
          <p:nvPr/>
        </p:nvGrpSpPr>
        <p:grpSpPr bwMode="auto">
          <a:xfrm>
            <a:off x="3657600" y="1828800"/>
            <a:ext cx="858838" cy="3352800"/>
            <a:chOff x="1286" y="1146"/>
            <a:chExt cx="541" cy="2112"/>
          </a:xfrm>
        </p:grpSpPr>
        <p:sp>
          <p:nvSpPr>
            <p:cNvPr id="23574" name="Freeform 52"/>
            <p:cNvSpPr>
              <a:spLocks/>
            </p:cNvSpPr>
            <p:nvPr/>
          </p:nvSpPr>
          <p:spPr bwMode="auto">
            <a:xfrm>
              <a:off x="1286" y="1146"/>
              <a:ext cx="541" cy="2112"/>
            </a:xfrm>
            <a:custGeom>
              <a:avLst/>
              <a:gdLst>
                <a:gd name="T0" fmla="*/ 541 w 541"/>
                <a:gd name="T1" fmla="*/ 2112 h 2112"/>
                <a:gd name="T2" fmla="*/ 372 w 541"/>
                <a:gd name="T3" fmla="*/ 2083 h 2112"/>
                <a:gd name="T4" fmla="*/ 267 w 541"/>
                <a:gd name="T5" fmla="*/ 2013 h 2112"/>
                <a:gd name="T6" fmla="*/ 151 w 541"/>
                <a:gd name="T7" fmla="*/ 1839 h 2112"/>
                <a:gd name="T8" fmla="*/ 110 w 541"/>
                <a:gd name="T9" fmla="*/ 1757 h 2112"/>
                <a:gd name="T10" fmla="*/ 64 w 541"/>
                <a:gd name="T11" fmla="*/ 1641 h 2112"/>
                <a:gd name="T12" fmla="*/ 35 w 541"/>
                <a:gd name="T13" fmla="*/ 1542 h 2112"/>
                <a:gd name="T14" fmla="*/ 23 w 541"/>
                <a:gd name="T15" fmla="*/ 1472 h 2112"/>
                <a:gd name="T16" fmla="*/ 0 w 541"/>
                <a:gd name="T17" fmla="*/ 1216 h 2112"/>
                <a:gd name="T18" fmla="*/ 58 w 541"/>
                <a:gd name="T19" fmla="*/ 774 h 2112"/>
                <a:gd name="T20" fmla="*/ 105 w 541"/>
                <a:gd name="T21" fmla="*/ 594 h 2112"/>
                <a:gd name="T22" fmla="*/ 174 w 541"/>
                <a:gd name="T23" fmla="*/ 378 h 2112"/>
                <a:gd name="T24" fmla="*/ 244 w 541"/>
                <a:gd name="T25" fmla="*/ 262 h 2112"/>
                <a:gd name="T26" fmla="*/ 291 w 541"/>
                <a:gd name="T27" fmla="*/ 198 h 2112"/>
                <a:gd name="T28" fmla="*/ 419 w 541"/>
                <a:gd name="T29" fmla="*/ 76 h 2112"/>
                <a:gd name="T30" fmla="*/ 471 w 541"/>
                <a:gd name="T31" fmla="*/ 35 h 2112"/>
                <a:gd name="T32" fmla="*/ 535 w 541"/>
                <a:gd name="T33" fmla="*/ 0 h 21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41"/>
                <a:gd name="T52" fmla="*/ 0 h 2112"/>
                <a:gd name="T53" fmla="*/ 541 w 541"/>
                <a:gd name="T54" fmla="*/ 2112 h 211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41" h="2112">
                  <a:moveTo>
                    <a:pt x="541" y="2112"/>
                  </a:moveTo>
                  <a:cubicBezTo>
                    <a:pt x="483" y="2107"/>
                    <a:pt x="428" y="2102"/>
                    <a:pt x="372" y="2083"/>
                  </a:cubicBezTo>
                  <a:cubicBezTo>
                    <a:pt x="337" y="2059"/>
                    <a:pt x="295" y="2046"/>
                    <a:pt x="267" y="2013"/>
                  </a:cubicBezTo>
                  <a:cubicBezTo>
                    <a:pt x="224" y="1961"/>
                    <a:pt x="184" y="1899"/>
                    <a:pt x="151" y="1839"/>
                  </a:cubicBezTo>
                  <a:cubicBezTo>
                    <a:pt x="136" y="1812"/>
                    <a:pt x="127" y="1783"/>
                    <a:pt x="110" y="1757"/>
                  </a:cubicBezTo>
                  <a:cubicBezTo>
                    <a:pt x="102" y="1720"/>
                    <a:pt x="81" y="1676"/>
                    <a:pt x="64" y="1641"/>
                  </a:cubicBezTo>
                  <a:cubicBezTo>
                    <a:pt x="57" y="1607"/>
                    <a:pt x="42" y="1577"/>
                    <a:pt x="35" y="1542"/>
                  </a:cubicBezTo>
                  <a:cubicBezTo>
                    <a:pt x="31" y="1519"/>
                    <a:pt x="23" y="1472"/>
                    <a:pt x="23" y="1472"/>
                  </a:cubicBezTo>
                  <a:cubicBezTo>
                    <a:pt x="16" y="1386"/>
                    <a:pt x="11" y="1301"/>
                    <a:pt x="0" y="1216"/>
                  </a:cubicBezTo>
                  <a:cubicBezTo>
                    <a:pt x="7" y="1067"/>
                    <a:pt x="30" y="921"/>
                    <a:pt x="58" y="774"/>
                  </a:cubicBezTo>
                  <a:cubicBezTo>
                    <a:pt x="69" y="717"/>
                    <a:pt x="71" y="642"/>
                    <a:pt x="105" y="594"/>
                  </a:cubicBezTo>
                  <a:cubicBezTo>
                    <a:pt x="118" y="521"/>
                    <a:pt x="135" y="442"/>
                    <a:pt x="174" y="378"/>
                  </a:cubicBezTo>
                  <a:cubicBezTo>
                    <a:pt x="185" y="336"/>
                    <a:pt x="215" y="295"/>
                    <a:pt x="244" y="262"/>
                  </a:cubicBezTo>
                  <a:cubicBezTo>
                    <a:pt x="262" y="242"/>
                    <a:pt x="273" y="218"/>
                    <a:pt x="291" y="198"/>
                  </a:cubicBezTo>
                  <a:cubicBezTo>
                    <a:pt x="330" y="156"/>
                    <a:pt x="372" y="109"/>
                    <a:pt x="419" y="76"/>
                  </a:cubicBezTo>
                  <a:cubicBezTo>
                    <a:pt x="433" y="53"/>
                    <a:pt x="451" y="52"/>
                    <a:pt x="471" y="35"/>
                  </a:cubicBezTo>
                  <a:cubicBezTo>
                    <a:pt x="492" y="17"/>
                    <a:pt x="506" y="0"/>
                    <a:pt x="535"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23575" name="Line 54"/>
            <p:cNvSpPr>
              <a:spLocks noChangeShapeType="1"/>
            </p:cNvSpPr>
            <p:nvPr/>
          </p:nvSpPr>
          <p:spPr bwMode="auto">
            <a:xfrm flipV="1">
              <a:off x="1728" y="1152"/>
              <a:ext cx="96"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107579" name="Text Box 59"/>
          <p:cNvSpPr txBox="1">
            <a:spLocks noChangeArrowheads="1"/>
          </p:cNvSpPr>
          <p:nvPr/>
        </p:nvSpPr>
        <p:spPr bwMode="auto">
          <a:xfrm>
            <a:off x="3071814" y="1143001"/>
            <a:ext cx="17287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1400">
                <a:latin typeface="Verdana" panose="020B0604030504040204" pitchFamily="34" charset="0"/>
              </a:rPr>
              <a:t>At(Spare,Trunk)</a:t>
            </a:r>
            <a:endParaRPr lang="en-US" altLang="sk-SK" sz="1400">
              <a:latin typeface="Verdana" panose="020B0604030504040204" pitchFamily="34" charset="0"/>
            </a:endParaRPr>
          </a:p>
        </p:txBody>
      </p:sp>
      <p:sp>
        <p:nvSpPr>
          <p:cNvPr id="107580" name="Text Box 60"/>
          <p:cNvSpPr txBox="1">
            <a:spLocks noChangeArrowheads="1"/>
          </p:cNvSpPr>
          <p:nvPr/>
        </p:nvSpPr>
        <p:spPr bwMode="auto">
          <a:xfrm>
            <a:off x="6324600" y="5867401"/>
            <a:ext cx="1600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1600" dirty="0" err="1" smtClean="0">
                <a:latin typeface="Verdana" panose="020B0604030504040204" pitchFamily="34" charset="0"/>
              </a:rPr>
              <a:t>Delets</a:t>
            </a:r>
            <a:r>
              <a:rPr lang="sk-SK" altLang="sk-SK" sz="1600" dirty="0" smtClean="0">
                <a:latin typeface="Verdana" panose="020B0604030504040204" pitchFamily="34" charset="0"/>
              </a:rPr>
              <a:t> At(</a:t>
            </a:r>
            <a:r>
              <a:rPr lang="sk-SK" altLang="sk-SK" sz="1600" dirty="0" err="1" smtClean="0">
                <a:latin typeface="Verdana" panose="020B0604030504040204" pitchFamily="34" charset="0"/>
              </a:rPr>
              <a:t>Spare,Trunk</a:t>
            </a:r>
            <a:r>
              <a:rPr lang="sk-SK" altLang="sk-SK" sz="1600" dirty="0">
                <a:latin typeface="Verdana" panose="020B0604030504040204" pitchFamily="34" charset="0"/>
              </a:rPr>
              <a:t>)</a:t>
            </a:r>
            <a:endParaRPr lang="en-US" altLang="sk-SK" sz="1600" dirty="0">
              <a:latin typeface="Verdana" panose="020B0604030504040204" pitchFamily="34" charset="0"/>
            </a:endParaRPr>
          </a:p>
        </p:txBody>
      </p:sp>
      <p:grpSp>
        <p:nvGrpSpPr>
          <p:cNvPr id="11" name="Group 64"/>
          <p:cNvGrpSpPr>
            <a:grpSpLocks/>
          </p:cNvGrpSpPr>
          <p:nvPr/>
        </p:nvGrpSpPr>
        <p:grpSpPr bwMode="auto">
          <a:xfrm>
            <a:off x="6400800" y="4038600"/>
            <a:ext cx="457200" cy="609600"/>
            <a:chOff x="4704" y="2880"/>
            <a:chExt cx="288" cy="384"/>
          </a:xfrm>
        </p:grpSpPr>
        <p:sp>
          <p:nvSpPr>
            <p:cNvPr id="23572" name="Line 61"/>
            <p:cNvSpPr>
              <a:spLocks noChangeShapeType="1"/>
            </p:cNvSpPr>
            <p:nvPr/>
          </p:nvSpPr>
          <p:spPr bwMode="auto">
            <a:xfrm>
              <a:off x="4704" y="2880"/>
              <a:ext cx="288" cy="384"/>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573" name="Line 62"/>
            <p:cNvSpPr>
              <a:spLocks noChangeShapeType="1"/>
            </p:cNvSpPr>
            <p:nvPr/>
          </p:nvSpPr>
          <p:spPr bwMode="auto">
            <a:xfrm flipV="1">
              <a:off x="4704" y="2880"/>
              <a:ext cx="288" cy="384"/>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12" name="Group 65"/>
          <p:cNvGrpSpPr>
            <a:grpSpLocks/>
          </p:cNvGrpSpPr>
          <p:nvPr/>
        </p:nvGrpSpPr>
        <p:grpSpPr bwMode="auto">
          <a:xfrm>
            <a:off x="3429000" y="3276600"/>
            <a:ext cx="457200" cy="609600"/>
            <a:chOff x="4704" y="2880"/>
            <a:chExt cx="288" cy="384"/>
          </a:xfrm>
        </p:grpSpPr>
        <p:sp>
          <p:nvSpPr>
            <p:cNvPr id="23570" name="Line 66"/>
            <p:cNvSpPr>
              <a:spLocks noChangeShapeType="1"/>
            </p:cNvSpPr>
            <p:nvPr/>
          </p:nvSpPr>
          <p:spPr bwMode="auto">
            <a:xfrm>
              <a:off x="4704" y="2880"/>
              <a:ext cx="288" cy="384"/>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571" name="Line 67"/>
            <p:cNvSpPr>
              <a:spLocks noChangeShapeType="1"/>
            </p:cNvSpPr>
            <p:nvPr/>
          </p:nvSpPr>
          <p:spPr bwMode="auto">
            <a:xfrm flipV="1">
              <a:off x="4704" y="2880"/>
              <a:ext cx="288" cy="384"/>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Tree>
    <p:extLst>
      <p:ext uri="{BB962C8B-B14F-4D97-AF65-F5344CB8AC3E}">
        <p14:creationId xmlns:p14="http://schemas.microsoft.com/office/powerpoint/2010/main" val="42215525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Bottom)">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slide(fromBottom)">
                                      <p:cBhvr>
                                        <p:cTn id="23" dur="500"/>
                                        <p:tgtEl>
                                          <p:spTgt spid="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6"/>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1" presetClass="entr" presetSubtype="0" fill="hold" nodeType="clickEffect">
                                  <p:stCondLst>
                                    <p:cond delay="0"/>
                                  </p:stCondLst>
                                  <p:childTnLst>
                                    <p:set>
                                      <p:cBhvr>
                                        <p:cTn id="31" dur="500">
                                          <p:stCondLst>
                                            <p:cond delay="0"/>
                                          </p:stCondLst>
                                        </p:cTn>
                                        <p:tgtEl>
                                          <p:spTgt spid="107560"/>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499"/>
                                          </p:stCondLst>
                                        </p:cTn>
                                        <p:tgtEl>
                                          <p:spTgt spid="107561"/>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4"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slide(fromBottom)">
                                      <p:cBhvr>
                                        <p:cTn id="40" dur="500"/>
                                        <p:tgtEl>
                                          <p:spTgt spid="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1" presetClass="entr" presetSubtype="0" fill="hold" nodeType="clickEffect">
                                  <p:stCondLst>
                                    <p:cond delay="0"/>
                                  </p:stCondLst>
                                  <p:childTnLst>
                                    <p:set>
                                      <p:cBhvr>
                                        <p:cTn id="44" dur="500">
                                          <p:stCondLst>
                                            <p:cond delay="0"/>
                                          </p:stCondLst>
                                        </p:cTn>
                                        <p:tgtEl>
                                          <p:spTgt spid="107565"/>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499"/>
                                          </p:stCondLst>
                                        </p:cTn>
                                        <p:tgtEl>
                                          <p:spTgt spid="107566"/>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nodeType="click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additive="base">
                                        <p:cTn id="53" dur="500" fill="hold"/>
                                        <p:tgtEl>
                                          <p:spTgt spid="8"/>
                                        </p:tgtEl>
                                        <p:attrNameLst>
                                          <p:attrName>ppt_x</p:attrName>
                                        </p:attrNameLst>
                                      </p:cBhvr>
                                      <p:tavLst>
                                        <p:tav tm="0">
                                          <p:val>
                                            <p:strVal val="0-#ppt_w/2"/>
                                          </p:val>
                                        </p:tav>
                                        <p:tav tm="100000">
                                          <p:val>
                                            <p:strVal val="#ppt_x"/>
                                          </p:val>
                                        </p:tav>
                                      </p:tavLst>
                                    </p:anim>
                                    <p:anim calcmode="lin" valueType="num">
                                      <p:cBhvr additive="base">
                                        <p:cTn id="5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11"/>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8" fill="hold" nodeType="clickEffect">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cBhvr additive="base">
                                        <p:cTn id="63" dur="500" fill="hold"/>
                                        <p:tgtEl>
                                          <p:spTgt spid="10"/>
                                        </p:tgtEl>
                                        <p:attrNameLst>
                                          <p:attrName>ppt_x</p:attrName>
                                        </p:attrNameLst>
                                      </p:cBhvr>
                                      <p:tavLst>
                                        <p:tav tm="0">
                                          <p:val>
                                            <p:strVal val="0-#ppt_w/2"/>
                                          </p:val>
                                        </p:tav>
                                        <p:tav tm="100000">
                                          <p:val>
                                            <p:strVal val="#ppt_x"/>
                                          </p:val>
                                        </p:tav>
                                      </p:tavLst>
                                    </p:anim>
                                    <p:anim calcmode="lin" valueType="num">
                                      <p:cBhvr additive="base">
                                        <p:cTn id="6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107579"/>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107580"/>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8" fill="hold" nodeType="clickEffect">
                                  <p:stCondLst>
                                    <p:cond delay="0"/>
                                  </p:stCondLst>
                                  <p:childTnLst>
                                    <p:set>
                                      <p:cBhvr>
                                        <p:cTn id="76" dur="1" fill="hold">
                                          <p:stCondLst>
                                            <p:cond delay="0"/>
                                          </p:stCondLst>
                                        </p:cTn>
                                        <p:tgtEl>
                                          <p:spTgt spid="12"/>
                                        </p:tgtEl>
                                        <p:attrNameLst>
                                          <p:attrName>style.visibility</p:attrName>
                                        </p:attrNameLst>
                                      </p:cBhvr>
                                      <p:to>
                                        <p:strVal val="visible"/>
                                      </p:to>
                                    </p:set>
                                    <p:anim calcmode="lin" valueType="num">
                                      <p:cBhvr additive="base">
                                        <p:cTn id="77" dur="500" fill="hold"/>
                                        <p:tgtEl>
                                          <p:spTgt spid="12"/>
                                        </p:tgtEl>
                                        <p:attrNameLst>
                                          <p:attrName>ppt_x</p:attrName>
                                        </p:attrNameLst>
                                      </p:cBhvr>
                                      <p:tavLst>
                                        <p:tav tm="0">
                                          <p:val>
                                            <p:strVal val="0-#ppt_w/2"/>
                                          </p:val>
                                        </p:tav>
                                        <p:tav tm="100000">
                                          <p:val>
                                            <p:strVal val="#ppt_x"/>
                                          </p:val>
                                        </p:tav>
                                      </p:tavLst>
                                    </p:anim>
                                    <p:anim calcmode="lin" valueType="num">
                                      <p:cBhvr additive="base">
                                        <p:cTn id="7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79" grpId="0" autoUpdateAnimBg="0"/>
      <p:bldP spid="107580"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4" name="Group 2"/>
          <p:cNvGrpSpPr>
            <a:grpSpLocks/>
          </p:cNvGrpSpPr>
          <p:nvPr/>
        </p:nvGrpSpPr>
        <p:grpSpPr bwMode="auto">
          <a:xfrm>
            <a:off x="1676400" y="2971800"/>
            <a:ext cx="1035050" cy="609600"/>
            <a:chOff x="240" y="1680"/>
            <a:chExt cx="652" cy="384"/>
          </a:xfrm>
          <a:solidFill>
            <a:srgbClr val="FFC000"/>
          </a:solidFill>
        </p:grpSpPr>
        <p:sp>
          <p:nvSpPr>
            <p:cNvPr id="59421" name="Rectangle 3"/>
            <p:cNvSpPr>
              <a:spLocks noChangeArrowheads="1"/>
            </p:cNvSpPr>
            <p:nvPr/>
          </p:nvSpPr>
          <p:spPr bwMode="auto">
            <a:xfrm>
              <a:off x="240" y="1680"/>
              <a:ext cx="624" cy="384"/>
            </a:xfrm>
            <a:prstGeom prst="rect">
              <a:avLst/>
            </a:prstGeom>
            <a:grpFill/>
            <a:ln w="9525">
              <a:solidFill>
                <a:schemeClr val="tx1"/>
              </a:solidFill>
              <a:miter lim="800000"/>
              <a:headEnd/>
              <a:tailEnd/>
            </a:ln>
          </p:spPr>
          <p:txBody>
            <a:bodyPr wrap="none" anchor="ct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defRPr/>
              </a:pPr>
              <a:endParaRPr lang="sk-SK" altLang="sk-SK"/>
            </a:p>
          </p:txBody>
        </p:sp>
        <p:sp>
          <p:nvSpPr>
            <p:cNvPr id="59422" name="Text Box 4"/>
            <p:cNvSpPr txBox="1">
              <a:spLocks noChangeArrowheads="1"/>
            </p:cNvSpPr>
            <p:nvPr/>
          </p:nvSpPr>
          <p:spPr bwMode="auto">
            <a:xfrm>
              <a:off x="288" y="1776"/>
              <a:ext cx="604" cy="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defRPr/>
              </a:pPr>
              <a:r>
                <a:rPr lang="sk-SK" altLang="sk-SK"/>
                <a:t>start</a:t>
              </a:r>
              <a:endParaRPr lang="en-US" altLang="sk-SK"/>
            </a:p>
          </p:txBody>
        </p:sp>
      </p:grpSp>
      <p:grpSp>
        <p:nvGrpSpPr>
          <p:cNvPr id="59395" name="Group 5"/>
          <p:cNvGrpSpPr>
            <a:grpSpLocks/>
          </p:cNvGrpSpPr>
          <p:nvPr/>
        </p:nvGrpSpPr>
        <p:grpSpPr bwMode="auto">
          <a:xfrm>
            <a:off x="9144000" y="2895600"/>
            <a:ext cx="1200150" cy="609600"/>
            <a:chOff x="4800" y="1728"/>
            <a:chExt cx="756" cy="384"/>
          </a:xfrm>
          <a:solidFill>
            <a:srgbClr val="FFC000"/>
          </a:solidFill>
        </p:grpSpPr>
        <p:sp>
          <p:nvSpPr>
            <p:cNvPr id="59419" name="Rectangle 6"/>
            <p:cNvSpPr>
              <a:spLocks noChangeArrowheads="1"/>
            </p:cNvSpPr>
            <p:nvPr/>
          </p:nvSpPr>
          <p:spPr bwMode="auto">
            <a:xfrm>
              <a:off x="4800" y="1728"/>
              <a:ext cx="624" cy="384"/>
            </a:xfrm>
            <a:prstGeom prst="rect">
              <a:avLst/>
            </a:prstGeom>
            <a:grpFill/>
            <a:ln w="9525">
              <a:solidFill>
                <a:schemeClr val="tx1"/>
              </a:solidFill>
              <a:miter lim="800000"/>
              <a:headEnd/>
              <a:tailEnd/>
            </a:ln>
          </p:spPr>
          <p:txBody>
            <a:bodyPr wrap="none" anchor="ct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defRPr/>
              </a:pPr>
              <a:endParaRPr lang="sk-SK" altLang="sk-SK"/>
            </a:p>
          </p:txBody>
        </p:sp>
        <p:sp>
          <p:nvSpPr>
            <p:cNvPr id="59420" name="Text Box 7"/>
            <p:cNvSpPr txBox="1">
              <a:spLocks noChangeArrowheads="1"/>
            </p:cNvSpPr>
            <p:nvPr/>
          </p:nvSpPr>
          <p:spPr bwMode="auto">
            <a:xfrm>
              <a:off x="4848" y="1776"/>
              <a:ext cx="708" cy="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defRPr/>
              </a:pPr>
              <a:r>
                <a:rPr lang="sk-SK" altLang="sk-SK" dirty="0" err="1"/>
                <a:t>finish</a:t>
              </a:r>
              <a:endParaRPr lang="en-US" altLang="sk-SK" dirty="0"/>
            </a:p>
          </p:txBody>
        </p:sp>
      </p:grpSp>
      <p:grpSp>
        <p:nvGrpSpPr>
          <p:cNvPr id="24580" name="Group 8"/>
          <p:cNvGrpSpPr>
            <a:grpSpLocks/>
          </p:cNvGrpSpPr>
          <p:nvPr/>
        </p:nvGrpSpPr>
        <p:grpSpPr bwMode="auto">
          <a:xfrm>
            <a:off x="7848600" y="2514600"/>
            <a:ext cx="1631950" cy="457200"/>
            <a:chOff x="3984" y="1680"/>
            <a:chExt cx="1008" cy="288"/>
          </a:xfrm>
        </p:grpSpPr>
        <p:sp>
          <p:nvSpPr>
            <p:cNvPr id="24599" name="Text Box 9"/>
            <p:cNvSpPr txBox="1">
              <a:spLocks noChangeArrowheads="1"/>
            </p:cNvSpPr>
            <p:nvPr/>
          </p:nvSpPr>
          <p:spPr bwMode="auto">
            <a:xfrm>
              <a:off x="3984" y="1680"/>
              <a:ext cx="100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1400">
                  <a:latin typeface="Verdana" panose="020B0604030504040204" pitchFamily="34" charset="0"/>
                </a:rPr>
                <a:t>At(Spare,Axle)</a:t>
              </a:r>
              <a:endParaRPr lang="en-US" altLang="sk-SK" sz="1400">
                <a:latin typeface="Verdana" panose="020B0604030504040204" pitchFamily="34" charset="0"/>
              </a:endParaRPr>
            </a:p>
          </p:txBody>
        </p:sp>
        <p:sp>
          <p:nvSpPr>
            <p:cNvPr id="24600" name="Line 10"/>
            <p:cNvSpPr>
              <a:spLocks noChangeShapeType="1"/>
            </p:cNvSpPr>
            <p:nvPr/>
          </p:nvSpPr>
          <p:spPr bwMode="auto">
            <a:xfrm>
              <a:off x="4176" y="1968"/>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24581" name="Group 11"/>
          <p:cNvGrpSpPr>
            <a:grpSpLocks/>
          </p:cNvGrpSpPr>
          <p:nvPr/>
        </p:nvGrpSpPr>
        <p:grpSpPr bwMode="auto">
          <a:xfrm>
            <a:off x="7010400" y="2895600"/>
            <a:ext cx="1371600" cy="609600"/>
            <a:chOff x="3456" y="1824"/>
            <a:chExt cx="864" cy="384"/>
          </a:xfrm>
        </p:grpSpPr>
        <p:sp>
          <p:nvSpPr>
            <p:cNvPr id="24597" name="Rectangle 12"/>
            <p:cNvSpPr>
              <a:spLocks noChangeArrowheads="1"/>
            </p:cNvSpPr>
            <p:nvPr/>
          </p:nvSpPr>
          <p:spPr bwMode="auto">
            <a:xfrm>
              <a:off x="3456" y="1824"/>
              <a:ext cx="768" cy="384"/>
            </a:xfrm>
            <a:prstGeom prst="rect">
              <a:avLst/>
            </a:prstGeom>
            <a:solidFill>
              <a:srgbClr val="FFC000"/>
            </a:solidFill>
            <a:ln w="9525">
              <a:solidFill>
                <a:schemeClr val="tx1"/>
              </a:solidFill>
              <a:miter lim="800000"/>
              <a:headEnd/>
              <a:tailEnd/>
            </a:ln>
          </p:spPr>
          <p:txBody>
            <a:bodyPr wrap="none" anchor="ct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endParaRPr lang="sk-SK" altLang="sk-SK" sz="2400">
                <a:latin typeface="Verdana" panose="020B0604030504040204" pitchFamily="34" charset="0"/>
              </a:endParaRPr>
            </a:p>
          </p:txBody>
        </p:sp>
        <p:sp>
          <p:nvSpPr>
            <p:cNvPr id="24598" name="Text Box 13"/>
            <p:cNvSpPr txBox="1">
              <a:spLocks noChangeArrowheads="1"/>
            </p:cNvSpPr>
            <p:nvPr/>
          </p:nvSpPr>
          <p:spPr bwMode="auto">
            <a:xfrm>
              <a:off x="3456" y="1872"/>
              <a:ext cx="864" cy="33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1400">
                  <a:latin typeface="Verdana" panose="020B0604030504040204" pitchFamily="34" charset="0"/>
                </a:rPr>
                <a:t>PutOn(Spare, Axle)</a:t>
              </a:r>
              <a:endParaRPr lang="en-US" altLang="sk-SK" sz="1400">
                <a:latin typeface="Verdana" panose="020B0604030504040204" pitchFamily="34" charset="0"/>
              </a:endParaRPr>
            </a:p>
          </p:txBody>
        </p:sp>
      </p:grpSp>
      <p:grpSp>
        <p:nvGrpSpPr>
          <p:cNvPr id="24582" name="Group 14"/>
          <p:cNvGrpSpPr>
            <a:grpSpLocks/>
          </p:cNvGrpSpPr>
          <p:nvPr/>
        </p:nvGrpSpPr>
        <p:grpSpPr bwMode="auto">
          <a:xfrm>
            <a:off x="5181600" y="2895601"/>
            <a:ext cx="1676400" cy="892175"/>
            <a:chOff x="2640" y="1488"/>
            <a:chExt cx="1056" cy="562"/>
          </a:xfrm>
        </p:grpSpPr>
        <p:sp>
          <p:nvSpPr>
            <p:cNvPr id="24595" name="Text Box 15"/>
            <p:cNvSpPr txBox="1">
              <a:spLocks noChangeArrowheads="1"/>
            </p:cNvSpPr>
            <p:nvPr/>
          </p:nvSpPr>
          <p:spPr bwMode="auto">
            <a:xfrm>
              <a:off x="2640" y="1488"/>
              <a:ext cx="1056"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1400">
                  <a:latin typeface="Verdana" panose="020B0604030504040204" pitchFamily="34" charset="0"/>
                </a:rPr>
                <a:t>At(Spare,Ground)</a:t>
              </a:r>
            </a:p>
            <a:p>
              <a:pPr eaLnBrk="1" hangingPunct="1">
                <a:spcBef>
                  <a:spcPct val="50000"/>
                </a:spcBef>
                <a:buClrTx/>
                <a:buSzTx/>
                <a:buFontTx/>
                <a:buNone/>
              </a:pPr>
              <a:r>
                <a:rPr lang="en-US" altLang="sk-SK" sz="1600">
                  <a:latin typeface="Verdana" panose="020B0604030504040204" pitchFamily="34" charset="0"/>
                </a:rPr>
                <a:t>   </a:t>
              </a:r>
              <a:r>
                <a:rPr lang="en-US" altLang="sk-SK" sz="1400">
                  <a:latin typeface="Verdana" panose="020B0604030504040204" pitchFamily="34" charset="0"/>
                </a:rPr>
                <a:t>At(Flat,Axle)</a:t>
              </a:r>
            </a:p>
          </p:txBody>
        </p:sp>
        <p:sp>
          <p:nvSpPr>
            <p:cNvPr id="24596" name="Freeform 16"/>
            <p:cNvSpPr>
              <a:spLocks/>
            </p:cNvSpPr>
            <p:nvPr/>
          </p:nvSpPr>
          <p:spPr bwMode="auto">
            <a:xfrm>
              <a:off x="2717" y="1915"/>
              <a:ext cx="96" cy="48"/>
            </a:xfrm>
            <a:custGeom>
              <a:avLst/>
              <a:gdLst>
                <a:gd name="T0" fmla="*/ 0 w 48"/>
                <a:gd name="T1" fmla="*/ 0 h 48"/>
                <a:gd name="T2" fmla="*/ 3072 w 48"/>
                <a:gd name="T3" fmla="*/ 0 h 48"/>
                <a:gd name="T4" fmla="*/ 3072 w 48"/>
                <a:gd name="T5" fmla="*/ 48 h 48"/>
                <a:gd name="T6" fmla="*/ 0 60000 65536"/>
                <a:gd name="T7" fmla="*/ 0 60000 65536"/>
                <a:gd name="T8" fmla="*/ 0 60000 65536"/>
                <a:gd name="T9" fmla="*/ 0 w 48"/>
                <a:gd name="T10" fmla="*/ 0 h 48"/>
                <a:gd name="T11" fmla="*/ 48 w 48"/>
                <a:gd name="T12" fmla="*/ 48 h 48"/>
              </a:gdLst>
              <a:ahLst/>
              <a:cxnLst>
                <a:cxn ang="T6">
                  <a:pos x="T0" y="T1"/>
                </a:cxn>
                <a:cxn ang="T7">
                  <a:pos x="T2" y="T3"/>
                </a:cxn>
                <a:cxn ang="T8">
                  <a:pos x="T4" y="T5"/>
                </a:cxn>
              </a:cxnLst>
              <a:rect l="T9" t="T10" r="T11" b="T12"/>
              <a:pathLst>
                <a:path w="48" h="48">
                  <a:moveTo>
                    <a:pt x="0" y="0"/>
                  </a:moveTo>
                  <a:lnTo>
                    <a:pt x="48" y="0"/>
                  </a:lnTo>
                  <a:lnTo>
                    <a:pt x="48"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grpSp>
      <p:grpSp>
        <p:nvGrpSpPr>
          <p:cNvPr id="24583" name="Group 18"/>
          <p:cNvGrpSpPr>
            <a:grpSpLocks/>
          </p:cNvGrpSpPr>
          <p:nvPr/>
        </p:nvGrpSpPr>
        <p:grpSpPr bwMode="auto">
          <a:xfrm>
            <a:off x="4572000" y="1219201"/>
            <a:ext cx="1676400" cy="703263"/>
            <a:chOff x="1920" y="768"/>
            <a:chExt cx="1056" cy="443"/>
          </a:xfrm>
        </p:grpSpPr>
        <p:sp>
          <p:nvSpPr>
            <p:cNvPr id="24593" name="Rectangle 19"/>
            <p:cNvSpPr>
              <a:spLocks noChangeArrowheads="1"/>
            </p:cNvSpPr>
            <p:nvPr/>
          </p:nvSpPr>
          <p:spPr bwMode="auto">
            <a:xfrm>
              <a:off x="1920" y="816"/>
              <a:ext cx="960" cy="384"/>
            </a:xfrm>
            <a:prstGeom prst="rect">
              <a:avLst/>
            </a:prstGeom>
            <a:solidFill>
              <a:schemeClr val="accent1"/>
            </a:solidFill>
            <a:ln w="9525">
              <a:solidFill>
                <a:schemeClr val="tx1"/>
              </a:solidFill>
              <a:miter lim="800000"/>
              <a:headEnd/>
              <a:tailEnd/>
            </a:ln>
          </p:spPr>
          <p:txBody>
            <a:bodyPr wrap="none" anchor="ct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endParaRPr lang="sk-SK" altLang="sk-SK" sz="2400">
                <a:latin typeface="Verdana" panose="020B0604030504040204" pitchFamily="34" charset="0"/>
              </a:endParaRPr>
            </a:p>
          </p:txBody>
        </p:sp>
        <p:sp>
          <p:nvSpPr>
            <p:cNvPr id="24594" name="Text Box 20"/>
            <p:cNvSpPr txBox="1">
              <a:spLocks noChangeArrowheads="1"/>
            </p:cNvSpPr>
            <p:nvPr/>
          </p:nvSpPr>
          <p:spPr bwMode="auto">
            <a:xfrm>
              <a:off x="1920" y="768"/>
              <a:ext cx="1056" cy="44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en-US" altLang="sk-SK" sz="1600">
                  <a:latin typeface="Verdana" panose="020B0604030504040204" pitchFamily="34" charset="0"/>
                </a:rPr>
                <a:t>Remove</a:t>
              </a:r>
            </a:p>
            <a:p>
              <a:pPr eaLnBrk="1" hangingPunct="1">
                <a:spcBef>
                  <a:spcPct val="50000"/>
                </a:spcBef>
                <a:buClrTx/>
                <a:buSzTx/>
                <a:buFontTx/>
                <a:buNone/>
              </a:pPr>
              <a:r>
                <a:rPr lang="en-US" altLang="sk-SK" sz="1600">
                  <a:latin typeface="Verdana" panose="020B0604030504040204" pitchFamily="34" charset="0"/>
                </a:rPr>
                <a:t>(Spare,Trunk)</a:t>
              </a:r>
            </a:p>
          </p:txBody>
        </p:sp>
      </p:grpSp>
      <p:sp>
        <p:nvSpPr>
          <p:cNvPr id="24584" name="Line 22"/>
          <p:cNvSpPr>
            <a:spLocks noChangeShapeType="1"/>
          </p:cNvSpPr>
          <p:nvPr/>
        </p:nvSpPr>
        <p:spPr bwMode="auto">
          <a:xfrm flipV="1">
            <a:off x="6248400" y="3581400"/>
            <a:ext cx="838200" cy="1524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585" name="Line 23"/>
          <p:cNvSpPr>
            <a:spLocks noChangeShapeType="1"/>
          </p:cNvSpPr>
          <p:nvPr/>
        </p:nvSpPr>
        <p:spPr bwMode="auto">
          <a:xfrm>
            <a:off x="6172200" y="1676400"/>
            <a:ext cx="9144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586" name="Text Box 33"/>
          <p:cNvSpPr txBox="1">
            <a:spLocks noChangeArrowheads="1"/>
          </p:cNvSpPr>
          <p:nvPr/>
        </p:nvSpPr>
        <p:spPr bwMode="auto">
          <a:xfrm>
            <a:off x="2782888" y="1412876"/>
            <a:ext cx="18732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1400">
                <a:latin typeface="Verdana" panose="020B0604030504040204" pitchFamily="34" charset="0"/>
              </a:rPr>
              <a:t>At(Spare,Trunk)</a:t>
            </a:r>
            <a:endParaRPr lang="en-US" altLang="sk-SK" sz="1400">
              <a:latin typeface="Verdana" panose="020B0604030504040204" pitchFamily="34" charset="0"/>
            </a:endParaRPr>
          </a:p>
        </p:txBody>
      </p:sp>
      <p:sp>
        <p:nvSpPr>
          <p:cNvPr id="108578" name="Line 34"/>
          <p:cNvSpPr>
            <a:spLocks noChangeShapeType="1"/>
          </p:cNvSpPr>
          <p:nvPr/>
        </p:nvSpPr>
        <p:spPr bwMode="auto">
          <a:xfrm flipH="1" flipV="1">
            <a:off x="6477000" y="3657600"/>
            <a:ext cx="381000" cy="304800"/>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8" name="Group 37"/>
          <p:cNvGrpSpPr>
            <a:grpSpLocks/>
          </p:cNvGrpSpPr>
          <p:nvPr/>
        </p:nvGrpSpPr>
        <p:grpSpPr bwMode="auto">
          <a:xfrm>
            <a:off x="4724400" y="4800600"/>
            <a:ext cx="1600200" cy="630238"/>
            <a:chOff x="2016" y="3024"/>
            <a:chExt cx="1008" cy="397"/>
          </a:xfrm>
          <a:solidFill>
            <a:srgbClr val="FFC000"/>
          </a:solidFill>
        </p:grpSpPr>
        <p:sp>
          <p:nvSpPr>
            <p:cNvPr id="59409" name="Rectangle 35"/>
            <p:cNvSpPr>
              <a:spLocks noChangeArrowheads="1"/>
            </p:cNvSpPr>
            <p:nvPr/>
          </p:nvSpPr>
          <p:spPr bwMode="auto">
            <a:xfrm>
              <a:off x="2016" y="3024"/>
              <a:ext cx="1008" cy="384"/>
            </a:xfrm>
            <a:prstGeom prst="rect">
              <a:avLst/>
            </a:prstGeom>
            <a:grpFill/>
            <a:ln w="9525">
              <a:solidFill>
                <a:schemeClr val="tx1"/>
              </a:solidFill>
              <a:miter lim="800000"/>
              <a:headEnd/>
              <a:tailEnd/>
            </a:ln>
          </p:spPr>
          <p:txBody>
            <a:bodyPr wrap="none" anchor="ct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defRPr/>
              </a:pPr>
              <a:endParaRPr lang="sk-SK" altLang="sk-SK"/>
            </a:p>
          </p:txBody>
        </p:sp>
        <p:sp>
          <p:nvSpPr>
            <p:cNvPr id="59410" name="Text Box 36"/>
            <p:cNvSpPr txBox="1">
              <a:spLocks noChangeArrowheads="1"/>
            </p:cNvSpPr>
            <p:nvPr/>
          </p:nvSpPr>
          <p:spPr bwMode="auto">
            <a:xfrm>
              <a:off x="2016" y="3024"/>
              <a:ext cx="912" cy="39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defRPr/>
              </a:pPr>
              <a:r>
                <a:rPr lang="sk-SK" altLang="sk-SK" sz="1400"/>
                <a:t>Remove</a:t>
              </a:r>
            </a:p>
            <a:p>
              <a:pPr eaLnBrk="1" hangingPunct="1">
                <a:spcBef>
                  <a:spcPct val="50000"/>
                </a:spcBef>
                <a:defRPr/>
              </a:pPr>
              <a:r>
                <a:rPr lang="sk-SK" altLang="sk-SK" sz="1400"/>
                <a:t>(Flat,Axle)</a:t>
              </a:r>
              <a:endParaRPr lang="en-US" altLang="sk-SK" sz="1400"/>
            </a:p>
          </p:txBody>
        </p:sp>
      </p:grpSp>
      <p:sp>
        <p:nvSpPr>
          <p:cNvPr id="108582" name="Text Box 38"/>
          <p:cNvSpPr txBox="1">
            <a:spLocks noChangeArrowheads="1"/>
          </p:cNvSpPr>
          <p:nvPr/>
        </p:nvSpPr>
        <p:spPr bwMode="auto">
          <a:xfrm>
            <a:off x="3000376" y="4724401"/>
            <a:ext cx="14954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1400">
                <a:latin typeface="Verdana" panose="020B0604030504040204" pitchFamily="34" charset="0"/>
              </a:rPr>
              <a:t>At(Flat,Axle)</a:t>
            </a:r>
            <a:endParaRPr lang="en-US" altLang="sk-SK" sz="1400">
              <a:latin typeface="Verdana" panose="020B0604030504040204" pitchFamily="34" charset="0"/>
            </a:endParaRPr>
          </a:p>
        </p:txBody>
      </p:sp>
      <p:grpSp>
        <p:nvGrpSpPr>
          <p:cNvPr id="9" name="Group 41"/>
          <p:cNvGrpSpPr>
            <a:grpSpLocks/>
          </p:cNvGrpSpPr>
          <p:nvPr/>
        </p:nvGrpSpPr>
        <p:grpSpPr bwMode="auto">
          <a:xfrm>
            <a:off x="2819400" y="1676400"/>
            <a:ext cx="1676400" cy="2895600"/>
            <a:chOff x="816" y="1056"/>
            <a:chExt cx="1056" cy="1824"/>
          </a:xfrm>
        </p:grpSpPr>
        <p:sp>
          <p:nvSpPr>
            <p:cNvPr id="24591" name="Line 39"/>
            <p:cNvSpPr>
              <a:spLocks noChangeShapeType="1"/>
            </p:cNvSpPr>
            <p:nvPr/>
          </p:nvSpPr>
          <p:spPr bwMode="auto">
            <a:xfrm flipV="1">
              <a:off x="816" y="1056"/>
              <a:ext cx="1008" cy="9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592" name="Line 40"/>
            <p:cNvSpPr>
              <a:spLocks noChangeShapeType="1"/>
            </p:cNvSpPr>
            <p:nvPr/>
          </p:nvSpPr>
          <p:spPr bwMode="auto">
            <a:xfrm>
              <a:off x="816" y="1968"/>
              <a:ext cx="1056" cy="9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Tree>
    <p:extLst>
      <p:ext uri="{BB962C8B-B14F-4D97-AF65-F5344CB8AC3E}">
        <p14:creationId xmlns:p14="http://schemas.microsoft.com/office/powerpoint/2010/main" val="26228639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1" presetClass="entr" presetSubtype="0" fill="hold" nodeType="clickEffect">
                                  <p:stCondLst>
                                    <p:cond delay="0"/>
                                  </p:stCondLst>
                                  <p:childTnLst>
                                    <p:set>
                                      <p:cBhvr>
                                        <p:cTn id="6" dur="500">
                                          <p:stCondLst>
                                            <p:cond delay="0"/>
                                          </p:stCondLst>
                                        </p:cTn>
                                        <p:tgtEl>
                                          <p:spTgt spid="1085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4"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lide(fromBottom)">
                                      <p:cBhvr>
                                        <p:cTn id="11" dur="500"/>
                                        <p:tgtEl>
                                          <p:spTgt spid="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0858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82"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676400" y="228601"/>
            <a:ext cx="90431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50000"/>
              </a:spcBef>
              <a:buClrTx/>
              <a:buSzTx/>
              <a:buFontTx/>
              <a:buNone/>
            </a:pPr>
            <a:r>
              <a:rPr lang="sk-SK" altLang="sk-SK" sz="2400" dirty="0">
                <a:latin typeface="Verdana" panose="020B0604030504040204" pitchFamily="34" charset="0"/>
              </a:rPr>
              <a:t>POP </a:t>
            </a:r>
            <a:r>
              <a:rPr lang="sk-SK" altLang="sk-SK" sz="2400" dirty="0" err="1" smtClean="0">
                <a:latin typeface="Verdana" panose="020B0604030504040204" pitchFamily="34" charset="0"/>
              </a:rPr>
              <a:t>flat</a:t>
            </a:r>
            <a:r>
              <a:rPr lang="sk-SK" altLang="sk-SK" sz="2400" dirty="0" smtClean="0">
                <a:latin typeface="Verdana" panose="020B0604030504040204" pitchFamily="34" charset="0"/>
              </a:rPr>
              <a:t> </a:t>
            </a:r>
            <a:r>
              <a:rPr lang="sk-SK" altLang="sk-SK" sz="2400" dirty="0" err="1" smtClean="0">
                <a:latin typeface="Verdana" panose="020B0604030504040204" pitchFamily="34" charset="0"/>
              </a:rPr>
              <a:t>tyre</a:t>
            </a:r>
            <a:r>
              <a:rPr lang="sk-SK" altLang="sk-SK" sz="2400" dirty="0" smtClean="0">
                <a:latin typeface="Verdana" panose="020B0604030504040204" pitchFamily="34" charset="0"/>
              </a:rPr>
              <a:t> change </a:t>
            </a:r>
            <a:r>
              <a:rPr lang="sk-SK" altLang="sk-SK" sz="2400" dirty="0" err="1" smtClean="0">
                <a:latin typeface="Verdana" panose="020B0604030504040204" pitchFamily="34" charset="0"/>
              </a:rPr>
              <a:t>solution</a:t>
            </a:r>
            <a:r>
              <a:rPr lang="en-GB" altLang="sk-SK" sz="2400" dirty="0" smtClean="0">
                <a:latin typeface="Verdana" panose="020B0604030504040204" pitchFamily="34" charset="0"/>
              </a:rPr>
              <a:t>?</a:t>
            </a:r>
            <a:endParaRPr lang="en-US" altLang="sk-SK" sz="2400" dirty="0">
              <a:latin typeface="Verdana" panose="020B0604030504040204" pitchFamily="34" charset="0"/>
            </a:endParaRPr>
          </a:p>
        </p:txBody>
      </p:sp>
      <p:grpSp>
        <p:nvGrpSpPr>
          <p:cNvPr id="60419" name="Group 26"/>
          <p:cNvGrpSpPr>
            <a:grpSpLocks/>
          </p:cNvGrpSpPr>
          <p:nvPr/>
        </p:nvGrpSpPr>
        <p:grpSpPr bwMode="auto">
          <a:xfrm>
            <a:off x="1341120" y="2179320"/>
            <a:ext cx="8915400" cy="3125788"/>
            <a:chOff x="0" y="981"/>
            <a:chExt cx="5616" cy="1969"/>
          </a:xfrm>
          <a:solidFill>
            <a:srgbClr val="FFC000"/>
          </a:solidFill>
        </p:grpSpPr>
        <p:sp>
          <p:nvSpPr>
            <p:cNvPr id="60420" name="Rectangle 3"/>
            <p:cNvSpPr>
              <a:spLocks noChangeArrowheads="1"/>
            </p:cNvSpPr>
            <p:nvPr/>
          </p:nvSpPr>
          <p:spPr bwMode="auto">
            <a:xfrm>
              <a:off x="144" y="1802"/>
              <a:ext cx="768" cy="430"/>
            </a:xfrm>
            <a:prstGeom prst="rect">
              <a:avLst/>
            </a:prstGeom>
            <a:grpFill/>
            <a:ln w="9525">
              <a:solidFill>
                <a:schemeClr val="tx1"/>
              </a:solidFill>
              <a:miter lim="800000"/>
              <a:headEnd/>
              <a:tailEnd/>
            </a:ln>
          </p:spPr>
          <p:txBody>
            <a:bodyPr wrap="none" anchor="ct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defRPr/>
              </a:pPr>
              <a:endParaRPr lang="sk-SK" altLang="sk-SK"/>
            </a:p>
          </p:txBody>
        </p:sp>
        <p:sp>
          <p:nvSpPr>
            <p:cNvPr id="60421" name="Text Box 4"/>
            <p:cNvSpPr txBox="1">
              <a:spLocks noChangeArrowheads="1"/>
            </p:cNvSpPr>
            <p:nvPr/>
          </p:nvSpPr>
          <p:spPr bwMode="auto">
            <a:xfrm>
              <a:off x="240" y="1945"/>
              <a:ext cx="528" cy="2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defRPr/>
              </a:pPr>
              <a:r>
                <a:rPr lang="sk-SK" altLang="sk-SK" sz="1800"/>
                <a:t>Start</a:t>
              </a:r>
              <a:endParaRPr lang="en-US" altLang="sk-SK" sz="1800"/>
            </a:p>
          </p:txBody>
        </p:sp>
        <p:sp>
          <p:nvSpPr>
            <p:cNvPr id="60422" name="Rectangle 5"/>
            <p:cNvSpPr>
              <a:spLocks noChangeArrowheads="1"/>
            </p:cNvSpPr>
            <p:nvPr/>
          </p:nvSpPr>
          <p:spPr bwMode="auto">
            <a:xfrm>
              <a:off x="1632" y="1084"/>
              <a:ext cx="1152" cy="359"/>
            </a:xfrm>
            <a:prstGeom prst="rect">
              <a:avLst/>
            </a:prstGeom>
            <a:grpFill/>
            <a:ln w="9525">
              <a:solidFill>
                <a:schemeClr val="tx1"/>
              </a:solidFill>
              <a:miter lim="800000"/>
              <a:headEnd/>
              <a:tailEnd/>
            </a:ln>
          </p:spPr>
          <p:txBody>
            <a:bodyPr wrap="none" anchor="ct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defRPr/>
              </a:pPr>
              <a:endParaRPr lang="sk-SK" altLang="sk-SK"/>
            </a:p>
          </p:txBody>
        </p:sp>
        <p:sp>
          <p:nvSpPr>
            <p:cNvPr id="60423" name="Rectangle 6"/>
            <p:cNvSpPr>
              <a:spLocks noChangeArrowheads="1"/>
            </p:cNvSpPr>
            <p:nvPr/>
          </p:nvSpPr>
          <p:spPr bwMode="auto">
            <a:xfrm>
              <a:off x="1680" y="2591"/>
              <a:ext cx="1152" cy="359"/>
            </a:xfrm>
            <a:prstGeom prst="rect">
              <a:avLst/>
            </a:prstGeom>
            <a:grpFill/>
            <a:ln w="9525">
              <a:solidFill>
                <a:schemeClr val="tx1"/>
              </a:solidFill>
              <a:miter lim="800000"/>
              <a:headEnd/>
              <a:tailEnd/>
            </a:ln>
          </p:spPr>
          <p:txBody>
            <a:bodyPr wrap="none" anchor="ct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defRPr/>
              </a:pPr>
              <a:endParaRPr lang="sk-SK" altLang="sk-SK"/>
            </a:p>
          </p:txBody>
        </p:sp>
        <p:sp>
          <p:nvSpPr>
            <p:cNvPr id="60424" name="Rectangle 7"/>
            <p:cNvSpPr>
              <a:spLocks noChangeArrowheads="1"/>
            </p:cNvSpPr>
            <p:nvPr/>
          </p:nvSpPr>
          <p:spPr bwMode="auto">
            <a:xfrm>
              <a:off x="3264" y="1873"/>
              <a:ext cx="1152" cy="359"/>
            </a:xfrm>
            <a:prstGeom prst="rect">
              <a:avLst/>
            </a:prstGeom>
            <a:grpFill/>
            <a:ln w="9525">
              <a:solidFill>
                <a:schemeClr val="tx1"/>
              </a:solidFill>
              <a:miter lim="800000"/>
              <a:headEnd/>
              <a:tailEnd/>
            </a:ln>
          </p:spPr>
          <p:txBody>
            <a:bodyPr wrap="none" anchor="ct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defRPr/>
              </a:pPr>
              <a:endParaRPr lang="sk-SK" altLang="sk-SK"/>
            </a:p>
          </p:txBody>
        </p:sp>
        <p:sp>
          <p:nvSpPr>
            <p:cNvPr id="60425" name="Rectangle 8"/>
            <p:cNvSpPr>
              <a:spLocks noChangeArrowheads="1"/>
            </p:cNvSpPr>
            <p:nvPr/>
          </p:nvSpPr>
          <p:spPr bwMode="auto">
            <a:xfrm>
              <a:off x="4848" y="1802"/>
              <a:ext cx="768" cy="430"/>
            </a:xfrm>
            <a:prstGeom prst="rect">
              <a:avLst/>
            </a:prstGeom>
            <a:grpFill/>
            <a:ln w="9525">
              <a:solidFill>
                <a:schemeClr val="tx1"/>
              </a:solidFill>
              <a:miter lim="800000"/>
              <a:headEnd/>
              <a:tailEnd/>
            </a:ln>
          </p:spPr>
          <p:txBody>
            <a:bodyPr wrap="none" anchor="ct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defRPr/>
              </a:pPr>
              <a:endParaRPr lang="sk-SK" altLang="sk-SK"/>
            </a:p>
          </p:txBody>
        </p:sp>
        <p:sp>
          <p:nvSpPr>
            <p:cNvPr id="60426" name="Text Box 9"/>
            <p:cNvSpPr txBox="1">
              <a:spLocks noChangeArrowheads="1"/>
            </p:cNvSpPr>
            <p:nvPr/>
          </p:nvSpPr>
          <p:spPr bwMode="auto">
            <a:xfrm>
              <a:off x="4921" y="1873"/>
              <a:ext cx="599" cy="2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defRPr/>
              </a:pPr>
              <a:r>
                <a:rPr lang="sk-SK" altLang="sk-SK" sz="1800"/>
                <a:t>Finish</a:t>
              </a:r>
              <a:endParaRPr lang="en-US" altLang="sk-SK" sz="1800"/>
            </a:p>
          </p:txBody>
        </p:sp>
        <p:sp>
          <p:nvSpPr>
            <p:cNvPr id="60427" name="Text Box 10"/>
            <p:cNvSpPr txBox="1">
              <a:spLocks noChangeArrowheads="1"/>
            </p:cNvSpPr>
            <p:nvPr/>
          </p:nvSpPr>
          <p:spPr bwMode="auto">
            <a:xfrm>
              <a:off x="1632" y="1084"/>
              <a:ext cx="1584" cy="397"/>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defRPr/>
              </a:pPr>
              <a:r>
                <a:rPr lang="sk-SK" altLang="sk-SK" sz="1400" dirty="0" err="1"/>
                <a:t>Remove</a:t>
              </a:r>
              <a:r>
                <a:rPr lang="sk-SK" altLang="sk-SK" sz="1400" dirty="0"/>
                <a:t>(Spare,</a:t>
              </a:r>
            </a:p>
            <a:p>
              <a:pPr eaLnBrk="1" hangingPunct="1">
                <a:spcBef>
                  <a:spcPct val="50000"/>
                </a:spcBef>
                <a:defRPr/>
              </a:pPr>
              <a:r>
                <a:rPr lang="sk-SK" altLang="sk-SK" sz="1400" dirty="0" err="1"/>
                <a:t>Trunk</a:t>
              </a:r>
              <a:r>
                <a:rPr lang="sk-SK" altLang="sk-SK" sz="1400" dirty="0"/>
                <a:t>)</a:t>
              </a:r>
              <a:endParaRPr lang="en-US" altLang="sk-SK" sz="1400" dirty="0"/>
            </a:p>
          </p:txBody>
        </p:sp>
        <p:sp>
          <p:nvSpPr>
            <p:cNvPr id="60428" name="Text Box 11"/>
            <p:cNvSpPr txBox="1">
              <a:spLocks noChangeArrowheads="1"/>
            </p:cNvSpPr>
            <p:nvPr/>
          </p:nvSpPr>
          <p:spPr bwMode="auto">
            <a:xfrm>
              <a:off x="1680" y="2591"/>
              <a:ext cx="1152" cy="3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defRPr/>
              </a:pPr>
              <a:r>
                <a:rPr lang="sk-SK" altLang="sk-SK" sz="1400"/>
                <a:t>Remove(Flat,Axle)</a:t>
              </a:r>
              <a:endParaRPr lang="en-US" altLang="sk-SK" sz="1400"/>
            </a:p>
          </p:txBody>
        </p:sp>
        <p:sp>
          <p:nvSpPr>
            <p:cNvPr id="60429" name="Text Box 12"/>
            <p:cNvSpPr txBox="1">
              <a:spLocks noChangeArrowheads="1"/>
            </p:cNvSpPr>
            <p:nvPr/>
          </p:nvSpPr>
          <p:spPr bwMode="auto">
            <a:xfrm>
              <a:off x="3216" y="1873"/>
              <a:ext cx="1200" cy="1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defRPr/>
              </a:pPr>
              <a:r>
                <a:rPr lang="sk-SK" altLang="sk-SK" sz="1400"/>
                <a:t>PutOn(Spare,Axle)</a:t>
              </a:r>
              <a:endParaRPr lang="en-US" altLang="sk-SK" sz="1400"/>
            </a:p>
          </p:txBody>
        </p:sp>
        <p:sp>
          <p:nvSpPr>
            <p:cNvPr id="60430" name="Line 13"/>
            <p:cNvSpPr>
              <a:spLocks noChangeShapeType="1"/>
            </p:cNvSpPr>
            <p:nvPr/>
          </p:nvSpPr>
          <p:spPr bwMode="auto">
            <a:xfrm flipV="1">
              <a:off x="912" y="1299"/>
              <a:ext cx="720" cy="718"/>
            </a:xfrm>
            <a:prstGeom prst="line">
              <a:avLst/>
            </a:prstGeom>
            <a:grpFill/>
            <a:ln w="9525">
              <a:solidFill>
                <a:schemeClr val="tx1"/>
              </a:solidFill>
              <a:round/>
              <a:headEnd/>
              <a:tailEnd type="triangle" w="med" len="med"/>
            </a:ln>
            <a:extLst/>
          </p:spPr>
          <p:txBody>
            <a:bodyPr wrap="none"/>
            <a:lstStyle/>
            <a:p>
              <a:pPr>
                <a:defRPr/>
              </a:pPr>
              <a:endParaRPr lang="sk-SK"/>
            </a:p>
          </p:txBody>
        </p:sp>
        <p:sp>
          <p:nvSpPr>
            <p:cNvPr id="60431" name="Line 14"/>
            <p:cNvSpPr>
              <a:spLocks noChangeShapeType="1"/>
            </p:cNvSpPr>
            <p:nvPr/>
          </p:nvSpPr>
          <p:spPr bwMode="auto">
            <a:xfrm>
              <a:off x="912" y="2017"/>
              <a:ext cx="768" cy="718"/>
            </a:xfrm>
            <a:prstGeom prst="line">
              <a:avLst/>
            </a:prstGeom>
            <a:grpFill/>
            <a:ln w="9525">
              <a:solidFill>
                <a:schemeClr val="tx1"/>
              </a:solidFill>
              <a:round/>
              <a:headEnd/>
              <a:tailEnd type="triangle" w="med" len="med"/>
            </a:ln>
            <a:extLst/>
          </p:spPr>
          <p:txBody>
            <a:bodyPr wrap="none"/>
            <a:lstStyle/>
            <a:p>
              <a:pPr>
                <a:defRPr/>
              </a:pPr>
              <a:endParaRPr lang="sk-SK"/>
            </a:p>
          </p:txBody>
        </p:sp>
        <p:sp>
          <p:nvSpPr>
            <p:cNvPr id="60432" name="Line 15"/>
            <p:cNvSpPr>
              <a:spLocks noChangeShapeType="1"/>
            </p:cNvSpPr>
            <p:nvPr/>
          </p:nvSpPr>
          <p:spPr bwMode="auto">
            <a:xfrm>
              <a:off x="2784" y="1371"/>
              <a:ext cx="480" cy="646"/>
            </a:xfrm>
            <a:prstGeom prst="line">
              <a:avLst/>
            </a:prstGeom>
            <a:grpFill/>
            <a:ln w="9525">
              <a:solidFill>
                <a:schemeClr val="tx1"/>
              </a:solidFill>
              <a:round/>
              <a:headEnd/>
              <a:tailEnd type="triangle" w="med" len="med"/>
            </a:ln>
            <a:extLst/>
          </p:spPr>
          <p:txBody>
            <a:bodyPr wrap="none"/>
            <a:lstStyle/>
            <a:p>
              <a:pPr>
                <a:defRPr/>
              </a:pPr>
              <a:endParaRPr lang="sk-SK"/>
            </a:p>
          </p:txBody>
        </p:sp>
        <p:sp>
          <p:nvSpPr>
            <p:cNvPr id="60433" name="Line 16"/>
            <p:cNvSpPr>
              <a:spLocks noChangeShapeType="1"/>
            </p:cNvSpPr>
            <p:nvPr/>
          </p:nvSpPr>
          <p:spPr bwMode="auto">
            <a:xfrm flipV="1">
              <a:off x="2832" y="2089"/>
              <a:ext cx="432" cy="646"/>
            </a:xfrm>
            <a:prstGeom prst="line">
              <a:avLst/>
            </a:prstGeom>
            <a:grpFill/>
            <a:ln w="9525">
              <a:solidFill>
                <a:schemeClr val="tx1"/>
              </a:solidFill>
              <a:round/>
              <a:headEnd/>
              <a:tailEnd type="triangle" w="med" len="med"/>
            </a:ln>
            <a:extLst/>
          </p:spPr>
          <p:txBody>
            <a:bodyPr wrap="none"/>
            <a:lstStyle/>
            <a:p>
              <a:pPr>
                <a:defRPr/>
              </a:pPr>
              <a:endParaRPr lang="sk-SK"/>
            </a:p>
          </p:txBody>
        </p:sp>
        <p:sp>
          <p:nvSpPr>
            <p:cNvPr id="60434" name="Line 17"/>
            <p:cNvSpPr>
              <a:spLocks noChangeShapeType="1"/>
            </p:cNvSpPr>
            <p:nvPr/>
          </p:nvSpPr>
          <p:spPr bwMode="auto">
            <a:xfrm>
              <a:off x="4416" y="2089"/>
              <a:ext cx="432" cy="0"/>
            </a:xfrm>
            <a:prstGeom prst="line">
              <a:avLst/>
            </a:prstGeom>
            <a:grpFill/>
            <a:ln w="9525">
              <a:solidFill>
                <a:schemeClr val="tx1"/>
              </a:solidFill>
              <a:round/>
              <a:headEnd/>
              <a:tailEnd type="triangle" w="med" len="med"/>
            </a:ln>
            <a:extLst/>
          </p:spPr>
          <p:txBody>
            <a:bodyPr wrap="none"/>
            <a:lstStyle/>
            <a:p>
              <a:pPr>
                <a:defRPr/>
              </a:pPr>
              <a:endParaRPr lang="sk-SK"/>
            </a:p>
          </p:txBody>
        </p:sp>
        <p:sp>
          <p:nvSpPr>
            <p:cNvPr id="60435" name="Text Box 18"/>
            <p:cNvSpPr txBox="1">
              <a:spLocks noChangeArrowheads="1"/>
            </p:cNvSpPr>
            <p:nvPr/>
          </p:nvSpPr>
          <p:spPr bwMode="auto">
            <a:xfrm>
              <a:off x="0" y="1434"/>
              <a:ext cx="1152" cy="4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defRPr/>
              </a:pPr>
              <a:r>
                <a:rPr lang="sk-SK" altLang="sk-SK" sz="1600" dirty="0" err="1"/>
                <a:t>At</a:t>
              </a:r>
              <a:r>
                <a:rPr lang="sk-SK" altLang="sk-SK" sz="1600" dirty="0"/>
                <a:t>(</a:t>
              </a:r>
              <a:r>
                <a:rPr lang="sk-SK" altLang="sk-SK" sz="1600" dirty="0" err="1"/>
                <a:t>Spare,Trunk</a:t>
              </a:r>
              <a:r>
                <a:rPr lang="sk-SK" altLang="sk-SK" sz="1600" dirty="0"/>
                <a:t>)</a:t>
              </a:r>
            </a:p>
            <a:p>
              <a:pPr eaLnBrk="1" hangingPunct="1">
                <a:spcBef>
                  <a:spcPct val="50000"/>
                </a:spcBef>
                <a:defRPr/>
              </a:pPr>
              <a:r>
                <a:rPr lang="sk-SK" altLang="sk-SK" sz="1600" dirty="0" err="1"/>
                <a:t>At</a:t>
              </a:r>
              <a:r>
                <a:rPr lang="sk-SK" altLang="sk-SK" sz="1600" dirty="0"/>
                <a:t>(</a:t>
              </a:r>
              <a:r>
                <a:rPr lang="sk-SK" altLang="sk-SK" sz="1600" dirty="0" err="1"/>
                <a:t>Flat,Axle</a:t>
              </a:r>
              <a:r>
                <a:rPr lang="sk-SK" altLang="sk-SK" sz="1600" dirty="0"/>
                <a:t>)</a:t>
              </a:r>
              <a:endParaRPr lang="en-US" altLang="sk-SK" sz="1600" dirty="0"/>
            </a:p>
          </p:txBody>
        </p:sp>
        <p:sp>
          <p:nvSpPr>
            <p:cNvPr id="60436" name="Text Box 19"/>
            <p:cNvSpPr txBox="1">
              <a:spLocks noChangeArrowheads="1"/>
            </p:cNvSpPr>
            <p:nvPr/>
          </p:nvSpPr>
          <p:spPr bwMode="auto">
            <a:xfrm>
              <a:off x="521" y="981"/>
              <a:ext cx="1152" cy="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defRPr/>
              </a:pPr>
              <a:r>
                <a:rPr lang="sk-SK" altLang="sk-SK" sz="1600" dirty="0" err="1"/>
                <a:t>At</a:t>
              </a:r>
              <a:r>
                <a:rPr lang="sk-SK" altLang="sk-SK" sz="1600" dirty="0"/>
                <a:t>(</a:t>
              </a:r>
              <a:r>
                <a:rPr lang="sk-SK" altLang="sk-SK" sz="1600" dirty="0" err="1"/>
                <a:t>Spare,Trunk</a:t>
              </a:r>
              <a:r>
                <a:rPr lang="sk-SK" altLang="sk-SK" sz="1600" dirty="0"/>
                <a:t>)</a:t>
              </a:r>
              <a:endParaRPr lang="en-US" altLang="sk-SK" sz="1600" dirty="0"/>
            </a:p>
          </p:txBody>
        </p:sp>
        <p:sp>
          <p:nvSpPr>
            <p:cNvPr id="60437" name="Text Box 20"/>
            <p:cNvSpPr txBox="1">
              <a:spLocks noChangeArrowheads="1"/>
            </p:cNvSpPr>
            <p:nvPr/>
          </p:nvSpPr>
          <p:spPr bwMode="auto">
            <a:xfrm>
              <a:off x="720" y="2663"/>
              <a:ext cx="960" cy="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defRPr/>
              </a:pPr>
              <a:r>
                <a:rPr lang="sk-SK" altLang="sk-SK" sz="1600" dirty="0" err="1"/>
                <a:t>At</a:t>
              </a:r>
              <a:r>
                <a:rPr lang="sk-SK" altLang="sk-SK" sz="1600" dirty="0"/>
                <a:t>(</a:t>
              </a:r>
              <a:r>
                <a:rPr lang="sk-SK" altLang="sk-SK" sz="1600" dirty="0" err="1"/>
                <a:t>Flat,Axle</a:t>
              </a:r>
              <a:r>
                <a:rPr lang="sk-SK" altLang="sk-SK" sz="1600" dirty="0"/>
                <a:t>)</a:t>
              </a:r>
              <a:endParaRPr lang="en-US" altLang="sk-SK" sz="1600" dirty="0"/>
            </a:p>
          </p:txBody>
        </p:sp>
        <p:sp>
          <p:nvSpPr>
            <p:cNvPr id="60438" name="Text Box 21"/>
            <p:cNvSpPr txBox="1">
              <a:spLocks noChangeArrowheads="1"/>
            </p:cNvSpPr>
            <p:nvPr/>
          </p:nvSpPr>
          <p:spPr bwMode="auto">
            <a:xfrm>
              <a:off x="2304" y="1722"/>
              <a:ext cx="1152" cy="4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defRPr/>
              </a:pPr>
              <a:r>
                <a:rPr lang="sk-SK" altLang="sk-SK" sz="1600" dirty="0" smtClean="0"/>
                <a:t>At(</a:t>
              </a:r>
              <a:r>
                <a:rPr lang="sk-SK" altLang="sk-SK" sz="1600" dirty="0" err="1" smtClean="0"/>
                <a:t>Flat,Ground</a:t>
              </a:r>
              <a:r>
                <a:rPr lang="en-GB" altLang="sk-SK" sz="1600" dirty="0" smtClean="0"/>
                <a:t>)</a:t>
              </a:r>
            </a:p>
            <a:p>
              <a:pPr eaLnBrk="1" hangingPunct="1">
                <a:spcBef>
                  <a:spcPct val="50000"/>
                </a:spcBef>
                <a:defRPr/>
              </a:pPr>
              <a:r>
                <a:rPr lang="en-GB" altLang="sk-SK" sz="1600" dirty="0" smtClean="0"/>
                <a:t>Clear(Axle)</a:t>
              </a:r>
              <a:endParaRPr lang="sk-SK" altLang="sk-SK" sz="1600" dirty="0"/>
            </a:p>
          </p:txBody>
        </p:sp>
        <p:sp>
          <p:nvSpPr>
            <p:cNvPr id="60439" name="Text Box 23"/>
            <p:cNvSpPr txBox="1">
              <a:spLocks noChangeArrowheads="1"/>
            </p:cNvSpPr>
            <p:nvPr/>
          </p:nvSpPr>
          <p:spPr bwMode="auto">
            <a:xfrm>
              <a:off x="4224" y="2232"/>
              <a:ext cx="1152" cy="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spcBef>
                  <a:spcPct val="50000"/>
                </a:spcBef>
                <a:defRPr/>
              </a:pPr>
              <a:r>
                <a:rPr lang="sk-SK" altLang="sk-SK" sz="1600" dirty="0" err="1"/>
                <a:t>At</a:t>
              </a:r>
              <a:r>
                <a:rPr lang="sk-SK" altLang="sk-SK" sz="1600" dirty="0"/>
                <a:t>(</a:t>
              </a:r>
              <a:r>
                <a:rPr lang="sk-SK" altLang="sk-SK" sz="1600" dirty="0" err="1"/>
                <a:t>Spare,Axle</a:t>
              </a:r>
              <a:r>
                <a:rPr lang="sk-SK" altLang="sk-SK" sz="1600" dirty="0"/>
                <a:t>)</a:t>
              </a:r>
              <a:endParaRPr lang="en-US" altLang="sk-SK" sz="1600" dirty="0"/>
            </a:p>
          </p:txBody>
        </p:sp>
      </p:grpSp>
    </p:spTree>
    <p:extLst>
      <p:ext uri="{BB962C8B-B14F-4D97-AF65-F5344CB8AC3E}">
        <p14:creationId xmlns:p14="http://schemas.microsoft.com/office/powerpoint/2010/main" val="32985843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1" y="287339"/>
            <a:ext cx="8767763" cy="1023937"/>
          </a:xfrm>
        </p:spPr>
        <p:txBody>
          <a:bodyPr>
            <a:noAutofit/>
          </a:bodyPr>
          <a:lstStyle/>
          <a:p>
            <a:pPr>
              <a:defRPr/>
            </a:pPr>
            <a:r>
              <a:rPr lang="sk-SK" sz="4000" dirty="0" err="1" smtClean="0"/>
              <a:t>Pl</a:t>
            </a:r>
            <a:r>
              <a:rPr lang="en-US" sz="4000" dirty="0" err="1" smtClean="0"/>
              <a:t>anning</a:t>
            </a:r>
            <a:r>
              <a:rPr lang="en-US" sz="4000" dirty="0" smtClean="0"/>
              <a:t> with time</a:t>
            </a:r>
            <a:r>
              <a:rPr lang="sk-SK" sz="4000" dirty="0" smtClean="0"/>
              <a:t> - </a:t>
            </a:r>
            <a:r>
              <a:rPr lang="sk-SK" sz="4000" dirty="0" err="1"/>
              <a:t>scheduling</a:t>
            </a:r>
            <a:endParaRPr lang="en-US" sz="4000" dirty="0"/>
          </a:p>
        </p:txBody>
      </p:sp>
      <p:sp>
        <p:nvSpPr>
          <p:cNvPr id="3" name="TextBox 2"/>
          <p:cNvSpPr txBox="1"/>
          <p:nvPr/>
        </p:nvSpPr>
        <p:spPr>
          <a:xfrm>
            <a:off x="1625600" y="2163764"/>
            <a:ext cx="8839200" cy="1938992"/>
          </a:xfrm>
          <a:prstGeom prst="rect">
            <a:avLst/>
          </a:prstGeom>
          <a:noFill/>
        </p:spPr>
        <p:txBody>
          <a:bodyPr>
            <a:spAutoFit/>
          </a:bodyPr>
          <a:lstStyle/>
          <a:p>
            <a:pPr>
              <a:defRPr/>
            </a:pPr>
            <a:r>
              <a:rPr lang="en-US" sz="2400" dirty="0" smtClean="0"/>
              <a:t>Until now we did not take into account</a:t>
            </a:r>
            <a:r>
              <a:rPr lang="sk-SK" sz="2400" dirty="0" smtClean="0"/>
              <a:t>:</a:t>
            </a:r>
            <a:endParaRPr lang="sk-SK" sz="2400" dirty="0"/>
          </a:p>
          <a:p>
            <a:pPr>
              <a:defRPr/>
            </a:pPr>
            <a:endParaRPr lang="sk-SK" sz="2400" dirty="0"/>
          </a:p>
          <a:p>
            <a:pPr marL="457200" indent="-457200">
              <a:buFontTx/>
              <a:buAutoNum type="arabicPeriod"/>
              <a:defRPr/>
            </a:pPr>
            <a:r>
              <a:rPr lang="en-US" sz="2400" dirty="0" smtClean="0"/>
              <a:t>Action duration, action starting and ending time. We were interested on action ordering only. </a:t>
            </a:r>
            <a:endParaRPr lang="sk-SK" sz="2400" dirty="0"/>
          </a:p>
          <a:p>
            <a:pPr marL="457200" indent="-457200">
              <a:buFontTx/>
              <a:buAutoNum type="arabicPeriod"/>
              <a:defRPr/>
            </a:pPr>
            <a:r>
              <a:rPr lang="sk-SK" sz="2400" dirty="0" smtClean="0"/>
              <a:t>Limit</a:t>
            </a:r>
            <a:r>
              <a:rPr lang="en-US" sz="2400" dirty="0" smtClean="0"/>
              <a:t>s od resources, which could be exhausted.</a:t>
            </a:r>
            <a:endParaRPr lang="en-US" sz="2400" dirty="0"/>
          </a:p>
        </p:txBody>
      </p:sp>
      <p:sp>
        <p:nvSpPr>
          <p:cNvPr id="4" name="TextBox 3"/>
          <p:cNvSpPr txBox="1"/>
          <p:nvPr/>
        </p:nvSpPr>
        <p:spPr>
          <a:xfrm>
            <a:off x="1625600" y="4955244"/>
            <a:ext cx="10134600" cy="830997"/>
          </a:xfrm>
          <a:prstGeom prst="rect">
            <a:avLst/>
          </a:prstGeom>
          <a:solidFill>
            <a:schemeClr val="accent1">
              <a:lumMod val="60000"/>
              <a:lumOff val="40000"/>
            </a:schemeClr>
          </a:solidFill>
        </p:spPr>
        <p:txBody>
          <a:bodyPr wrap="square">
            <a:spAutoFit/>
          </a:bodyPr>
          <a:lstStyle/>
          <a:p>
            <a:pPr>
              <a:defRPr/>
            </a:pPr>
            <a:r>
              <a:rPr lang="en-US" sz="2400" dirty="0" smtClean="0"/>
              <a:t>Scheduling rule: First plan, e.g. find an action ordering, then schedule e.g. take time into account. </a:t>
            </a:r>
            <a:endParaRPr lang="en-US" sz="2400" dirty="0"/>
          </a:p>
        </p:txBody>
      </p:sp>
    </p:spTree>
    <p:extLst>
      <p:ext uri="{BB962C8B-B14F-4D97-AF65-F5344CB8AC3E}">
        <p14:creationId xmlns:p14="http://schemas.microsoft.com/office/powerpoint/2010/main" val="20733283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3"/>
          <p:cNvSpPr txBox="1">
            <a:spLocks noChangeArrowheads="1"/>
          </p:cNvSpPr>
          <p:nvPr/>
        </p:nvSpPr>
        <p:spPr bwMode="auto">
          <a:xfrm>
            <a:off x="1600200" y="152400"/>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2400" b="1" dirty="0" err="1">
                <a:solidFill>
                  <a:schemeClr val="tx1"/>
                </a:solidFill>
                <a:latin typeface="Times New Roman" panose="02020603050405020304" pitchFamily="18" charset="0"/>
              </a:rPr>
              <a:t>Job</a:t>
            </a:r>
            <a:r>
              <a:rPr lang="sk-SK" altLang="en-US" sz="2400" b="1" dirty="0">
                <a:solidFill>
                  <a:schemeClr val="tx1"/>
                </a:solidFill>
                <a:latin typeface="Times New Roman" panose="02020603050405020304" pitchFamily="18" charset="0"/>
              </a:rPr>
              <a:t>  </a:t>
            </a:r>
            <a:r>
              <a:rPr lang="sk-SK" altLang="en-US" sz="2400" b="1" dirty="0" err="1" smtClean="0">
                <a:solidFill>
                  <a:schemeClr val="tx1"/>
                </a:solidFill>
                <a:latin typeface="Times New Roman" panose="02020603050405020304" pitchFamily="18" charset="0"/>
              </a:rPr>
              <a:t>scheduling</a:t>
            </a:r>
            <a:r>
              <a:rPr lang="en-US" altLang="en-US" sz="2400" b="1" dirty="0" smtClean="0">
                <a:solidFill>
                  <a:schemeClr val="tx1"/>
                </a:solidFill>
                <a:latin typeface="Times New Roman" panose="02020603050405020304" pitchFamily="18" charset="0"/>
              </a:rPr>
              <a:t> example</a:t>
            </a:r>
            <a:endParaRPr lang="en-US" altLang="en-US" sz="2400" b="1" dirty="0">
              <a:solidFill>
                <a:schemeClr val="tx1"/>
              </a:solidFill>
              <a:latin typeface="Times New Roman" panose="02020603050405020304" pitchFamily="18" charset="0"/>
            </a:endParaRPr>
          </a:p>
        </p:txBody>
      </p:sp>
      <p:grpSp>
        <p:nvGrpSpPr>
          <p:cNvPr id="2" name="Group 1"/>
          <p:cNvGrpSpPr/>
          <p:nvPr/>
        </p:nvGrpSpPr>
        <p:grpSpPr>
          <a:xfrm>
            <a:off x="1054100" y="1753255"/>
            <a:ext cx="10801350" cy="4154984"/>
            <a:chOff x="1054100" y="1753255"/>
            <a:chExt cx="10801350" cy="4154984"/>
          </a:xfrm>
        </p:grpSpPr>
        <p:sp>
          <p:nvSpPr>
            <p:cNvPr id="43011" name="Text Box 4"/>
            <p:cNvSpPr txBox="1">
              <a:spLocks noChangeArrowheads="1"/>
            </p:cNvSpPr>
            <p:nvPr/>
          </p:nvSpPr>
          <p:spPr bwMode="auto">
            <a:xfrm>
              <a:off x="1054100" y="1753255"/>
              <a:ext cx="1080135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2400" dirty="0" smtClean="0">
                  <a:solidFill>
                    <a:schemeClr val="tx1"/>
                  </a:solidFill>
                  <a:latin typeface="Times New Roman" panose="02020603050405020304" pitchFamily="18" charset="0"/>
                </a:rPr>
                <a:t> </a:t>
              </a:r>
              <a:r>
                <a:rPr lang="en-US" altLang="en-US" sz="2400" dirty="0" smtClean="0">
                  <a:solidFill>
                    <a:schemeClr val="tx1"/>
                  </a:solidFill>
                  <a:latin typeface="Times New Roman" panose="02020603050405020304" pitchFamily="18" charset="0"/>
                </a:rPr>
                <a:t>We need to schedule a work consisting of a sequence of actions. Each action has some duration and needs some resources. </a:t>
              </a:r>
              <a:endParaRPr lang="sk-SK" altLang="en-US"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endParaRPr lang="sk-SK" altLang="en-US"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en-US" altLang="en-US" sz="2400" i="1" dirty="0" smtClean="0">
                  <a:solidFill>
                    <a:srgbClr val="C00000"/>
                  </a:solidFill>
                  <a:latin typeface="Times New Roman" panose="02020603050405020304" pitchFamily="18" charset="0"/>
                </a:rPr>
                <a:t>Example</a:t>
              </a:r>
              <a:r>
                <a:rPr lang="sk-SK" altLang="en-US" sz="2400" i="1" dirty="0" smtClean="0">
                  <a:solidFill>
                    <a:srgbClr val="C00000"/>
                  </a:solidFill>
                  <a:latin typeface="Times New Roman" panose="02020603050405020304" pitchFamily="18" charset="0"/>
                </a:rPr>
                <a:t>:</a:t>
              </a:r>
              <a:r>
                <a:rPr lang="sk-SK" altLang="en-US" sz="2400" dirty="0" smtClean="0">
                  <a:solidFill>
                    <a:schemeClr val="tx2"/>
                  </a:solidFill>
                  <a:latin typeface="Times New Roman" panose="02020603050405020304" pitchFamily="18" charset="0"/>
                </a:rPr>
                <a:t> </a:t>
              </a:r>
              <a:r>
                <a:rPr lang="en-US" altLang="en-US" sz="2400" dirty="0" smtClean="0">
                  <a:solidFill>
                    <a:schemeClr val="tx1"/>
                  </a:solidFill>
                  <a:latin typeface="Times New Roman" panose="02020603050405020304" pitchFamily="18" charset="0"/>
                </a:rPr>
                <a:t>Let us assemble two car</a:t>
              </a:r>
              <a:r>
                <a:rPr lang="sk-SK" altLang="en-US" sz="2400" dirty="0" smtClean="0">
                  <a:solidFill>
                    <a:schemeClr val="tx1"/>
                  </a:solidFill>
                  <a:latin typeface="Times New Roman" panose="02020603050405020304" pitchFamily="18" charset="0"/>
                </a:rPr>
                <a:t>s</a:t>
              </a:r>
              <a:r>
                <a:rPr lang="en-US" altLang="en-US" sz="2400" dirty="0" smtClean="0">
                  <a:solidFill>
                    <a:schemeClr val="tx1"/>
                  </a:solidFill>
                  <a:latin typeface="Times New Roman" panose="02020603050405020304" pitchFamily="18" charset="0"/>
                </a:rPr>
                <a:t> </a:t>
              </a:r>
              <a:r>
                <a:rPr lang="sk-SK" altLang="en-US" sz="2400" dirty="0" smtClean="0">
                  <a:solidFill>
                    <a:schemeClr val="tx1"/>
                  </a:solidFill>
                  <a:latin typeface="Times New Roman" panose="02020603050405020304" pitchFamily="18" charset="0"/>
                </a:rPr>
                <a:t>       a</a:t>
              </a:r>
              <a:r>
                <a:rPr lang="en-US" altLang="en-US" sz="2400" dirty="0" err="1" smtClean="0">
                  <a:solidFill>
                    <a:schemeClr val="tx1"/>
                  </a:solidFill>
                  <a:latin typeface="Times New Roman" panose="02020603050405020304" pitchFamily="18" charset="0"/>
                </a:rPr>
                <a:t>nd</a:t>
              </a:r>
              <a:r>
                <a:rPr lang="en-US" altLang="en-US" sz="2400" dirty="0" smtClean="0">
                  <a:solidFill>
                    <a:schemeClr val="tx1"/>
                  </a:solidFill>
                  <a:latin typeface="Times New Roman" panose="02020603050405020304" pitchFamily="18" charset="0"/>
                </a:rPr>
                <a:t> </a:t>
              </a:r>
              <a:r>
                <a:rPr lang="sk-SK" altLang="en-US" sz="2400" dirty="0" smtClean="0">
                  <a:solidFill>
                    <a:schemeClr val="tx1"/>
                  </a:solidFill>
                  <a:latin typeface="Times New Roman" panose="02020603050405020304" pitchFamily="18" charset="0"/>
                </a:rPr>
                <a:t>           </a:t>
              </a:r>
              <a:r>
                <a:rPr lang="sk-SK" altLang="en-US" sz="2400" dirty="0">
                  <a:solidFill>
                    <a:schemeClr val="tx1"/>
                  </a:solidFill>
                  <a:latin typeface="Times New Roman" panose="02020603050405020304" pitchFamily="18" charset="0"/>
                </a:rPr>
                <a:t>. </a:t>
              </a:r>
              <a:r>
                <a:rPr lang="en-US" altLang="en-US" sz="2400" dirty="0">
                  <a:solidFill>
                    <a:schemeClr val="tx1"/>
                  </a:solidFill>
                  <a:latin typeface="Times New Roman" panose="02020603050405020304" pitchFamily="18" charset="0"/>
                </a:rPr>
                <a:t> </a:t>
              </a:r>
              <a:r>
                <a:rPr lang="en-US" altLang="en-US" sz="2400" dirty="0" smtClean="0">
                  <a:solidFill>
                    <a:schemeClr val="tx1"/>
                  </a:solidFill>
                  <a:latin typeface="Times New Roman" panose="02020603050405020304" pitchFamily="18" charset="0"/>
                </a:rPr>
                <a:t>This work consists of 3 actions</a:t>
              </a:r>
              <a:r>
                <a:rPr lang="sk-SK" altLang="en-US" sz="2400" dirty="0" smtClean="0">
                  <a:solidFill>
                    <a:schemeClr val="tx1"/>
                  </a:solidFill>
                  <a:latin typeface="Times New Roman" panose="02020603050405020304" pitchFamily="18" charset="0"/>
                </a:rPr>
                <a:t>: </a:t>
              </a:r>
              <a:endParaRPr lang="sk-SK" altLang="en-US"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sk-SK" altLang="en-US" sz="2400" dirty="0">
                  <a:solidFill>
                    <a:schemeClr val="tx1"/>
                  </a:solidFill>
                  <a:latin typeface="Times New Roman" panose="02020603050405020304" pitchFamily="18" charset="0"/>
                </a:rPr>
                <a:t>              a) </a:t>
              </a:r>
              <a:r>
                <a:rPr lang="en-US" altLang="en-US" sz="2400" dirty="0" smtClean="0">
                  <a:solidFill>
                    <a:schemeClr val="tx1"/>
                  </a:solidFill>
                  <a:latin typeface="Times New Roman" panose="02020603050405020304" pitchFamily="18" charset="0"/>
                </a:rPr>
                <a:t> engine fitting</a:t>
              </a:r>
              <a:endParaRPr lang="sk-SK" altLang="en-US"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sk-SK" altLang="en-US" sz="2400" dirty="0">
                  <a:solidFill>
                    <a:schemeClr val="tx1"/>
                  </a:solidFill>
                  <a:latin typeface="Times New Roman" panose="02020603050405020304" pitchFamily="18" charset="0"/>
                </a:rPr>
                <a:t>              b)  </a:t>
              </a:r>
              <a:r>
                <a:rPr lang="en-US" altLang="en-US" sz="2400" dirty="0" smtClean="0">
                  <a:solidFill>
                    <a:schemeClr val="tx1"/>
                  </a:solidFill>
                  <a:latin typeface="Times New Roman" panose="02020603050405020304" pitchFamily="18" charset="0"/>
                </a:rPr>
                <a:t>wheel</a:t>
              </a:r>
              <a:r>
                <a:rPr lang="sk-SK" altLang="en-US" sz="2400" dirty="0" smtClean="0">
                  <a:solidFill>
                    <a:schemeClr val="tx1"/>
                  </a:solidFill>
                  <a:latin typeface="Times New Roman" panose="02020603050405020304" pitchFamily="18" charset="0"/>
                </a:rPr>
                <a:t> </a:t>
              </a:r>
              <a:r>
                <a:rPr lang="en-US" altLang="en-US" sz="2400" dirty="0" smtClean="0">
                  <a:solidFill>
                    <a:schemeClr val="tx1"/>
                  </a:solidFill>
                  <a:latin typeface="Times New Roman" panose="02020603050405020304" pitchFamily="18" charset="0"/>
                </a:rPr>
                <a:t>fitting</a:t>
              </a:r>
              <a:endParaRPr lang="sk-SK" altLang="en-US"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sk-SK" altLang="en-US" sz="2400" dirty="0">
                  <a:solidFill>
                    <a:schemeClr val="tx1"/>
                  </a:solidFill>
                  <a:latin typeface="Times New Roman" panose="02020603050405020304" pitchFamily="18" charset="0"/>
                </a:rPr>
                <a:t>              c)  </a:t>
              </a:r>
              <a:r>
                <a:rPr lang="en-US" altLang="en-US" sz="2400" dirty="0" smtClean="0">
                  <a:solidFill>
                    <a:schemeClr val="tx1"/>
                  </a:solidFill>
                  <a:latin typeface="Times New Roman" panose="02020603050405020304" pitchFamily="18" charset="0"/>
                </a:rPr>
                <a:t>product </a:t>
              </a:r>
              <a:r>
                <a:rPr lang="en-US" altLang="en-US" sz="2400" dirty="0" smtClean="0">
                  <a:solidFill>
                    <a:schemeClr val="tx1"/>
                  </a:solidFill>
                  <a:latin typeface="Times New Roman" panose="02020603050405020304" pitchFamily="18" charset="0"/>
                </a:rPr>
                <a:t>control</a:t>
              </a:r>
              <a:endParaRPr lang="sk-SK" altLang="en-US"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en-US" altLang="en-US" sz="2400" dirty="0" smtClean="0">
                  <a:solidFill>
                    <a:schemeClr val="tx1"/>
                  </a:solidFill>
                  <a:latin typeface="Times New Roman" panose="02020603050405020304" pitchFamily="18" charset="0"/>
                </a:rPr>
                <a:t>At first there are no resources restrictions</a:t>
              </a:r>
              <a:r>
                <a:rPr lang="sk-SK" altLang="en-US" sz="2400" dirty="0" smtClean="0">
                  <a:solidFill>
                    <a:schemeClr val="tx1"/>
                  </a:solidFill>
                  <a:latin typeface="Times New Roman" panose="02020603050405020304" pitchFamily="18" charset="0"/>
                </a:rPr>
                <a:t>.   </a:t>
              </a:r>
              <a:endParaRPr lang="en-US" altLang="en-US" sz="2400" i="1" dirty="0">
                <a:solidFill>
                  <a:schemeClr val="tx2"/>
                </a:solidFill>
                <a:latin typeface="Times New Roman" panose="02020603050405020304" pitchFamily="18" charset="0"/>
              </a:endParaRPr>
            </a:p>
          </p:txBody>
        </p:sp>
        <p:graphicFrame>
          <p:nvGraphicFramePr>
            <p:cNvPr id="43012" name="Object 5"/>
            <p:cNvGraphicFramePr>
              <a:graphicFrameLocks noChangeAspect="1"/>
            </p:cNvGraphicFramePr>
            <p:nvPr>
              <p:extLst>
                <p:ext uri="{D42A27DB-BD31-4B8C-83A1-F6EECF244321}">
                  <p14:modId xmlns:p14="http://schemas.microsoft.com/office/powerpoint/2010/main" val="1468638966"/>
                </p:ext>
              </p:extLst>
            </p:nvPr>
          </p:nvGraphicFramePr>
          <p:xfrm>
            <a:off x="5537201" y="3181350"/>
            <a:ext cx="403225" cy="488950"/>
          </p:xfrm>
          <a:graphic>
            <a:graphicData uri="http://schemas.openxmlformats.org/presentationml/2006/ole">
              <mc:AlternateContent xmlns:mc="http://schemas.openxmlformats.org/markup-compatibility/2006">
                <mc:Choice xmlns:v="urn:schemas-microsoft-com:vml" Requires="v">
                  <p:oleObj spid="_x0000_s1444" name="Rovnica" r:id="rId4" imgW="142927" imgH="181023" progId="Equation.3">
                    <p:embed/>
                  </p:oleObj>
                </mc:Choice>
                <mc:Fallback>
                  <p:oleObj name="Rovnica" r:id="rId4" imgW="142927" imgH="181023" progId="Equation.3">
                    <p:embed/>
                    <p:pic>
                      <p:nvPicPr>
                        <p:cNvPr id="43012"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7201" y="3181350"/>
                          <a:ext cx="403225"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3" name="Object 6"/>
            <p:cNvGraphicFramePr>
              <a:graphicFrameLocks noChangeAspect="1"/>
            </p:cNvGraphicFramePr>
            <p:nvPr>
              <p:extLst>
                <p:ext uri="{D42A27DB-BD31-4B8C-83A1-F6EECF244321}">
                  <p14:modId xmlns:p14="http://schemas.microsoft.com/office/powerpoint/2010/main" val="2764164834"/>
                </p:ext>
              </p:extLst>
            </p:nvPr>
          </p:nvGraphicFramePr>
          <p:xfrm>
            <a:off x="6705600" y="3225800"/>
            <a:ext cx="431800" cy="488950"/>
          </p:xfrm>
          <a:graphic>
            <a:graphicData uri="http://schemas.openxmlformats.org/presentationml/2006/ole">
              <mc:AlternateContent xmlns:mc="http://schemas.openxmlformats.org/markup-compatibility/2006">
                <mc:Choice xmlns:v="urn:schemas-microsoft-com:vml" Requires="v">
                  <p:oleObj spid="_x0000_s1445" name="Rovnica" r:id="rId6" imgW="152383" imgH="181023" progId="Equation.3">
                    <p:embed/>
                  </p:oleObj>
                </mc:Choice>
                <mc:Fallback>
                  <p:oleObj name="Rovnica" r:id="rId6" imgW="152383" imgH="181023" progId="Equation.3">
                    <p:embed/>
                    <p:pic>
                      <p:nvPicPr>
                        <p:cNvPr id="43013"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5600" y="3225800"/>
                          <a:ext cx="43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7593914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1524000" y="152400"/>
            <a:ext cx="96431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en-US" sz="2400" dirty="0" smtClean="0">
                <a:solidFill>
                  <a:schemeClr val="tx1"/>
                </a:solidFill>
                <a:latin typeface="Times New Roman" panose="02020603050405020304" pitchFamily="18" charset="0"/>
              </a:rPr>
              <a:t>Construction of two cars</a:t>
            </a:r>
            <a:r>
              <a:rPr lang="sk-SK" altLang="en-US" sz="2400" dirty="0" smtClean="0">
                <a:solidFill>
                  <a:schemeClr val="tx1"/>
                </a:solidFill>
                <a:latin typeface="Times New Roman" panose="02020603050405020304" pitchFamily="18" charset="0"/>
              </a:rPr>
              <a:t>:   </a:t>
            </a:r>
            <a:r>
              <a:rPr lang="en-US" altLang="en-US" sz="2400" dirty="0" smtClean="0">
                <a:solidFill>
                  <a:schemeClr val="tx1"/>
                </a:solidFill>
                <a:latin typeface="Times New Roman" panose="02020603050405020304" pitchFamily="18" charset="0"/>
              </a:rPr>
              <a:t>STRIPS</a:t>
            </a:r>
            <a:r>
              <a:rPr lang="sk-SK" altLang="en-US" sz="2400" dirty="0" smtClean="0">
                <a:solidFill>
                  <a:schemeClr val="tx1"/>
                </a:solidFill>
                <a:latin typeface="Times New Roman" panose="02020603050405020304" pitchFamily="18" charset="0"/>
              </a:rPr>
              <a:t> or ADL </a:t>
            </a:r>
            <a:r>
              <a:rPr lang="en-US" altLang="en-US" sz="2400" dirty="0" smtClean="0">
                <a:solidFill>
                  <a:schemeClr val="tx1"/>
                </a:solidFill>
                <a:latin typeface="Times New Roman" panose="02020603050405020304" pitchFamily="18" charset="0"/>
              </a:rPr>
              <a:t> problem description</a:t>
            </a:r>
            <a:endParaRPr lang="en-US" altLang="en-US" sz="2400" dirty="0">
              <a:solidFill>
                <a:schemeClr val="tx1"/>
              </a:solidFill>
              <a:latin typeface="Times New Roman" panose="02020603050405020304" pitchFamily="18" charset="0"/>
            </a:endParaRPr>
          </a:p>
        </p:txBody>
      </p:sp>
      <p:graphicFrame>
        <p:nvGraphicFramePr>
          <p:cNvPr id="45059" name="Object 3"/>
          <p:cNvGraphicFramePr>
            <a:graphicFrameLocks noChangeAspect="1"/>
          </p:cNvGraphicFramePr>
          <p:nvPr/>
        </p:nvGraphicFramePr>
        <p:xfrm>
          <a:off x="1828800" y="1681163"/>
          <a:ext cx="8686800" cy="4146550"/>
        </p:xfrm>
        <a:graphic>
          <a:graphicData uri="http://schemas.openxmlformats.org/presentationml/2006/ole">
            <mc:AlternateContent xmlns:mc="http://schemas.openxmlformats.org/markup-compatibility/2006">
              <mc:Choice xmlns:v="urn:schemas-microsoft-com:vml" Requires="v">
                <p:oleObj spid="_x0000_s2258" name="Rovnica" r:id="rId4" imgW="6667379" imgH="3162395" progId="Equation.3">
                  <p:embed/>
                </p:oleObj>
              </mc:Choice>
              <mc:Fallback>
                <p:oleObj name="Rovnica" r:id="rId4" imgW="6667379" imgH="3162395" progId="Equation.3">
                  <p:embed/>
                  <p:pic>
                    <p:nvPicPr>
                      <p:cNvPr id="4505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1681163"/>
                        <a:ext cx="8686800" cy="414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392476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0679430" y="2992120"/>
            <a:ext cx="1154430" cy="822960"/>
            <a:chOff x="10062210" y="2960370"/>
            <a:chExt cx="1154430" cy="822960"/>
          </a:xfrm>
        </p:grpSpPr>
        <p:sp>
          <p:nvSpPr>
            <p:cNvPr id="3" name="Rectangle 2"/>
            <p:cNvSpPr/>
            <p:nvPr/>
          </p:nvSpPr>
          <p:spPr>
            <a:xfrm>
              <a:off x="10062210" y="2960370"/>
              <a:ext cx="1154430" cy="82296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370820" y="3143250"/>
              <a:ext cx="742950" cy="369332"/>
            </a:xfrm>
            <a:prstGeom prst="rect">
              <a:avLst/>
            </a:prstGeom>
            <a:noFill/>
          </p:spPr>
          <p:txBody>
            <a:bodyPr wrap="square" rtlCol="0">
              <a:spAutoFit/>
            </a:bodyPr>
            <a:lstStyle/>
            <a:p>
              <a:r>
                <a:rPr lang="sk-SK" dirty="0" err="1" smtClean="0"/>
                <a:t>Goal</a:t>
              </a:r>
              <a:endParaRPr lang="en-US" dirty="0"/>
            </a:p>
          </p:txBody>
        </p:sp>
      </p:grpSp>
      <p:grpSp>
        <p:nvGrpSpPr>
          <p:cNvPr id="15" name="Group 14"/>
          <p:cNvGrpSpPr/>
          <p:nvPr/>
        </p:nvGrpSpPr>
        <p:grpSpPr>
          <a:xfrm>
            <a:off x="9093476" y="2696860"/>
            <a:ext cx="1669774" cy="1558052"/>
            <a:chOff x="8743950" y="2594610"/>
            <a:chExt cx="1669774" cy="1558052"/>
          </a:xfrm>
        </p:grpSpPr>
        <mc:AlternateContent xmlns:mc="http://schemas.openxmlformats.org/markup-compatibility/2006" xmlns:a14="http://schemas.microsoft.com/office/drawing/2010/main">
          <mc:Choice Requires="a14">
            <p:sp>
              <p:nvSpPr>
                <p:cNvPr id="9" name="TextBox 8"/>
                <p:cNvSpPr txBox="1"/>
                <p:nvPr/>
              </p:nvSpPr>
              <p:spPr>
                <a:xfrm>
                  <a:off x="8743950" y="2594610"/>
                  <a:ext cx="1234440" cy="369332"/>
                </a:xfrm>
                <a:prstGeom prst="rect">
                  <a:avLst/>
                </a:prstGeom>
                <a:noFill/>
              </p:spPr>
              <p:txBody>
                <a:bodyPr wrap="square" rtlCol="0">
                  <a:spAutoFit/>
                </a:bodyPr>
                <a:lstStyle/>
                <a:p>
                  <a:r>
                    <a:rPr lang="sk-SK" dirty="0" smtClean="0"/>
                    <a:t>Done(</a:t>
                  </a:r>
                  <a14:m>
                    <m:oMath xmlns:m="http://schemas.openxmlformats.org/officeDocument/2006/math">
                      <m:sSub>
                        <m:sSubPr>
                          <m:ctrlPr>
                            <a:rPr lang="sk-SK" i="1" smtClean="0">
                              <a:latin typeface="Cambria Math" panose="02040503050406030204" pitchFamily="18" charset="0"/>
                            </a:rPr>
                          </m:ctrlPr>
                        </m:sSubPr>
                        <m:e>
                          <m:r>
                            <a:rPr lang="sk-SK" b="0" i="1" smtClean="0">
                              <a:latin typeface="Cambria Math" panose="02040503050406030204" pitchFamily="18" charset="0"/>
                            </a:rPr>
                            <m:t>𝐶</m:t>
                          </m:r>
                        </m:e>
                        <m:sub>
                          <m:r>
                            <a:rPr lang="sk-SK" b="0" i="1" smtClean="0">
                              <a:latin typeface="Cambria Math" panose="02040503050406030204" pitchFamily="18" charset="0"/>
                            </a:rPr>
                            <m:t>1</m:t>
                          </m:r>
                        </m:sub>
                      </m:sSub>
                    </m:oMath>
                  </a14:m>
                  <a:r>
                    <a:rPr lang="sk-SK" dirty="0" smtClean="0"/>
                    <a:t>)</a:t>
                  </a:r>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8743950" y="2594610"/>
                  <a:ext cx="1234440" cy="369332"/>
                </a:xfrm>
                <a:prstGeom prst="rect">
                  <a:avLst/>
                </a:prstGeom>
                <a:blipFill>
                  <a:blip r:embed="rId2"/>
                  <a:stretch>
                    <a:fillRect l="-4455" t="-8197" r="-990"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8827770" y="3783330"/>
                  <a:ext cx="1234440" cy="369332"/>
                </a:xfrm>
                <a:prstGeom prst="rect">
                  <a:avLst/>
                </a:prstGeom>
                <a:noFill/>
              </p:spPr>
              <p:txBody>
                <a:bodyPr wrap="square" rtlCol="0">
                  <a:spAutoFit/>
                </a:bodyPr>
                <a:lstStyle/>
                <a:p>
                  <a:r>
                    <a:rPr lang="sk-SK" dirty="0" smtClean="0"/>
                    <a:t>Done(</a:t>
                  </a:r>
                  <a14:m>
                    <m:oMath xmlns:m="http://schemas.openxmlformats.org/officeDocument/2006/math">
                      <m:sSub>
                        <m:sSubPr>
                          <m:ctrlPr>
                            <a:rPr lang="sk-SK" i="1" smtClean="0">
                              <a:latin typeface="Cambria Math" panose="02040503050406030204" pitchFamily="18" charset="0"/>
                            </a:rPr>
                          </m:ctrlPr>
                        </m:sSubPr>
                        <m:e>
                          <m:r>
                            <a:rPr lang="sk-SK" b="0" i="1" smtClean="0">
                              <a:latin typeface="Cambria Math" panose="02040503050406030204" pitchFamily="18" charset="0"/>
                            </a:rPr>
                            <m:t>𝐶</m:t>
                          </m:r>
                        </m:e>
                        <m:sub>
                          <m:r>
                            <a:rPr lang="sk-SK" b="0" i="1" smtClean="0">
                              <a:latin typeface="Cambria Math" panose="02040503050406030204" pitchFamily="18" charset="0"/>
                            </a:rPr>
                            <m:t>2</m:t>
                          </m:r>
                        </m:sub>
                      </m:sSub>
                    </m:oMath>
                  </a14:m>
                  <a:r>
                    <a:rPr lang="sk-SK" dirty="0" smtClean="0"/>
                    <a:t>)</a:t>
                  </a:r>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8827770" y="3783330"/>
                  <a:ext cx="1234440" cy="369332"/>
                </a:xfrm>
                <a:prstGeom prst="rect">
                  <a:avLst/>
                </a:prstGeom>
                <a:blipFill>
                  <a:blip r:embed="rId3"/>
                  <a:stretch>
                    <a:fillRect l="-3941" t="-8197" r="-1478" b="-24590"/>
                  </a:stretch>
                </a:blipFill>
              </p:spPr>
              <p:txBody>
                <a:bodyPr/>
                <a:lstStyle/>
                <a:p>
                  <a:r>
                    <a:rPr lang="en-US">
                      <a:noFill/>
                    </a:rPr>
                    <a:t> </a:t>
                  </a:r>
                </a:p>
              </p:txBody>
            </p:sp>
          </mc:Fallback>
        </mc:AlternateContent>
        <p:cxnSp>
          <p:nvCxnSpPr>
            <p:cNvPr id="12" name="Straight Connector 11"/>
            <p:cNvCxnSpPr>
              <a:stCxn id="9" idx="2"/>
            </p:cNvCxnSpPr>
            <p:nvPr/>
          </p:nvCxnSpPr>
          <p:spPr>
            <a:xfrm>
              <a:off x="9361170" y="2963942"/>
              <a:ext cx="617220" cy="363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9950809" y="3697248"/>
              <a:ext cx="462915" cy="41148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7422294" y="1771650"/>
            <a:ext cx="2112645" cy="3314700"/>
            <a:chOff x="6939915" y="1771650"/>
            <a:chExt cx="2112645" cy="3314700"/>
          </a:xfrm>
        </p:grpSpPr>
        <p:grpSp>
          <p:nvGrpSpPr>
            <p:cNvPr id="19" name="Group 18"/>
            <p:cNvGrpSpPr/>
            <p:nvPr/>
          </p:nvGrpSpPr>
          <p:grpSpPr>
            <a:xfrm>
              <a:off x="6939915" y="1771650"/>
              <a:ext cx="1447800" cy="822960"/>
              <a:chOff x="6939915" y="1771650"/>
              <a:chExt cx="1447800" cy="822960"/>
            </a:xfrm>
          </p:grpSpPr>
          <p:sp>
            <p:nvSpPr>
              <p:cNvPr id="17" name="Rectangle 16"/>
              <p:cNvSpPr/>
              <p:nvPr/>
            </p:nvSpPr>
            <p:spPr>
              <a:xfrm>
                <a:off x="7086600" y="1771650"/>
                <a:ext cx="1154430" cy="82296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p:cNvSpPr txBox="1"/>
                  <p:nvPr/>
                </p:nvSpPr>
                <p:spPr>
                  <a:xfrm>
                    <a:off x="6939915" y="1918454"/>
                    <a:ext cx="1447800" cy="369332"/>
                  </a:xfrm>
                  <a:prstGeom prst="rect">
                    <a:avLst/>
                  </a:prstGeom>
                  <a:noFill/>
                </p:spPr>
                <p:txBody>
                  <a:bodyPr wrap="square" rtlCol="0">
                    <a:spAutoFit/>
                  </a:bodyPr>
                  <a:lstStyle/>
                  <a:p>
                    <a:r>
                      <a:rPr lang="sk-SK" dirty="0" smtClean="0"/>
                      <a:t>Inspect(</a:t>
                    </a:r>
                    <a14:m>
                      <m:oMath xmlns:m="http://schemas.openxmlformats.org/officeDocument/2006/math">
                        <m:sSub>
                          <m:sSubPr>
                            <m:ctrlPr>
                              <a:rPr lang="sk-SK" i="1">
                                <a:latin typeface="Cambria Math" panose="02040503050406030204" pitchFamily="18" charset="0"/>
                              </a:rPr>
                            </m:ctrlPr>
                          </m:sSubPr>
                          <m:e>
                            <m:r>
                              <a:rPr lang="sk-SK" i="1">
                                <a:latin typeface="Cambria Math" panose="02040503050406030204" pitchFamily="18" charset="0"/>
                              </a:rPr>
                              <m:t>𝐶</m:t>
                            </m:r>
                          </m:e>
                          <m:sub>
                            <m:r>
                              <a:rPr lang="sk-SK" i="1">
                                <a:latin typeface="Cambria Math" panose="02040503050406030204" pitchFamily="18" charset="0"/>
                              </a:rPr>
                              <m:t>1</m:t>
                            </m:r>
                          </m:sub>
                        </m:sSub>
                        <m:r>
                          <a:rPr lang="sk-SK" b="0" i="0" smtClean="0">
                            <a:latin typeface="Cambria Math" panose="02040503050406030204" pitchFamily="18" charset="0"/>
                          </a:rPr>
                          <m:t>)</m:t>
                        </m:r>
                      </m:oMath>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6939915" y="1918454"/>
                    <a:ext cx="1447800" cy="369332"/>
                  </a:xfrm>
                  <a:prstGeom prst="rect">
                    <a:avLst/>
                  </a:prstGeom>
                  <a:blipFill>
                    <a:blip r:embed="rId4"/>
                    <a:stretch>
                      <a:fillRect l="-3797" t="-10000" b="-26667"/>
                    </a:stretch>
                  </a:blipFill>
                </p:spPr>
                <p:txBody>
                  <a:bodyPr/>
                  <a:lstStyle/>
                  <a:p>
                    <a:r>
                      <a:rPr lang="en-US">
                        <a:noFill/>
                      </a:rPr>
                      <a:t> </a:t>
                    </a:r>
                  </a:p>
                </p:txBody>
              </p:sp>
            </mc:Fallback>
          </mc:AlternateContent>
        </p:grpSp>
        <p:grpSp>
          <p:nvGrpSpPr>
            <p:cNvPr id="20" name="Group 19"/>
            <p:cNvGrpSpPr/>
            <p:nvPr/>
          </p:nvGrpSpPr>
          <p:grpSpPr>
            <a:xfrm>
              <a:off x="7254516" y="4074438"/>
              <a:ext cx="1657350" cy="1011912"/>
              <a:chOff x="7086600" y="1771650"/>
              <a:chExt cx="1447800" cy="822960"/>
            </a:xfrm>
          </p:grpSpPr>
          <p:sp>
            <p:nvSpPr>
              <p:cNvPr id="21" name="Rectangle 20"/>
              <p:cNvSpPr/>
              <p:nvPr/>
            </p:nvSpPr>
            <p:spPr>
              <a:xfrm>
                <a:off x="7086600" y="1771650"/>
                <a:ext cx="1154430" cy="82296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p:cNvSpPr txBox="1"/>
                  <p:nvPr/>
                </p:nvSpPr>
                <p:spPr>
                  <a:xfrm>
                    <a:off x="7086600" y="1992286"/>
                    <a:ext cx="1447800" cy="369332"/>
                  </a:xfrm>
                  <a:prstGeom prst="rect">
                    <a:avLst/>
                  </a:prstGeom>
                  <a:noFill/>
                </p:spPr>
                <p:txBody>
                  <a:bodyPr wrap="square" rtlCol="0">
                    <a:spAutoFit/>
                  </a:bodyPr>
                  <a:lstStyle/>
                  <a:p>
                    <a:r>
                      <a:rPr lang="sk-SK" dirty="0" smtClean="0"/>
                      <a:t>Inspect(</a:t>
                    </a:r>
                    <a14:m>
                      <m:oMath xmlns:m="http://schemas.openxmlformats.org/officeDocument/2006/math">
                        <m:sSub>
                          <m:sSubPr>
                            <m:ctrlPr>
                              <a:rPr lang="sk-SK" i="1">
                                <a:latin typeface="Cambria Math" panose="02040503050406030204" pitchFamily="18" charset="0"/>
                              </a:rPr>
                            </m:ctrlPr>
                          </m:sSubPr>
                          <m:e>
                            <m:r>
                              <a:rPr lang="sk-SK" i="1">
                                <a:latin typeface="Cambria Math" panose="02040503050406030204" pitchFamily="18" charset="0"/>
                              </a:rPr>
                              <m:t>𝐶</m:t>
                            </m:r>
                          </m:e>
                          <m:sub>
                            <m:r>
                              <a:rPr lang="sk-SK" b="0" i="1" smtClean="0">
                                <a:latin typeface="Cambria Math" panose="02040503050406030204" pitchFamily="18" charset="0"/>
                              </a:rPr>
                              <m:t>2</m:t>
                            </m:r>
                          </m:sub>
                        </m:sSub>
                        <m:r>
                          <a:rPr lang="sk-SK" b="0" i="0" smtClean="0">
                            <a:latin typeface="Cambria Math" panose="02040503050406030204" pitchFamily="18" charset="0"/>
                          </a:rPr>
                          <m:t>)</m:t>
                        </m:r>
                      </m:oMath>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7086600" y="1992286"/>
                    <a:ext cx="1447800" cy="369332"/>
                  </a:xfrm>
                  <a:prstGeom prst="rect">
                    <a:avLst/>
                  </a:prstGeom>
                  <a:blipFill>
                    <a:blip r:embed="rId5"/>
                    <a:stretch>
                      <a:fillRect l="-2941" t="-8108" b="-2703"/>
                    </a:stretch>
                  </a:blipFill>
                </p:spPr>
                <p:txBody>
                  <a:bodyPr/>
                  <a:lstStyle/>
                  <a:p>
                    <a:r>
                      <a:rPr lang="en-GB">
                        <a:noFill/>
                      </a:rPr>
                      <a:t> </a:t>
                    </a:r>
                  </a:p>
                </p:txBody>
              </p:sp>
            </mc:Fallback>
          </mc:AlternateContent>
        </p:grpSp>
        <p:cxnSp>
          <p:nvCxnSpPr>
            <p:cNvPr id="24" name="Straight Connector 23"/>
            <p:cNvCxnSpPr/>
            <p:nvPr/>
          </p:nvCxnSpPr>
          <p:spPr>
            <a:xfrm>
              <a:off x="8387715" y="2287786"/>
              <a:ext cx="440055" cy="306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8660130" y="4254948"/>
              <a:ext cx="392430" cy="35312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5199379" y="968853"/>
            <a:ext cx="2880995" cy="4275642"/>
            <a:chOff x="5199379" y="968853"/>
            <a:chExt cx="2880995" cy="4275642"/>
          </a:xfrm>
        </p:grpSpPr>
        <p:grpSp>
          <p:nvGrpSpPr>
            <p:cNvPr id="39" name="Group 38"/>
            <p:cNvGrpSpPr/>
            <p:nvPr/>
          </p:nvGrpSpPr>
          <p:grpSpPr>
            <a:xfrm>
              <a:off x="5199379" y="968853"/>
              <a:ext cx="2880995" cy="1674138"/>
              <a:chOff x="4782820" y="920472"/>
              <a:chExt cx="2880995" cy="1674138"/>
            </a:xfrm>
          </p:grpSpPr>
          <p:grpSp>
            <p:nvGrpSpPr>
              <p:cNvPr id="30" name="Group 29"/>
              <p:cNvGrpSpPr/>
              <p:nvPr/>
            </p:nvGrpSpPr>
            <p:grpSpPr>
              <a:xfrm>
                <a:off x="4782820" y="1771650"/>
                <a:ext cx="1457325" cy="822960"/>
                <a:chOff x="4782820" y="1771650"/>
                <a:chExt cx="1457325" cy="822960"/>
              </a:xfrm>
            </p:grpSpPr>
            <p:sp>
              <p:nvSpPr>
                <p:cNvPr id="16" name="Rectangle 15"/>
                <p:cNvSpPr/>
                <p:nvPr/>
              </p:nvSpPr>
              <p:spPr>
                <a:xfrm>
                  <a:off x="4782820" y="1771650"/>
                  <a:ext cx="1154430" cy="82296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p:cNvSpPr txBox="1"/>
                    <p:nvPr/>
                  </p:nvSpPr>
                  <p:spPr>
                    <a:xfrm>
                      <a:off x="4792345" y="1998464"/>
                      <a:ext cx="1447800" cy="369332"/>
                    </a:xfrm>
                    <a:prstGeom prst="rect">
                      <a:avLst/>
                    </a:prstGeom>
                    <a:noFill/>
                  </p:spPr>
                  <p:txBody>
                    <a:bodyPr wrap="square" rtlCol="0">
                      <a:spAutoFit/>
                    </a:bodyPr>
                    <a:lstStyle/>
                    <a:p>
                      <a:r>
                        <a:rPr lang="sk-SK" dirty="0" err="1" smtClean="0"/>
                        <a:t>AddWh</a:t>
                      </a:r>
                      <a:r>
                        <a:rPr lang="sk-SK" dirty="0" smtClean="0"/>
                        <a:t>(</a:t>
                      </a:r>
                      <a14:m>
                        <m:oMath xmlns:m="http://schemas.openxmlformats.org/officeDocument/2006/math">
                          <m:sSub>
                            <m:sSubPr>
                              <m:ctrlPr>
                                <a:rPr lang="sk-SK" i="1">
                                  <a:latin typeface="Cambria Math" panose="02040503050406030204" pitchFamily="18" charset="0"/>
                                </a:rPr>
                              </m:ctrlPr>
                            </m:sSubPr>
                            <m:e>
                              <m:r>
                                <a:rPr lang="sk-SK" i="1">
                                  <a:latin typeface="Cambria Math" panose="02040503050406030204" pitchFamily="18" charset="0"/>
                                </a:rPr>
                                <m:t>𝐶</m:t>
                              </m:r>
                            </m:e>
                            <m:sub>
                              <m:r>
                                <a:rPr lang="sk-SK" i="1">
                                  <a:latin typeface="Cambria Math" panose="02040503050406030204" pitchFamily="18" charset="0"/>
                                </a:rPr>
                                <m:t>1</m:t>
                              </m:r>
                            </m:sub>
                          </m:sSub>
                          <m:r>
                            <a:rPr lang="sk-SK" b="0" i="0" smtClean="0">
                              <a:latin typeface="Cambria Math" panose="02040503050406030204" pitchFamily="18" charset="0"/>
                            </a:rPr>
                            <m:t>)</m:t>
                          </m:r>
                        </m:oMath>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4792345" y="1998464"/>
                      <a:ext cx="1447800" cy="369332"/>
                    </a:xfrm>
                    <a:prstGeom prst="rect">
                      <a:avLst/>
                    </a:prstGeom>
                    <a:blipFill>
                      <a:blip r:embed="rId6"/>
                      <a:stretch>
                        <a:fillRect l="-3361" t="-10000" b="-26667"/>
                      </a:stretch>
                    </a:blipFill>
                  </p:spPr>
                  <p:txBody>
                    <a:bodyPr/>
                    <a:lstStyle/>
                    <a:p>
                      <a:r>
                        <a:rPr lang="en-US">
                          <a:noFill/>
                        </a:rPr>
                        <a:t> </a:t>
                      </a:r>
                    </a:p>
                  </p:txBody>
                </p:sp>
              </mc:Fallback>
            </mc:AlternateContent>
          </p:grpSp>
          <p:cxnSp>
            <p:nvCxnSpPr>
              <p:cNvPr id="34" name="Straight Connector 33"/>
              <p:cNvCxnSpPr/>
              <p:nvPr/>
            </p:nvCxnSpPr>
            <p:spPr>
              <a:xfrm>
                <a:off x="6162040" y="1958459"/>
                <a:ext cx="777875" cy="4000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p:cNvSpPr txBox="1"/>
                  <p:nvPr/>
                </p:nvSpPr>
                <p:spPr>
                  <a:xfrm>
                    <a:off x="5901055" y="920472"/>
                    <a:ext cx="1762760" cy="1200329"/>
                  </a:xfrm>
                  <a:prstGeom prst="rect">
                    <a:avLst/>
                  </a:prstGeom>
                  <a:noFill/>
                </p:spPr>
                <p:txBody>
                  <a:bodyPr wrap="square" rtlCol="0">
                    <a:spAutoFit/>
                  </a:bodyPr>
                  <a:lstStyle/>
                  <a:p>
                    <a:r>
                      <a:rPr lang="sk-SK" dirty="0" err="1" smtClean="0"/>
                      <a:t>WheelOn</a:t>
                    </a:r>
                    <a:r>
                      <a:rPr lang="sk-SK" dirty="0" smtClean="0"/>
                      <a:t>(</a:t>
                    </a:r>
                    <a14:m>
                      <m:oMath xmlns:m="http://schemas.openxmlformats.org/officeDocument/2006/math">
                        <m:sSub>
                          <m:sSubPr>
                            <m:ctrlPr>
                              <a:rPr lang="sk-SK" i="1">
                                <a:latin typeface="Cambria Math" panose="02040503050406030204" pitchFamily="18" charset="0"/>
                              </a:rPr>
                            </m:ctrlPr>
                          </m:sSubPr>
                          <m:e>
                            <m:r>
                              <a:rPr lang="sk-SK" i="1">
                                <a:latin typeface="Cambria Math" panose="02040503050406030204" pitchFamily="18" charset="0"/>
                              </a:rPr>
                              <m:t>𝐶</m:t>
                            </m:r>
                          </m:e>
                          <m:sub>
                            <m:r>
                              <a:rPr lang="sk-SK" i="1">
                                <a:latin typeface="Cambria Math" panose="02040503050406030204" pitchFamily="18" charset="0"/>
                              </a:rPr>
                              <m:t>1</m:t>
                            </m:r>
                          </m:sub>
                        </m:sSub>
                      </m:oMath>
                    </a14:m>
                    <a:r>
                      <a:rPr lang="sk-SK" dirty="0" smtClean="0"/>
                      <a:t>)</a:t>
                    </a:r>
                  </a:p>
                  <a:p>
                    <a:r>
                      <a:rPr lang="sk-SK" dirty="0" err="1" smtClean="0"/>
                      <a:t>Chasis</a:t>
                    </a:r>
                    <a:r>
                      <a:rPr lang="sk-SK" dirty="0" smtClean="0"/>
                      <a:t>(</a:t>
                    </a:r>
                    <a14:m>
                      <m:oMath xmlns:m="http://schemas.openxmlformats.org/officeDocument/2006/math">
                        <m:sSub>
                          <m:sSubPr>
                            <m:ctrlPr>
                              <a:rPr lang="sk-SK" i="1">
                                <a:latin typeface="Cambria Math" panose="02040503050406030204" pitchFamily="18" charset="0"/>
                              </a:rPr>
                            </m:ctrlPr>
                          </m:sSubPr>
                          <m:e>
                            <m:r>
                              <a:rPr lang="sk-SK" i="1">
                                <a:latin typeface="Cambria Math" panose="02040503050406030204" pitchFamily="18" charset="0"/>
                              </a:rPr>
                              <m:t>𝐶</m:t>
                            </m:r>
                          </m:e>
                          <m:sub>
                            <m:r>
                              <a:rPr lang="sk-SK" i="1">
                                <a:latin typeface="Cambria Math" panose="02040503050406030204" pitchFamily="18" charset="0"/>
                              </a:rPr>
                              <m:t>1</m:t>
                            </m:r>
                          </m:sub>
                        </m:sSub>
                      </m:oMath>
                    </a14:m>
                    <a:r>
                      <a:rPr lang="sk-SK" dirty="0" smtClean="0"/>
                      <a:t>)</a:t>
                    </a:r>
                  </a:p>
                  <a:p>
                    <a:r>
                      <a:rPr lang="sk-SK" dirty="0" err="1" smtClean="0"/>
                      <a:t>EngineIn</a:t>
                    </a:r>
                    <a:r>
                      <a:rPr lang="sk-SK" dirty="0" smtClean="0"/>
                      <a:t>(</a:t>
                    </a:r>
                    <a14:m>
                      <m:oMath xmlns:m="http://schemas.openxmlformats.org/officeDocument/2006/math">
                        <m:sSub>
                          <m:sSubPr>
                            <m:ctrlPr>
                              <a:rPr lang="sk-SK" i="1">
                                <a:latin typeface="Cambria Math" panose="02040503050406030204" pitchFamily="18" charset="0"/>
                              </a:rPr>
                            </m:ctrlPr>
                          </m:sSubPr>
                          <m:e>
                            <m:r>
                              <a:rPr lang="sk-SK" i="1">
                                <a:latin typeface="Cambria Math" panose="02040503050406030204" pitchFamily="18" charset="0"/>
                              </a:rPr>
                              <m:t>𝐶</m:t>
                            </m:r>
                          </m:e>
                          <m:sub>
                            <m:r>
                              <a:rPr lang="sk-SK" i="1">
                                <a:latin typeface="Cambria Math" panose="02040503050406030204" pitchFamily="18" charset="0"/>
                              </a:rPr>
                              <m:t>1</m:t>
                            </m:r>
                          </m:sub>
                        </m:sSub>
                      </m:oMath>
                    </a14:m>
                    <a:r>
                      <a:rPr lang="sk-SK" dirty="0" smtClean="0"/>
                      <a:t>)</a:t>
                    </a:r>
                  </a:p>
                  <a:p>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5901055" y="920472"/>
                    <a:ext cx="1762760" cy="1200329"/>
                  </a:xfrm>
                  <a:prstGeom prst="rect">
                    <a:avLst/>
                  </a:prstGeom>
                  <a:blipFill>
                    <a:blip r:embed="rId7"/>
                    <a:stretch>
                      <a:fillRect l="-2759" t="-3046"/>
                    </a:stretch>
                  </a:blipFill>
                </p:spPr>
                <p:txBody>
                  <a:bodyPr/>
                  <a:lstStyle/>
                  <a:p>
                    <a:r>
                      <a:rPr lang="en-US">
                        <a:noFill/>
                      </a:rPr>
                      <a:t> </a:t>
                    </a:r>
                  </a:p>
                </p:txBody>
              </p:sp>
            </mc:Fallback>
          </mc:AlternateContent>
        </p:grpSp>
        <p:grpSp>
          <p:nvGrpSpPr>
            <p:cNvPr id="40" name="Group 39"/>
            <p:cNvGrpSpPr/>
            <p:nvPr/>
          </p:nvGrpSpPr>
          <p:grpSpPr>
            <a:xfrm>
              <a:off x="5265116" y="3506651"/>
              <a:ext cx="2792095" cy="1737844"/>
              <a:chOff x="4782820" y="3340064"/>
              <a:chExt cx="2792095" cy="1737844"/>
            </a:xfrm>
          </p:grpSpPr>
          <p:grpSp>
            <p:nvGrpSpPr>
              <p:cNvPr id="32" name="Group 31"/>
              <p:cNvGrpSpPr/>
              <p:nvPr/>
            </p:nvGrpSpPr>
            <p:grpSpPr>
              <a:xfrm>
                <a:off x="4782820" y="4254948"/>
                <a:ext cx="1447800" cy="822960"/>
                <a:chOff x="4782820" y="4254948"/>
                <a:chExt cx="1447800" cy="822960"/>
              </a:xfrm>
            </p:grpSpPr>
            <p:sp>
              <p:nvSpPr>
                <p:cNvPr id="28" name="Rectangle 27"/>
                <p:cNvSpPr/>
                <p:nvPr/>
              </p:nvSpPr>
              <p:spPr>
                <a:xfrm>
                  <a:off x="4782820" y="4254948"/>
                  <a:ext cx="1154430" cy="82296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TextBox 30"/>
                    <p:cNvSpPr txBox="1"/>
                    <p:nvPr/>
                  </p:nvSpPr>
                  <p:spPr>
                    <a:xfrm>
                      <a:off x="4782820" y="4478064"/>
                      <a:ext cx="1447800" cy="369332"/>
                    </a:xfrm>
                    <a:prstGeom prst="rect">
                      <a:avLst/>
                    </a:prstGeom>
                    <a:noFill/>
                  </p:spPr>
                  <p:txBody>
                    <a:bodyPr wrap="square" rtlCol="0">
                      <a:spAutoFit/>
                    </a:bodyPr>
                    <a:lstStyle/>
                    <a:p>
                      <a:r>
                        <a:rPr lang="sk-SK" dirty="0" smtClean="0"/>
                        <a:t>AddWh(</a:t>
                      </a:r>
                      <a14:m>
                        <m:oMath xmlns:m="http://schemas.openxmlformats.org/officeDocument/2006/math">
                          <m:sSub>
                            <m:sSubPr>
                              <m:ctrlPr>
                                <a:rPr lang="sk-SK" i="1">
                                  <a:latin typeface="Cambria Math" panose="02040503050406030204" pitchFamily="18" charset="0"/>
                                </a:rPr>
                              </m:ctrlPr>
                            </m:sSubPr>
                            <m:e>
                              <m:r>
                                <a:rPr lang="sk-SK" i="1">
                                  <a:latin typeface="Cambria Math" panose="02040503050406030204" pitchFamily="18" charset="0"/>
                                </a:rPr>
                                <m:t>𝐶</m:t>
                              </m:r>
                            </m:e>
                            <m:sub>
                              <m:r>
                                <a:rPr lang="sk-SK" b="0" i="1" smtClean="0">
                                  <a:latin typeface="Cambria Math" panose="02040503050406030204" pitchFamily="18" charset="0"/>
                                </a:rPr>
                                <m:t>2</m:t>
                              </m:r>
                            </m:sub>
                          </m:sSub>
                          <m:r>
                            <a:rPr lang="sk-SK" b="0" i="0" smtClean="0">
                              <a:latin typeface="Cambria Math" panose="02040503050406030204" pitchFamily="18" charset="0"/>
                            </a:rPr>
                            <m:t>)</m:t>
                          </m:r>
                        </m:oMath>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4782820" y="4478064"/>
                      <a:ext cx="1447800" cy="369332"/>
                    </a:xfrm>
                    <a:prstGeom prst="rect">
                      <a:avLst/>
                    </a:prstGeom>
                    <a:blipFill>
                      <a:blip r:embed="rId8"/>
                      <a:stretch>
                        <a:fillRect l="-3797" t="-9836" r="-844" b="-24590"/>
                      </a:stretch>
                    </a:blipFill>
                  </p:spPr>
                  <p:txBody>
                    <a:bodyPr/>
                    <a:lstStyle/>
                    <a:p>
                      <a:r>
                        <a:rPr lang="en-US">
                          <a:noFill/>
                        </a:rPr>
                        <a:t> </a:t>
                      </a:r>
                    </a:p>
                  </p:txBody>
                </p:sp>
              </mc:Fallback>
            </mc:AlternateContent>
          </p:grpSp>
          <p:cxnSp>
            <p:nvCxnSpPr>
              <p:cNvPr id="36" name="Straight Connector 35"/>
              <p:cNvCxnSpPr/>
              <p:nvPr/>
            </p:nvCxnSpPr>
            <p:spPr>
              <a:xfrm>
                <a:off x="6250940" y="4662730"/>
                <a:ext cx="777875" cy="4000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p:cNvSpPr txBox="1"/>
                  <p:nvPr/>
                </p:nvSpPr>
                <p:spPr>
                  <a:xfrm>
                    <a:off x="5812155" y="3340064"/>
                    <a:ext cx="1762760" cy="1200329"/>
                  </a:xfrm>
                  <a:prstGeom prst="rect">
                    <a:avLst/>
                  </a:prstGeom>
                  <a:noFill/>
                </p:spPr>
                <p:txBody>
                  <a:bodyPr wrap="square" rtlCol="0">
                    <a:spAutoFit/>
                  </a:bodyPr>
                  <a:lstStyle/>
                  <a:p>
                    <a:r>
                      <a:rPr lang="sk-SK" dirty="0" smtClean="0"/>
                      <a:t>WheelOn(</a:t>
                    </a:r>
                    <a14:m>
                      <m:oMath xmlns:m="http://schemas.openxmlformats.org/officeDocument/2006/math">
                        <m:sSub>
                          <m:sSubPr>
                            <m:ctrlPr>
                              <a:rPr lang="sk-SK" i="1">
                                <a:latin typeface="Cambria Math" panose="02040503050406030204" pitchFamily="18" charset="0"/>
                              </a:rPr>
                            </m:ctrlPr>
                          </m:sSubPr>
                          <m:e>
                            <m:r>
                              <a:rPr lang="sk-SK" i="1">
                                <a:latin typeface="Cambria Math" panose="02040503050406030204" pitchFamily="18" charset="0"/>
                              </a:rPr>
                              <m:t>𝐶</m:t>
                            </m:r>
                          </m:e>
                          <m:sub>
                            <m:r>
                              <a:rPr lang="sk-SK" b="0" i="1" smtClean="0">
                                <a:latin typeface="Cambria Math" panose="02040503050406030204" pitchFamily="18" charset="0"/>
                              </a:rPr>
                              <m:t>2</m:t>
                            </m:r>
                          </m:sub>
                        </m:sSub>
                      </m:oMath>
                    </a14:m>
                    <a:r>
                      <a:rPr lang="sk-SK" dirty="0" smtClean="0"/>
                      <a:t>)</a:t>
                    </a:r>
                  </a:p>
                  <a:p>
                    <a:r>
                      <a:rPr lang="sk-SK" dirty="0" err="1" smtClean="0"/>
                      <a:t>Chasis</a:t>
                    </a:r>
                    <a:r>
                      <a:rPr lang="sk-SK" dirty="0" smtClean="0"/>
                      <a:t>(</a:t>
                    </a:r>
                    <a14:m>
                      <m:oMath xmlns:m="http://schemas.openxmlformats.org/officeDocument/2006/math">
                        <m:sSub>
                          <m:sSubPr>
                            <m:ctrlPr>
                              <a:rPr lang="sk-SK" i="1">
                                <a:latin typeface="Cambria Math" panose="02040503050406030204" pitchFamily="18" charset="0"/>
                              </a:rPr>
                            </m:ctrlPr>
                          </m:sSubPr>
                          <m:e>
                            <m:r>
                              <a:rPr lang="sk-SK" i="1">
                                <a:latin typeface="Cambria Math" panose="02040503050406030204" pitchFamily="18" charset="0"/>
                              </a:rPr>
                              <m:t>𝐶</m:t>
                            </m:r>
                          </m:e>
                          <m:sub>
                            <m:r>
                              <a:rPr lang="sk-SK" b="0" i="1" smtClean="0">
                                <a:latin typeface="Cambria Math" panose="02040503050406030204" pitchFamily="18" charset="0"/>
                              </a:rPr>
                              <m:t>2</m:t>
                            </m:r>
                          </m:sub>
                        </m:sSub>
                      </m:oMath>
                    </a14:m>
                    <a:r>
                      <a:rPr lang="sk-SK" dirty="0" smtClean="0"/>
                      <a:t>)</a:t>
                    </a:r>
                  </a:p>
                  <a:p>
                    <a:r>
                      <a:rPr lang="sk-SK" dirty="0" err="1" smtClean="0"/>
                      <a:t>EngineIn</a:t>
                    </a:r>
                    <a:r>
                      <a:rPr lang="sk-SK" dirty="0" smtClean="0"/>
                      <a:t>(</a:t>
                    </a:r>
                    <a14:m>
                      <m:oMath xmlns:m="http://schemas.openxmlformats.org/officeDocument/2006/math">
                        <m:sSub>
                          <m:sSubPr>
                            <m:ctrlPr>
                              <a:rPr lang="sk-SK" i="1">
                                <a:latin typeface="Cambria Math" panose="02040503050406030204" pitchFamily="18" charset="0"/>
                              </a:rPr>
                            </m:ctrlPr>
                          </m:sSubPr>
                          <m:e>
                            <m:r>
                              <a:rPr lang="sk-SK" i="1">
                                <a:latin typeface="Cambria Math" panose="02040503050406030204" pitchFamily="18" charset="0"/>
                              </a:rPr>
                              <m:t>𝐶</m:t>
                            </m:r>
                          </m:e>
                          <m:sub>
                            <m:r>
                              <a:rPr lang="sk-SK" b="0" i="1" smtClean="0">
                                <a:latin typeface="Cambria Math" panose="02040503050406030204" pitchFamily="18" charset="0"/>
                              </a:rPr>
                              <m:t>2</m:t>
                            </m:r>
                          </m:sub>
                        </m:sSub>
                      </m:oMath>
                    </a14:m>
                    <a:r>
                      <a:rPr lang="sk-SK" dirty="0" smtClean="0"/>
                      <a:t>)</a:t>
                    </a:r>
                  </a:p>
                  <a:p>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5812155" y="3340064"/>
                    <a:ext cx="1762760" cy="1200329"/>
                  </a:xfrm>
                  <a:prstGeom prst="rect">
                    <a:avLst/>
                  </a:prstGeom>
                  <a:blipFill>
                    <a:blip r:embed="rId9"/>
                    <a:stretch>
                      <a:fillRect l="-3114" t="-2538"/>
                    </a:stretch>
                  </a:blipFill>
                </p:spPr>
                <p:txBody>
                  <a:bodyPr/>
                  <a:lstStyle/>
                  <a:p>
                    <a:r>
                      <a:rPr lang="en-US">
                        <a:noFill/>
                      </a:rPr>
                      <a:t> </a:t>
                    </a:r>
                  </a:p>
                </p:txBody>
              </p:sp>
            </mc:Fallback>
          </mc:AlternateContent>
        </p:grpSp>
      </p:grpSp>
      <p:grpSp>
        <p:nvGrpSpPr>
          <p:cNvPr id="42" name="Group 41"/>
          <p:cNvGrpSpPr/>
          <p:nvPr/>
        </p:nvGrpSpPr>
        <p:grpSpPr>
          <a:xfrm>
            <a:off x="2850528" y="1005429"/>
            <a:ext cx="2880995" cy="4275642"/>
            <a:chOff x="5199379" y="968853"/>
            <a:chExt cx="2880995" cy="4275642"/>
          </a:xfrm>
        </p:grpSpPr>
        <p:grpSp>
          <p:nvGrpSpPr>
            <p:cNvPr id="43" name="Group 42"/>
            <p:cNvGrpSpPr/>
            <p:nvPr/>
          </p:nvGrpSpPr>
          <p:grpSpPr>
            <a:xfrm>
              <a:off x="5199379" y="968853"/>
              <a:ext cx="2880995" cy="1674138"/>
              <a:chOff x="4782820" y="920472"/>
              <a:chExt cx="2880995" cy="1674138"/>
            </a:xfrm>
          </p:grpSpPr>
          <p:grpSp>
            <p:nvGrpSpPr>
              <p:cNvPr id="50" name="Group 49"/>
              <p:cNvGrpSpPr/>
              <p:nvPr/>
            </p:nvGrpSpPr>
            <p:grpSpPr>
              <a:xfrm>
                <a:off x="4782820" y="1771650"/>
                <a:ext cx="1649081" cy="822960"/>
                <a:chOff x="4782820" y="1771650"/>
                <a:chExt cx="1649081" cy="822960"/>
              </a:xfrm>
            </p:grpSpPr>
            <p:sp>
              <p:nvSpPr>
                <p:cNvPr id="53" name="Rectangle 52"/>
                <p:cNvSpPr/>
                <p:nvPr/>
              </p:nvSpPr>
              <p:spPr>
                <a:xfrm>
                  <a:off x="4782820" y="1771650"/>
                  <a:ext cx="1154430" cy="82296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4" name="TextBox 53"/>
                    <p:cNvSpPr txBox="1"/>
                    <p:nvPr/>
                  </p:nvSpPr>
                  <p:spPr>
                    <a:xfrm>
                      <a:off x="4792345" y="1998464"/>
                      <a:ext cx="1639556" cy="369332"/>
                    </a:xfrm>
                    <a:prstGeom prst="rect">
                      <a:avLst/>
                    </a:prstGeom>
                    <a:noFill/>
                  </p:spPr>
                  <p:txBody>
                    <a:bodyPr wrap="square" rtlCol="0">
                      <a:spAutoFit/>
                    </a:bodyPr>
                    <a:lstStyle/>
                    <a:p>
                      <a:r>
                        <a:rPr lang="sk-SK" dirty="0" err="1" smtClean="0"/>
                        <a:t>AddEng</a:t>
                      </a:r>
                      <a:r>
                        <a:rPr lang="sk-SK" dirty="0" smtClean="0"/>
                        <a:t>(</a:t>
                      </a:r>
                      <a14:m>
                        <m:oMath xmlns:m="http://schemas.openxmlformats.org/officeDocument/2006/math">
                          <m:sSub>
                            <m:sSubPr>
                              <m:ctrlPr>
                                <a:rPr lang="sk-SK" i="1">
                                  <a:latin typeface="Cambria Math" panose="02040503050406030204" pitchFamily="18" charset="0"/>
                                </a:rPr>
                              </m:ctrlPr>
                            </m:sSubPr>
                            <m:e>
                              <m:r>
                                <a:rPr lang="sk-SK" i="1">
                                  <a:latin typeface="Cambria Math" panose="02040503050406030204" pitchFamily="18" charset="0"/>
                                </a:rPr>
                                <m:t>𝐶</m:t>
                              </m:r>
                            </m:e>
                            <m:sub>
                              <m:r>
                                <a:rPr lang="sk-SK" i="1">
                                  <a:latin typeface="Cambria Math" panose="02040503050406030204" pitchFamily="18" charset="0"/>
                                </a:rPr>
                                <m:t>1</m:t>
                              </m:r>
                            </m:sub>
                          </m:sSub>
                          <m:r>
                            <a:rPr lang="sk-SK" b="0" i="0" smtClean="0">
                              <a:latin typeface="Cambria Math" panose="02040503050406030204" pitchFamily="18" charset="0"/>
                            </a:rPr>
                            <m:t>)</m:t>
                          </m:r>
                        </m:oMath>
                      </a14:m>
                      <a:endParaRPr lang="en-US" dirty="0"/>
                    </a:p>
                  </p:txBody>
                </p:sp>
              </mc:Choice>
              <mc:Fallback xmlns="">
                <p:sp>
                  <p:nvSpPr>
                    <p:cNvPr id="54" name="TextBox 53"/>
                    <p:cNvSpPr txBox="1">
                      <a:spLocks noRot="1" noChangeAspect="1" noMove="1" noResize="1" noEditPoints="1" noAdjustHandles="1" noChangeArrowheads="1" noChangeShapeType="1" noTextEdit="1"/>
                    </p:cNvSpPr>
                    <p:nvPr/>
                  </p:nvSpPr>
                  <p:spPr>
                    <a:xfrm>
                      <a:off x="4792345" y="1998464"/>
                      <a:ext cx="1639556" cy="369332"/>
                    </a:xfrm>
                    <a:prstGeom prst="rect">
                      <a:avLst/>
                    </a:prstGeom>
                    <a:blipFill>
                      <a:blip r:embed="rId10"/>
                      <a:stretch>
                        <a:fillRect l="-2974" t="-10000" b="-26667"/>
                      </a:stretch>
                    </a:blipFill>
                  </p:spPr>
                  <p:txBody>
                    <a:bodyPr/>
                    <a:lstStyle/>
                    <a:p>
                      <a:r>
                        <a:rPr lang="en-US">
                          <a:noFill/>
                        </a:rPr>
                        <a:t> </a:t>
                      </a:r>
                    </a:p>
                  </p:txBody>
                </p:sp>
              </mc:Fallback>
            </mc:AlternateContent>
          </p:grpSp>
          <p:cxnSp>
            <p:nvCxnSpPr>
              <p:cNvPr id="51" name="Straight Connector 50"/>
              <p:cNvCxnSpPr/>
              <p:nvPr/>
            </p:nvCxnSpPr>
            <p:spPr>
              <a:xfrm>
                <a:off x="6162040" y="1958459"/>
                <a:ext cx="777875" cy="4000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p:cNvSpPr txBox="1"/>
                  <p:nvPr/>
                </p:nvSpPr>
                <p:spPr>
                  <a:xfrm>
                    <a:off x="5901055" y="920472"/>
                    <a:ext cx="1762760" cy="1200329"/>
                  </a:xfrm>
                  <a:prstGeom prst="rect">
                    <a:avLst/>
                  </a:prstGeom>
                  <a:noFill/>
                </p:spPr>
                <p:txBody>
                  <a:bodyPr wrap="square" rtlCol="0">
                    <a:spAutoFit/>
                  </a:bodyPr>
                  <a:lstStyle/>
                  <a:p>
                    <a:r>
                      <a:rPr lang="sk-SK" dirty="0" err="1" smtClean="0"/>
                      <a:t>Wheels</a:t>
                    </a:r>
                    <a:r>
                      <a:rPr lang="sk-SK" dirty="0" smtClean="0"/>
                      <a:t>(</a:t>
                    </a:r>
                    <a14:m>
                      <m:oMath xmlns:m="http://schemas.openxmlformats.org/officeDocument/2006/math">
                        <m:sSub>
                          <m:sSubPr>
                            <m:ctrlPr>
                              <a:rPr lang="sk-SK" i="1">
                                <a:latin typeface="Cambria Math" panose="02040503050406030204" pitchFamily="18" charset="0"/>
                              </a:rPr>
                            </m:ctrlPr>
                          </m:sSubPr>
                          <m:e>
                            <m:r>
                              <a:rPr lang="sk-SK" i="1">
                                <a:latin typeface="Cambria Math" panose="02040503050406030204" pitchFamily="18" charset="0"/>
                              </a:rPr>
                              <m:t>𝐶</m:t>
                            </m:r>
                          </m:e>
                          <m:sub>
                            <m:r>
                              <a:rPr lang="sk-SK" i="1">
                                <a:latin typeface="Cambria Math" panose="02040503050406030204" pitchFamily="18" charset="0"/>
                              </a:rPr>
                              <m:t>1</m:t>
                            </m:r>
                          </m:sub>
                        </m:sSub>
                      </m:oMath>
                    </a14:m>
                    <a:r>
                      <a:rPr lang="sk-SK" dirty="0" smtClean="0"/>
                      <a:t>)</a:t>
                    </a:r>
                  </a:p>
                  <a:p>
                    <a:r>
                      <a:rPr lang="sk-SK" dirty="0" err="1" smtClean="0"/>
                      <a:t>Chasis</a:t>
                    </a:r>
                    <a:r>
                      <a:rPr lang="sk-SK" dirty="0" smtClean="0"/>
                      <a:t>(</a:t>
                    </a:r>
                    <a14:m>
                      <m:oMath xmlns:m="http://schemas.openxmlformats.org/officeDocument/2006/math">
                        <m:sSub>
                          <m:sSubPr>
                            <m:ctrlPr>
                              <a:rPr lang="sk-SK" i="1">
                                <a:latin typeface="Cambria Math" panose="02040503050406030204" pitchFamily="18" charset="0"/>
                              </a:rPr>
                            </m:ctrlPr>
                          </m:sSubPr>
                          <m:e>
                            <m:r>
                              <a:rPr lang="sk-SK" i="1">
                                <a:latin typeface="Cambria Math" panose="02040503050406030204" pitchFamily="18" charset="0"/>
                              </a:rPr>
                              <m:t>𝐶</m:t>
                            </m:r>
                          </m:e>
                          <m:sub>
                            <m:r>
                              <a:rPr lang="sk-SK" i="1">
                                <a:latin typeface="Cambria Math" panose="02040503050406030204" pitchFamily="18" charset="0"/>
                              </a:rPr>
                              <m:t>1</m:t>
                            </m:r>
                          </m:sub>
                        </m:sSub>
                      </m:oMath>
                    </a14:m>
                    <a:r>
                      <a:rPr lang="sk-SK" dirty="0" smtClean="0"/>
                      <a:t>)</a:t>
                    </a:r>
                  </a:p>
                  <a:p>
                    <a:r>
                      <a:rPr lang="sk-SK" dirty="0" err="1" smtClean="0"/>
                      <a:t>EngineIn</a:t>
                    </a:r>
                    <a:r>
                      <a:rPr lang="sk-SK" dirty="0" smtClean="0"/>
                      <a:t>(</a:t>
                    </a:r>
                    <a14:m>
                      <m:oMath xmlns:m="http://schemas.openxmlformats.org/officeDocument/2006/math">
                        <m:sSub>
                          <m:sSubPr>
                            <m:ctrlPr>
                              <a:rPr lang="sk-SK" i="1">
                                <a:latin typeface="Cambria Math" panose="02040503050406030204" pitchFamily="18" charset="0"/>
                              </a:rPr>
                            </m:ctrlPr>
                          </m:sSubPr>
                          <m:e>
                            <m:r>
                              <a:rPr lang="sk-SK" i="1">
                                <a:latin typeface="Cambria Math" panose="02040503050406030204" pitchFamily="18" charset="0"/>
                              </a:rPr>
                              <m:t>𝐶</m:t>
                            </m:r>
                          </m:e>
                          <m:sub>
                            <m:r>
                              <a:rPr lang="sk-SK" i="1">
                                <a:latin typeface="Cambria Math" panose="02040503050406030204" pitchFamily="18" charset="0"/>
                              </a:rPr>
                              <m:t>1</m:t>
                            </m:r>
                          </m:sub>
                        </m:sSub>
                      </m:oMath>
                    </a14:m>
                    <a:r>
                      <a:rPr lang="sk-SK" dirty="0" smtClean="0"/>
                      <a:t>)</a:t>
                    </a:r>
                  </a:p>
                  <a:p>
                    <a:endParaRPr lang="en-US" dirty="0"/>
                  </a:p>
                </p:txBody>
              </p:sp>
            </mc:Choice>
            <mc:Fallback xmlns="">
              <p:sp>
                <p:nvSpPr>
                  <p:cNvPr id="52" name="TextBox 51"/>
                  <p:cNvSpPr txBox="1">
                    <a:spLocks noRot="1" noChangeAspect="1" noMove="1" noResize="1" noEditPoints="1" noAdjustHandles="1" noChangeArrowheads="1" noChangeShapeType="1" noTextEdit="1"/>
                  </p:cNvSpPr>
                  <p:nvPr/>
                </p:nvSpPr>
                <p:spPr>
                  <a:xfrm>
                    <a:off x="5901055" y="920472"/>
                    <a:ext cx="1762760" cy="1200329"/>
                  </a:xfrm>
                  <a:prstGeom prst="rect">
                    <a:avLst/>
                  </a:prstGeom>
                  <a:blipFill>
                    <a:blip r:embed="rId11"/>
                    <a:stretch>
                      <a:fillRect l="-2768" t="-3046"/>
                    </a:stretch>
                  </a:blipFill>
                </p:spPr>
                <p:txBody>
                  <a:bodyPr/>
                  <a:lstStyle/>
                  <a:p>
                    <a:r>
                      <a:rPr lang="en-US">
                        <a:noFill/>
                      </a:rPr>
                      <a:t> </a:t>
                    </a:r>
                  </a:p>
                </p:txBody>
              </p:sp>
            </mc:Fallback>
          </mc:AlternateContent>
        </p:grpSp>
        <p:grpSp>
          <p:nvGrpSpPr>
            <p:cNvPr id="44" name="Group 43"/>
            <p:cNvGrpSpPr/>
            <p:nvPr/>
          </p:nvGrpSpPr>
          <p:grpSpPr>
            <a:xfrm>
              <a:off x="5265115" y="3506651"/>
              <a:ext cx="2792096" cy="1737844"/>
              <a:chOff x="4782819" y="3340064"/>
              <a:chExt cx="2792096" cy="1737844"/>
            </a:xfrm>
          </p:grpSpPr>
          <p:grpSp>
            <p:nvGrpSpPr>
              <p:cNvPr id="45" name="Group 44"/>
              <p:cNvGrpSpPr/>
              <p:nvPr/>
            </p:nvGrpSpPr>
            <p:grpSpPr>
              <a:xfrm>
                <a:off x="4782819" y="4254948"/>
                <a:ext cx="1637665" cy="822960"/>
                <a:chOff x="4782819" y="4254948"/>
                <a:chExt cx="1637665" cy="822960"/>
              </a:xfrm>
            </p:grpSpPr>
            <p:sp>
              <p:nvSpPr>
                <p:cNvPr id="48" name="Rectangle 47"/>
                <p:cNvSpPr/>
                <p:nvPr/>
              </p:nvSpPr>
              <p:spPr>
                <a:xfrm>
                  <a:off x="4782820" y="4254948"/>
                  <a:ext cx="1154430" cy="82296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9" name="TextBox 48"/>
                    <p:cNvSpPr txBox="1"/>
                    <p:nvPr/>
                  </p:nvSpPr>
                  <p:spPr>
                    <a:xfrm>
                      <a:off x="4782819" y="4478064"/>
                      <a:ext cx="1637665" cy="369332"/>
                    </a:xfrm>
                    <a:prstGeom prst="rect">
                      <a:avLst/>
                    </a:prstGeom>
                    <a:noFill/>
                  </p:spPr>
                  <p:txBody>
                    <a:bodyPr wrap="square" rtlCol="0">
                      <a:spAutoFit/>
                    </a:bodyPr>
                    <a:lstStyle/>
                    <a:p>
                      <a:r>
                        <a:rPr lang="sk-SK" dirty="0" err="1" smtClean="0"/>
                        <a:t>AddEng</a:t>
                      </a:r>
                      <a:r>
                        <a:rPr lang="sk-SK" dirty="0" smtClean="0"/>
                        <a:t>(</a:t>
                      </a:r>
                      <a14:m>
                        <m:oMath xmlns:m="http://schemas.openxmlformats.org/officeDocument/2006/math">
                          <m:sSub>
                            <m:sSubPr>
                              <m:ctrlPr>
                                <a:rPr lang="sk-SK" i="1">
                                  <a:latin typeface="Cambria Math" panose="02040503050406030204" pitchFamily="18" charset="0"/>
                                </a:rPr>
                              </m:ctrlPr>
                            </m:sSubPr>
                            <m:e>
                              <m:r>
                                <a:rPr lang="sk-SK" i="1">
                                  <a:latin typeface="Cambria Math" panose="02040503050406030204" pitchFamily="18" charset="0"/>
                                </a:rPr>
                                <m:t>𝐶</m:t>
                              </m:r>
                            </m:e>
                            <m:sub>
                              <m:r>
                                <a:rPr lang="sk-SK" b="0" i="1" smtClean="0">
                                  <a:latin typeface="Cambria Math" panose="02040503050406030204" pitchFamily="18" charset="0"/>
                                </a:rPr>
                                <m:t>2</m:t>
                              </m:r>
                            </m:sub>
                          </m:sSub>
                          <m:r>
                            <a:rPr lang="sk-SK" b="0" i="0" smtClean="0">
                              <a:latin typeface="Cambria Math" panose="02040503050406030204" pitchFamily="18" charset="0"/>
                            </a:rPr>
                            <m:t>)</m:t>
                          </m:r>
                        </m:oMath>
                      </a14:m>
                      <a:endParaRPr lang="en-US" dirty="0"/>
                    </a:p>
                  </p:txBody>
                </p:sp>
              </mc:Choice>
              <mc:Fallback xmlns="">
                <p:sp>
                  <p:nvSpPr>
                    <p:cNvPr id="49" name="TextBox 48"/>
                    <p:cNvSpPr txBox="1">
                      <a:spLocks noRot="1" noChangeAspect="1" noMove="1" noResize="1" noEditPoints="1" noAdjustHandles="1" noChangeArrowheads="1" noChangeShapeType="1" noTextEdit="1"/>
                    </p:cNvSpPr>
                    <p:nvPr/>
                  </p:nvSpPr>
                  <p:spPr>
                    <a:xfrm>
                      <a:off x="4782819" y="4478064"/>
                      <a:ext cx="1637665" cy="369332"/>
                    </a:xfrm>
                    <a:prstGeom prst="rect">
                      <a:avLst/>
                    </a:prstGeom>
                    <a:blipFill>
                      <a:blip r:embed="rId12"/>
                      <a:stretch>
                        <a:fillRect l="-2974" t="-9836" b="-24590"/>
                      </a:stretch>
                    </a:blipFill>
                  </p:spPr>
                  <p:txBody>
                    <a:bodyPr/>
                    <a:lstStyle/>
                    <a:p>
                      <a:r>
                        <a:rPr lang="en-US">
                          <a:noFill/>
                        </a:rPr>
                        <a:t> </a:t>
                      </a:r>
                    </a:p>
                  </p:txBody>
                </p:sp>
              </mc:Fallback>
            </mc:AlternateContent>
          </p:grpSp>
          <p:cxnSp>
            <p:nvCxnSpPr>
              <p:cNvPr id="46" name="Straight Connector 45"/>
              <p:cNvCxnSpPr/>
              <p:nvPr/>
            </p:nvCxnSpPr>
            <p:spPr>
              <a:xfrm>
                <a:off x="6250940" y="4662730"/>
                <a:ext cx="777875" cy="4000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p:cNvSpPr txBox="1"/>
                  <p:nvPr/>
                </p:nvSpPr>
                <p:spPr>
                  <a:xfrm>
                    <a:off x="5812155" y="3340064"/>
                    <a:ext cx="1762760" cy="1200329"/>
                  </a:xfrm>
                  <a:prstGeom prst="rect">
                    <a:avLst/>
                  </a:prstGeom>
                  <a:noFill/>
                </p:spPr>
                <p:txBody>
                  <a:bodyPr wrap="square" rtlCol="0">
                    <a:spAutoFit/>
                  </a:bodyPr>
                  <a:lstStyle/>
                  <a:p>
                    <a:r>
                      <a:rPr lang="sk-SK" dirty="0" err="1" smtClean="0"/>
                      <a:t>Wheels</a:t>
                    </a:r>
                    <a:r>
                      <a:rPr lang="sk-SK" dirty="0" smtClean="0"/>
                      <a:t>(</a:t>
                    </a:r>
                    <a14:m>
                      <m:oMath xmlns:m="http://schemas.openxmlformats.org/officeDocument/2006/math">
                        <m:sSub>
                          <m:sSubPr>
                            <m:ctrlPr>
                              <a:rPr lang="sk-SK" i="1">
                                <a:latin typeface="Cambria Math" panose="02040503050406030204" pitchFamily="18" charset="0"/>
                              </a:rPr>
                            </m:ctrlPr>
                          </m:sSubPr>
                          <m:e>
                            <m:r>
                              <a:rPr lang="sk-SK" i="1">
                                <a:latin typeface="Cambria Math" panose="02040503050406030204" pitchFamily="18" charset="0"/>
                              </a:rPr>
                              <m:t>𝐶</m:t>
                            </m:r>
                          </m:e>
                          <m:sub>
                            <m:r>
                              <a:rPr lang="sk-SK" b="0" i="1" smtClean="0">
                                <a:latin typeface="Cambria Math" panose="02040503050406030204" pitchFamily="18" charset="0"/>
                              </a:rPr>
                              <m:t>2</m:t>
                            </m:r>
                          </m:sub>
                        </m:sSub>
                      </m:oMath>
                    </a14:m>
                    <a:r>
                      <a:rPr lang="sk-SK" dirty="0" smtClean="0"/>
                      <a:t>)</a:t>
                    </a:r>
                  </a:p>
                  <a:p>
                    <a:r>
                      <a:rPr lang="sk-SK" dirty="0" err="1" smtClean="0"/>
                      <a:t>Chasis</a:t>
                    </a:r>
                    <a:r>
                      <a:rPr lang="sk-SK" dirty="0" smtClean="0"/>
                      <a:t>(</a:t>
                    </a:r>
                    <a14:m>
                      <m:oMath xmlns:m="http://schemas.openxmlformats.org/officeDocument/2006/math">
                        <m:sSub>
                          <m:sSubPr>
                            <m:ctrlPr>
                              <a:rPr lang="sk-SK" i="1">
                                <a:latin typeface="Cambria Math" panose="02040503050406030204" pitchFamily="18" charset="0"/>
                              </a:rPr>
                            </m:ctrlPr>
                          </m:sSubPr>
                          <m:e>
                            <m:r>
                              <a:rPr lang="sk-SK" i="1">
                                <a:latin typeface="Cambria Math" panose="02040503050406030204" pitchFamily="18" charset="0"/>
                              </a:rPr>
                              <m:t>𝐶</m:t>
                            </m:r>
                          </m:e>
                          <m:sub>
                            <m:r>
                              <a:rPr lang="sk-SK" b="0" i="1" smtClean="0">
                                <a:latin typeface="Cambria Math" panose="02040503050406030204" pitchFamily="18" charset="0"/>
                              </a:rPr>
                              <m:t>2</m:t>
                            </m:r>
                          </m:sub>
                        </m:sSub>
                      </m:oMath>
                    </a14:m>
                    <a:r>
                      <a:rPr lang="sk-SK" dirty="0" smtClean="0"/>
                      <a:t>)</a:t>
                    </a:r>
                  </a:p>
                  <a:p>
                    <a:r>
                      <a:rPr lang="sk-SK" dirty="0" err="1" smtClean="0"/>
                      <a:t>EngineIn</a:t>
                    </a:r>
                    <a:r>
                      <a:rPr lang="sk-SK" dirty="0" smtClean="0"/>
                      <a:t>(</a:t>
                    </a:r>
                    <a14:m>
                      <m:oMath xmlns:m="http://schemas.openxmlformats.org/officeDocument/2006/math">
                        <m:sSub>
                          <m:sSubPr>
                            <m:ctrlPr>
                              <a:rPr lang="sk-SK" i="1">
                                <a:latin typeface="Cambria Math" panose="02040503050406030204" pitchFamily="18" charset="0"/>
                              </a:rPr>
                            </m:ctrlPr>
                          </m:sSubPr>
                          <m:e>
                            <m:r>
                              <a:rPr lang="sk-SK" i="1">
                                <a:latin typeface="Cambria Math" panose="02040503050406030204" pitchFamily="18" charset="0"/>
                              </a:rPr>
                              <m:t>𝐶</m:t>
                            </m:r>
                          </m:e>
                          <m:sub>
                            <m:r>
                              <a:rPr lang="sk-SK" b="0" i="1" smtClean="0">
                                <a:latin typeface="Cambria Math" panose="02040503050406030204" pitchFamily="18" charset="0"/>
                              </a:rPr>
                              <m:t>2</m:t>
                            </m:r>
                          </m:sub>
                        </m:sSub>
                      </m:oMath>
                    </a14:m>
                    <a:r>
                      <a:rPr lang="sk-SK" dirty="0" smtClean="0"/>
                      <a:t>)</a:t>
                    </a:r>
                  </a:p>
                  <a:p>
                    <a:endParaRPr lang="en-US" dirty="0"/>
                  </a:p>
                </p:txBody>
              </p:sp>
            </mc:Choice>
            <mc:Fallback xmlns="">
              <p:sp>
                <p:nvSpPr>
                  <p:cNvPr id="47" name="TextBox 46"/>
                  <p:cNvSpPr txBox="1">
                    <a:spLocks noRot="1" noChangeAspect="1" noMove="1" noResize="1" noEditPoints="1" noAdjustHandles="1" noChangeArrowheads="1" noChangeShapeType="1" noTextEdit="1"/>
                  </p:cNvSpPr>
                  <p:nvPr/>
                </p:nvSpPr>
                <p:spPr>
                  <a:xfrm>
                    <a:off x="5812155" y="3340064"/>
                    <a:ext cx="1762760" cy="1200329"/>
                  </a:xfrm>
                  <a:prstGeom prst="rect">
                    <a:avLst/>
                  </a:prstGeom>
                  <a:blipFill>
                    <a:blip r:embed="rId13"/>
                    <a:stretch>
                      <a:fillRect l="-2768" t="-2538"/>
                    </a:stretch>
                  </a:blipFill>
                </p:spPr>
                <p:txBody>
                  <a:bodyPr/>
                  <a:lstStyle/>
                  <a:p>
                    <a:r>
                      <a:rPr lang="en-US">
                        <a:noFill/>
                      </a:rPr>
                      <a:t> </a:t>
                    </a:r>
                  </a:p>
                </p:txBody>
              </p:sp>
            </mc:Fallback>
          </mc:AlternateContent>
        </p:grpSp>
      </p:grpSp>
      <p:grpSp>
        <p:nvGrpSpPr>
          <p:cNvPr id="64" name="Group 63"/>
          <p:cNvGrpSpPr/>
          <p:nvPr/>
        </p:nvGrpSpPr>
        <p:grpSpPr>
          <a:xfrm>
            <a:off x="328930" y="1901706"/>
            <a:ext cx="3102002" cy="3342789"/>
            <a:chOff x="328930" y="1901706"/>
            <a:chExt cx="3102002" cy="3342789"/>
          </a:xfrm>
        </p:grpSpPr>
        <p:grpSp>
          <p:nvGrpSpPr>
            <p:cNvPr id="7" name="Group 6"/>
            <p:cNvGrpSpPr/>
            <p:nvPr/>
          </p:nvGrpSpPr>
          <p:grpSpPr>
            <a:xfrm>
              <a:off x="328930" y="2948186"/>
              <a:ext cx="1154430" cy="822960"/>
              <a:chOff x="1383030" y="2960370"/>
              <a:chExt cx="1154430" cy="822960"/>
            </a:xfrm>
          </p:grpSpPr>
          <p:sp>
            <p:nvSpPr>
              <p:cNvPr id="2" name="Rectangle 1"/>
              <p:cNvSpPr/>
              <p:nvPr/>
            </p:nvSpPr>
            <p:spPr>
              <a:xfrm>
                <a:off x="1383030" y="2960370"/>
                <a:ext cx="1154430" cy="82296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531620" y="3143250"/>
                <a:ext cx="742950" cy="369332"/>
              </a:xfrm>
              <a:prstGeom prst="rect">
                <a:avLst/>
              </a:prstGeom>
              <a:noFill/>
            </p:spPr>
            <p:txBody>
              <a:bodyPr wrap="square" rtlCol="0">
                <a:spAutoFit/>
              </a:bodyPr>
              <a:lstStyle/>
              <a:p>
                <a:r>
                  <a:rPr lang="sk-SK" dirty="0" err="1" smtClean="0"/>
                  <a:t>Init</a:t>
                </a:r>
                <a:endParaRPr lang="en-US" dirty="0"/>
              </a:p>
            </p:txBody>
          </p:sp>
        </p:grpSp>
        <p:cxnSp>
          <p:nvCxnSpPr>
            <p:cNvPr id="56" name="Straight Connector 55"/>
            <p:cNvCxnSpPr/>
            <p:nvPr/>
          </p:nvCxnSpPr>
          <p:spPr>
            <a:xfrm flipV="1">
              <a:off x="1540841" y="1901706"/>
              <a:ext cx="876300" cy="70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559891" y="4286035"/>
              <a:ext cx="1042683" cy="958460"/>
            </a:xfrm>
            <a:prstGeom prst="line">
              <a:avLst/>
            </a:prstGeom>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1657239" y="2469786"/>
              <a:ext cx="1773693" cy="2059904"/>
              <a:chOff x="9137926" y="208183"/>
              <a:chExt cx="1773693" cy="2059904"/>
            </a:xfrm>
          </p:grpSpPr>
          <mc:AlternateContent xmlns:mc="http://schemas.openxmlformats.org/markup-compatibility/2006" xmlns:a14="http://schemas.microsoft.com/office/drawing/2010/main">
            <mc:Choice Requires="a14">
              <p:sp>
                <p:nvSpPr>
                  <p:cNvPr id="61" name="TextBox 60"/>
                  <p:cNvSpPr txBox="1"/>
                  <p:nvPr/>
                </p:nvSpPr>
                <p:spPr>
                  <a:xfrm>
                    <a:off x="9137926" y="208183"/>
                    <a:ext cx="1762760" cy="1200329"/>
                  </a:xfrm>
                  <a:prstGeom prst="rect">
                    <a:avLst/>
                  </a:prstGeom>
                  <a:noFill/>
                </p:spPr>
                <p:txBody>
                  <a:bodyPr wrap="square" rtlCol="0">
                    <a:spAutoFit/>
                  </a:bodyPr>
                  <a:lstStyle/>
                  <a:p>
                    <a:r>
                      <a:rPr lang="sk-SK" dirty="0" smtClean="0"/>
                      <a:t>Wheels(</a:t>
                    </a:r>
                    <a14:m>
                      <m:oMath xmlns:m="http://schemas.openxmlformats.org/officeDocument/2006/math">
                        <m:sSub>
                          <m:sSubPr>
                            <m:ctrlPr>
                              <a:rPr lang="sk-SK" i="1">
                                <a:latin typeface="Cambria Math" panose="02040503050406030204" pitchFamily="18" charset="0"/>
                              </a:rPr>
                            </m:ctrlPr>
                          </m:sSubPr>
                          <m:e>
                            <m:r>
                              <a:rPr lang="sk-SK" i="1">
                                <a:latin typeface="Cambria Math" panose="02040503050406030204" pitchFamily="18" charset="0"/>
                              </a:rPr>
                              <m:t>𝐶</m:t>
                            </m:r>
                          </m:e>
                          <m:sub>
                            <m:r>
                              <a:rPr lang="sk-SK" b="0" i="1" smtClean="0">
                                <a:latin typeface="Cambria Math" panose="02040503050406030204" pitchFamily="18" charset="0"/>
                              </a:rPr>
                              <m:t>1</m:t>
                            </m:r>
                          </m:sub>
                        </m:sSub>
                      </m:oMath>
                    </a14:m>
                    <a:r>
                      <a:rPr lang="sk-SK" dirty="0"/>
                      <a:t>)</a:t>
                    </a:r>
                  </a:p>
                  <a:p>
                    <a:r>
                      <a:rPr lang="sk-SK" dirty="0" err="1"/>
                      <a:t>Chasis</a:t>
                    </a:r>
                    <a:r>
                      <a:rPr lang="sk-SK" dirty="0"/>
                      <a:t>(</a:t>
                    </a:r>
                    <a14:m>
                      <m:oMath xmlns:m="http://schemas.openxmlformats.org/officeDocument/2006/math">
                        <m:sSub>
                          <m:sSubPr>
                            <m:ctrlPr>
                              <a:rPr lang="sk-SK" i="1">
                                <a:latin typeface="Cambria Math" panose="02040503050406030204" pitchFamily="18" charset="0"/>
                              </a:rPr>
                            </m:ctrlPr>
                          </m:sSubPr>
                          <m:e>
                            <m:r>
                              <a:rPr lang="sk-SK" i="1">
                                <a:latin typeface="Cambria Math" panose="02040503050406030204" pitchFamily="18" charset="0"/>
                              </a:rPr>
                              <m:t>𝐶</m:t>
                            </m:r>
                          </m:e>
                          <m:sub>
                            <m:r>
                              <a:rPr lang="sk-SK" b="0" i="1" smtClean="0">
                                <a:latin typeface="Cambria Math" panose="02040503050406030204" pitchFamily="18" charset="0"/>
                              </a:rPr>
                              <m:t>1</m:t>
                            </m:r>
                          </m:sub>
                        </m:sSub>
                      </m:oMath>
                    </a14:m>
                    <a:r>
                      <a:rPr lang="sk-SK" dirty="0"/>
                      <a:t>)</a:t>
                    </a:r>
                  </a:p>
                  <a:p>
                    <a:r>
                      <a:rPr lang="sk-SK" dirty="0" err="1" smtClean="0"/>
                      <a:t>Engine</a:t>
                    </a:r>
                    <a:r>
                      <a:rPr lang="sk-SK" dirty="0" smtClean="0"/>
                      <a:t>(</a:t>
                    </a:r>
                    <a14:m>
                      <m:oMath xmlns:m="http://schemas.openxmlformats.org/officeDocument/2006/math">
                        <m:sSub>
                          <m:sSubPr>
                            <m:ctrlPr>
                              <a:rPr lang="sk-SK" i="1">
                                <a:latin typeface="Cambria Math" panose="02040503050406030204" pitchFamily="18" charset="0"/>
                              </a:rPr>
                            </m:ctrlPr>
                          </m:sSubPr>
                          <m:e>
                            <m:r>
                              <a:rPr lang="sk-SK" i="1">
                                <a:latin typeface="Cambria Math" panose="02040503050406030204" pitchFamily="18" charset="0"/>
                              </a:rPr>
                              <m:t>𝐶</m:t>
                            </m:r>
                          </m:e>
                          <m:sub>
                            <m:r>
                              <a:rPr lang="sk-SK" b="0" i="1" smtClean="0">
                                <a:latin typeface="Cambria Math" panose="02040503050406030204" pitchFamily="18" charset="0"/>
                              </a:rPr>
                              <m:t>1</m:t>
                            </m:r>
                          </m:sub>
                        </m:sSub>
                      </m:oMath>
                    </a14:m>
                    <a:r>
                      <a:rPr lang="sk-SK" dirty="0" smtClean="0"/>
                      <a:t>)</a:t>
                    </a:r>
                  </a:p>
                  <a:p>
                    <a:endParaRPr lang="sk-SK" dirty="0"/>
                  </a:p>
                </p:txBody>
              </p:sp>
            </mc:Choice>
            <mc:Fallback xmlns="">
              <p:sp>
                <p:nvSpPr>
                  <p:cNvPr id="61" name="TextBox 60"/>
                  <p:cNvSpPr txBox="1">
                    <a:spLocks noRot="1" noChangeAspect="1" noMove="1" noResize="1" noEditPoints="1" noAdjustHandles="1" noChangeArrowheads="1" noChangeShapeType="1" noTextEdit="1"/>
                  </p:cNvSpPr>
                  <p:nvPr/>
                </p:nvSpPr>
                <p:spPr>
                  <a:xfrm>
                    <a:off x="9137926" y="208183"/>
                    <a:ext cx="1762760" cy="1200329"/>
                  </a:xfrm>
                  <a:prstGeom prst="rect">
                    <a:avLst/>
                  </a:prstGeom>
                  <a:blipFill>
                    <a:blip r:embed="rId14"/>
                    <a:stretch>
                      <a:fillRect l="-3114" t="-2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9148859" y="1067758"/>
                    <a:ext cx="1762760" cy="1200329"/>
                  </a:xfrm>
                  <a:prstGeom prst="rect">
                    <a:avLst/>
                  </a:prstGeom>
                  <a:noFill/>
                </p:spPr>
                <p:txBody>
                  <a:bodyPr wrap="square" rtlCol="0">
                    <a:spAutoFit/>
                  </a:bodyPr>
                  <a:lstStyle/>
                  <a:p>
                    <a:r>
                      <a:rPr lang="sk-SK" dirty="0" err="1" smtClean="0"/>
                      <a:t>Wheels</a:t>
                    </a:r>
                    <a:r>
                      <a:rPr lang="sk-SK" dirty="0" smtClean="0"/>
                      <a:t>(</a:t>
                    </a:r>
                    <a14:m>
                      <m:oMath xmlns:m="http://schemas.openxmlformats.org/officeDocument/2006/math">
                        <m:sSub>
                          <m:sSubPr>
                            <m:ctrlPr>
                              <a:rPr lang="sk-SK" i="1">
                                <a:latin typeface="Cambria Math" panose="02040503050406030204" pitchFamily="18" charset="0"/>
                              </a:rPr>
                            </m:ctrlPr>
                          </m:sSubPr>
                          <m:e>
                            <m:r>
                              <a:rPr lang="sk-SK" i="1">
                                <a:latin typeface="Cambria Math" panose="02040503050406030204" pitchFamily="18" charset="0"/>
                              </a:rPr>
                              <m:t>𝐶</m:t>
                            </m:r>
                          </m:e>
                          <m:sub>
                            <m:r>
                              <a:rPr lang="sk-SK" i="1">
                                <a:latin typeface="Cambria Math" panose="02040503050406030204" pitchFamily="18" charset="0"/>
                              </a:rPr>
                              <m:t>2</m:t>
                            </m:r>
                          </m:sub>
                        </m:sSub>
                      </m:oMath>
                    </a14:m>
                    <a:r>
                      <a:rPr lang="sk-SK" dirty="0"/>
                      <a:t>)</a:t>
                    </a:r>
                  </a:p>
                  <a:p>
                    <a:r>
                      <a:rPr lang="sk-SK" dirty="0" err="1"/>
                      <a:t>Chasis</a:t>
                    </a:r>
                    <a:r>
                      <a:rPr lang="sk-SK" dirty="0"/>
                      <a:t>(</a:t>
                    </a:r>
                    <a14:m>
                      <m:oMath xmlns:m="http://schemas.openxmlformats.org/officeDocument/2006/math">
                        <m:sSub>
                          <m:sSubPr>
                            <m:ctrlPr>
                              <a:rPr lang="sk-SK" i="1">
                                <a:latin typeface="Cambria Math" panose="02040503050406030204" pitchFamily="18" charset="0"/>
                              </a:rPr>
                            </m:ctrlPr>
                          </m:sSubPr>
                          <m:e>
                            <m:r>
                              <a:rPr lang="sk-SK" i="1">
                                <a:latin typeface="Cambria Math" panose="02040503050406030204" pitchFamily="18" charset="0"/>
                              </a:rPr>
                              <m:t>𝐶</m:t>
                            </m:r>
                          </m:e>
                          <m:sub>
                            <m:r>
                              <a:rPr lang="sk-SK" i="1">
                                <a:latin typeface="Cambria Math" panose="02040503050406030204" pitchFamily="18" charset="0"/>
                              </a:rPr>
                              <m:t>2</m:t>
                            </m:r>
                          </m:sub>
                        </m:sSub>
                      </m:oMath>
                    </a14:m>
                    <a:r>
                      <a:rPr lang="sk-SK" dirty="0"/>
                      <a:t>)</a:t>
                    </a:r>
                  </a:p>
                  <a:p>
                    <a:r>
                      <a:rPr lang="sk-SK" dirty="0" err="1" smtClean="0"/>
                      <a:t>Engine</a:t>
                    </a:r>
                    <a:r>
                      <a:rPr lang="sk-SK" dirty="0" smtClean="0"/>
                      <a:t>(</a:t>
                    </a:r>
                    <a14:m>
                      <m:oMath xmlns:m="http://schemas.openxmlformats.org/officeDocument/2006/math">
                        <m:sSub>
                          <m:sSubPr>
                            <m:ctrlPr>
                              <a:rPr lang="sk-SK" i="1">
                                <a:latin typeface="Cambria Math" panose="02040503050406030204" pitchFamily="18" charset="0"/>
                              </a:rPr>
                            </m:ctrlPr>
                          </m:sSubPr>
                          <m:e>
                            <m:r>
                              <a:rPr lang="sk-SK" i="1">
                                <a:latin typeface="Cambria Math" panose="02040503050406030204" pitchFamily="18" charset="0"/>
                              </a:rPr>
                              <m:t>𝐶</m:t>
                            </m:r>
                          </m:e>
                          <m:sub>
                            <m:r>
                              <a:rPr lang="sk-SK" i="1">
                                <a:latin typeface="Cambria Math" panose="02040503050406030204" pitchFamily="18" charset="0"/>
                              </a:rPr>
                              <m:t>2</m:t>
                            </m:r>
                          </m:sub>
                        </m:sSub>
                      </m:oMath>
                    </a14:m>
                    <a:r>
                      <a:rPr lang="sk-SK" dirty="0" smtClean="0"/>
                      <a:t>)</a:t>
                    </a:r>
                  </a:p>
                  <a:p>
                    <a:endParaRPr lang="sk-SK" dirty="0"/>
                  </a:p>
                </p:txBody>
              </p:sp>
            </mc:Choice>
            <mc:Fallback xmlns="">
              <p:sp>
                <p:nvSpPr>
                  <p:cNvPr id="62" name="TextBox 61"/>
                  <p:cNvSpPr txBox="1">
                    <a:spLocks noRot="1" noChangeAspect="1" noMove="1" noResize="1" noEditPoints="1" noAdjustHandles="1" noChangeArrowheads="1" noChangeShapeType="1" noTextEdit="1"/>
                  </p:cNvSpPr>
                  <p:nvPr/>
                </p:nvSpPr>
                <p:spPr>
                  <a:xfrm>
                    <a:off x="9148859" y="1067758"/>
                    <a:ext cx="1762760" cy="1200329"/>
                  </a:xfrm>
                  <a:prstGeom prst="rect">
                    <a:avLst/>
                  </a:prstGeom>
                  <a:blipFill>
                    <a:blip r:embed="rId15"/>
                    <a:stretch>
                      <a:fillRect l="-3114" t="-2538"/>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71863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Text Box 3"/>
          <p:cNvSpPr txBox="1">
            <a:spLocks noChangeArrowheads="1"/>
          </p:cNvSpPr>
          <p:nvPr/>
        </p:nvSpPr>
        <p:spPr bwMode="auto">
          <a:xfrm>
            <a:off x="1676400" y="3048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2400" dirty="0">
                <a:solidFill>
                  <a:schemeClr val="tx1"/>
                </a:solidFill>
                <a:latin typeface="Times New Roman" panose="02020603050405020304" pitchFamily="18" charset="0"/>
              </a:rPr>
              <a:t>POP </a:t>
            </a:r>
            <a:r>
              <a:rPr lang="en-US" altLang="en-US" sz="2400" dirty="0" smtClean="0">
                <a:solidFill>
                  <a:schemeClr val="tx1"/>
                </a:solidFill>
                <a:latin typeface="Times New Roman" panose="02020603050405020304" pitchFamily="18" charset="0"/>
              </a:rPr>
              <a:t>solution of the problem</a:t>
            </a:r>
            <a:r>
              <a:rPr lang="sk-SK" altLang="en-US" sz="2400" dirty="0" smtClean="0">
                <a:solidFill>
                  <a:schemeClr val="tx1"/>
                </a:solidFill>
                <a:latin typeface="Times New Roman" panose="02020603050405020304" pitchFamily="18" charset="0"/>
              </a:rPr>
              <a:t>:</a:t>
            </a:r>
            <a:endParaRPr lang="en-US" altLang="en-US" sz="2400" dirty="0">
              <a:solidFill>
                <a:schemeClr val="tx1"/>
              </a:solidFill>
              <a:latin typeface="Times New Roman" panose="02020603050405020304" pitchFamily="18" charset="0"/>
            </a:endParaRPr>
          </a:p>
        </p:txBody>
      </p:sp>
      <p:grpSp>
        <p:nvGrpSpPr>
          <p:cNvPr id="2" name="Group 24"/>
          <p:cNvGrpSpPr>
            <a:grpSpLocks/>
          </p:cNvGrpSpPr>
          <p:nvPr/>
        </p:nvGrpSpPr>
        <p:grpSpPr bwMode="auto">
          <a:xfrm>
            <a:off x="1905000" y="1447800"/>
            <a:ext cx="8153400" cy="1817688"/>
            <a:chOff x="288" y="1104"/>
            <a:chExt cx="5136" cy="1145"/>
          </a:xfrm>
        </p:grpSpPr>
        <p:sp>
          <p:nvSpPr>
            <p:cNvPr id="47148" name="Text Box 4"/>
            <p:cNvSpPr txBox="1">
              <a:spLocks noChangeArrowheads="1"/>
            </p:cNvSpPr>
            <p:nvPr/>
          </p:nvSpPr>
          <p:spPr bwMode="auto">
            <a:xfrm>
              <a:off x="288" y="1632"/>
              <a:ext cx="576" cy="233"/>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800">
                  <a:solidFill>
                    <a:schemeClr val="tx1"/>
                  </a:solidFill>
                  <a:latin typeface="Times New Roman" panose="02020603050405020304" pitchFamily="18" charset="0"/>
                </a:rPr>
                <a:t>Start</a:t>
              </a:r>
              <a:endParaRPr lang="en-US" altLang="en-US" sz="1800">
                <a:solidFill>
                  <a:schemeClr val="tx1"/>
                </a:solidFill>
                <a:latin typeface="Times New Roman" panose="02020603050405020304" pitchFamily="18" charset="0"/>
              </a:endParaRPr>
            </a:p>
          </p:txBody>
        </p:sp>
        <p:sp>
          <p:nvSpPr>
            <p:cNvPr id="47149" name="Text Box 5"/>
            <p:cNvSpPr txBox="1">
              <a:spLocks noChangeArrowheads="1"/>
            </p:cNvSpPr>
            <p:nvPr/>
          </p:nvSpPr>
          <p:spPr bwMode="auto">
            <a:xfrm>
              <a:off x="1248" y="1104"/>
              <a:ext cx="912" cy="233"/>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800">
                  <a:solidFill>
                    <a:schemeClr val="tx1"/>
                  </a:solidFill>
                  <a:latin typeface="Times New Roman" panose="02020603050405020304" pitchFamily="18" charset="0"/>
                </a:rPr>
                <a:t>AddEngine1</a:t>
              </a:r>
              <a:endParaRPr lang="en-US" altLang="en-US" sz="1800">
                <a:solidFill>
                  <a:schemeClr val="tx1"/>
                </a:solidFill>
                <a:latin typeface="Times New Roman" panose="02020603050405020304" pitchFamily="18" charset="0"/>
              </a:endParaRPr>
            </a:p>
          </p:txBody>
        </p:sp>
        <p:sp>
          <p:nvSpPr>
            <p:cNvPr id="47150" name="Text Box 7"/>
            <p:cNvSpPr txBox="1">
              <a:spLocks noChangeArrowheads="1"/>
            </p:cNvSpPr>
            <p:nvPr/>
          </p:nvSpPr>
          <p:spPr bwMode="auto">
            <a:xfrm>
              <a:off x="3600" y="1104"/>
              <a:ext cx="816" cy="233"/>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800">
                  <a:solidFill>
                    <a:schemeClr val="tx1"/>
                  </a:solidFill>
                  <a:latin typeface="Times New Roman" panose="02020603050405020304" pitchFamily="18" charset="0"/>
                </a:rPr>
                <a:t>Inspect1</a:t>
              </a:r>
              <a:endParaRPr lang="en-US" altLang="en-US" sz="1800">
                <a:solidFill>
                  <a:schemeClr val="tx1"/>
                </a:solidFill>
                <a:latin typeface="Times New Roman" panose="02020603050405020304" pitchFamily="18" charset="0"/>
              </a:endParaRPr>
            </a:p>
          </p:txBody>
        </p:sp>
        <p:sp>
          <p:nvSpPr>
            <p:cNvPr id="47151" name="Text Box 11"/>
            <p:cNvSpPr txBox="1">
              <a:spLocks noChangeArrowheads="1"/>
            </p:cNvSpPr>
            <p:nvPr/>
          </p:nvSpPr>
          <p:spPr bwMode="auto">
            <a:xfrm>
              <a:off x="1296" y="2016"/>
              <a:ext cx="912" cy="233"/>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800">
                  <a:solidFill>
                    <a:schemeClr val="tx1"/>
                  </a:solidFill>
                  <a:latin typeface="Times New Roman" panose="02020603050405020304" pitchFamily="18" charset="0"/>
                </a:rPr>
                <a:t>AddEngine2</a:t>
              </a:r>
              <a:endParaRPr lang="en-US" altLang="en-US" sz="1800">
                <a:solidFill>
                  <a:schemeClr val="tx1"/>
                </a:solidFill>
                <a:latin typeface="Times New Roman" panose="02020603050405020304" pitchFamily="18" charset="0"/>
              </a:endParaRPr>
            </a:p>
          </p:txBody>
        </p:sp>
        <p:sp>
          <p:nvSpPr>
            <p:cNvPr id="47152" name="Text Box 12"/>
            <p:cNvSpPr txBox="1">
              <a:spLocks noChangeArrowheads="1"/>
            </p:cNvSpPr>
            <p:nvPr/>
          </p:nvSpPr>
          <p:spPr bwMode="auto">
            <a:xfrm>
              <a:off x="2400" y="1104"/>
              <a:ext cx="960" cy="233"/>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800">
                  <a:solidFill>
                    <a:schemeClr val="tx1"/>
                  </a:solidFill>
                  <a:latin typeface="Times New Roman" panose="02020603050405020304" pitchFamily="18" charset="0"/>
                </a:rPr>
                <a:t>AddWheels1</a:t>
              </a:r>
              <a:endParaRPr lang="en-US" altLang="en-US" sz="1800">
                <a:solidFill>
                  <a:schemeClr val="tx1"/>
                </a:solidFill>
                <a:latin typeface="Times New Roman" panose="02020603050405020304" pitchFamily="18" charset="0"/>
              </a:endParaRPr>
            </a:p>
          </p:txBody>
        </p:sp>
        <p:sp>
          <p:nvSpPr>
            <p:cNvPr id="47153" name="Text Box 13"/>
            <p:cNvSpPr txBox="1">
              <a:spLocks noChangeArrowheads="1"/>
            </p:cNvSpPr>
            <p:nvPr/>
          </p:nvSpPr>
          <p:spPr bwMode="auto">
            <a:xfrm>
              <a:off x="2496" y="2016"/>
              <a:ext cx="960" cy="233"/>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800">
                  <a:solidFill>
                    <a:schemeClr val="tx1"/>
                  </a:solidFill>
                  <a:latin typeface="Times New Roman" panose="02020603050405020304" pitchFamily="18" charset="0"/>
                </a:rPr>
                <a:t>AddWheels2</a:t>
              </a:r>
              <a:endParaRPr lang="en-US" altLang="en-US" sz="1800">
                <a:solidFill>
                  <a:schemeClr val="tx1"/>
                </a:solidFill>
                <a:latin typeface="Times New Roman" panose="02020603050405020304" pitchFamily="18" charset="0"/>
              </a:endParaRPr>
            </a:p>
          </p:txBody>
        </p:sp>
        <p:sp>
          <p:nvSpPr>
            <p:cNvPr id="47154" name="Text Box 14"/>
            <p:cNvSpPr txBox="1">
              <a:spLocks noChangeArrowheads="1"/>
            </p:cNvSpPr>
            <p:nvPr/>
          </p:nvSpPr>
          <p:spPr bwMode="auto">
            <a:xfrm>
              <a:off x="3696" y="2016"/>
              <a:ext cx="816" cy="233"/>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800">
                  <a:solidFill>
                    <a:schemeClr val="tx1"/>
                  </a:solidFill>
                  <a:latin typeface="Times New Roman" panose="02020603050405020304" pitchFamily="18" charset="0"/>
                </a:rPr>
                <a:t>Inspect2</a:t>
              </a:r>
              <a:endParaRPr lang="en-US" altLang="en-US" sz="1800">
                <a:solidFill>
                  <a:schemeClr val="tx1"/>
                </a:solidFill>
                <a:latin typeface="Times New Roman" panose="02020603050405020304" pitchFamily="18" charset="0"/>
              </a:endParaRPr>
            </a:p>
          </p:txBody>
        </p:sp>
        <p:sp>
          <p:nvSpPr>
            <p:cNvPr id="47155" name="Text Box 15"/>
            <p:cNvSpPr txBox="1">
              <a:spLocks noChangeArrowheads="1"/>
            </p:cNvSpPr>
            <p:nvPr/>
          </p:nvSpPr>
          <p:spPr bwMode="auto">
            <a:xfrm>
              <a:off x="4848" y="1488"/>
              <a:ext cx="576" cy="233"/>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800">
                  <a:solidFill>
                    <a:schemeClr val="tx1"/>
                  </a:solidFill>
                  <a:latin typeface="Times New Roman" panose="02020603050405020304" pitchFamily="18" charset="0"/>
                </a:rPr>
                <a:t>Finish</a:t>
              </a:r>
              <a:endParaRPr lang="en-US" altLang="en-US" sz="1800">
                <a:solidFill>
                  <a:schemeClr val="tx1"/>
                </a:solidFill>
                <a:latin typeface="Times New Roman" panose="02020603050405020304" pitchFamily="18" charset="0"/>
              </a:endParaRPr>
            </a:p>
          </p:txBody>
        </p:sp>
        <p:sp>
          <p:nvSpPr>
            <p:cNvPr id="47156" name="Line 16"/>
            <p:cNvSpPr>
              <a:spLocks noChangeShapeType="1"/>
            </p:cNvSpPr>
            <p:nvPr/>
          </p:nvSpPr>
          <p:spPr bwMode="auto">
            <a:xfrm flipV="1">
              <a:off x="864" y="1344"/>
              <a:ext cx="384"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7157" name="Line 17"/>
            <p:cNvSpPr>
              <a:spLocks noChangeShapeType="1"/>
            </p:cNvSpPr>
            <p:nvPr/>
          </p:nvSpPr>
          <p:spPr bwMode="auto">
            <a:xfrm>
              <a:off x="864" y="1872"/>
              <a:ext cx="43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7158" name="Line 18"/>
            <p:cNvSpPr>
              <a:spLocks noChangeShapeType="1"/>
            </p:cNvSpPr>
            <p:nvPr/>
          </p:nvSpPr>
          <p:spPr bwMode="auto">
            <a:xfrm>
              <a:off x="2160" y="1200"/>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7159" name="Line 19"/>
            <p:cNvSpPr>
              <a:spLocks noChangeShapeType="1"/>
            </p:cNvSpPr>
            <p:nvPr/>
          </p:nvSpPr>
          <p:spPr bwMode="auto">
            <a:xfrm>
              <a:off x="2208" y="2112"/>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7160" name="Line 20"/>
            <p:cNvSpPr>
              <a:spLocks noChangeShapeType="1"/>
            </p:cNvSpPr>
            <p:nvPr/>
          </p:nvSpPr>
          <p:spPr bwMode="auto">
            <a:xfrm>
              <a:off x="3360" y="1248"/>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7161" name="Line 21"/>
            <p:cNvSpPr>
              <a:spLocks noChangeShapeType="1"/>
            </p:cNvSpPr>
            <p:nvPr/>
          </p:nvSpPr>
          <p:spPr bwMode="auto">
            <a:xfrm>
              <a:off x="3456" y="2160"/>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7162" name="Line 22"/>
            <p:cNvSpPr>
              <a:spLocks noChangeShapeType="1"/>
            </p:cNvSpPr>
            <p:nvPr/>
          </p:nvSpPr>
          <p:spPr bwMode="auto">
            <a:xfrm>
              <a:off x="4416" y="1200"/>
              <a:ext cx="432"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7163" name="Line 23"/>
            <p:cNvSpPr>
              <a:spLocks noChangeShapeType="1"/>
            </p:cNvSpPr>
            <p:nvPr/>
          </p:nvSpPr>
          <p:spPr bwMode="auto">
            <a:xfrm flipV="1">
              <a:off x="4512" y="1728"/>
              <a:ext cx="336"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66585" name="Text Box 25"/>
          <p:cNvSpPr txBox="1">
            <a:spLocks noChangeArrowheads="1"/>
          </p:cNvSpPr>
          <p:nvPr/>
        </p:nvSpPr>
        <p:spPr bwMode="auto">
          <a:xfrm>
            <a:off x="1676400" y="3581400"/>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en-US" sz="2400" dirty="0" smtClean="0">
                <a:solidFill>
                  <a:schemeClr val="tx1"/>
                </a:solidFill>
                <a:latin typeface="Times New Roman" panose="02020603050405020304" pitchFamily="18" charset="0"/>
              </a:rPr>
              <a:t>Adding an action duration</a:t>
            </a:r>
            <a:r>
              <a:rPr lang="sk-SK" altLang="en-US" sz="2400" dirty="0" smtClean="0">
                <a:solidFill>
                  <a:schemeClr val="tx1"/>
                </a:solidFill>
                <a:latin typeface="Times New Roman" panose="02020603050405020304" pitchFamily="18" charset="0"/>
              </a:rPr>
              <a:t>?  </a:t>
            </a:r>
            <a:r>
              <a:rPr lang="sk-SK" altLang="en-US" sz="2400" dirty="0">
                <a:solidFill>
                  <a:schemeClr val="tx1"/>
                </a:solidFill>
                <a:latin typeface="Times New Roman" panose="02020603050405020304" pitchFamily="18" charset="0"/>
              </a:rPr>
              <a:t>(POP </a:t>
            </a:r>
            <a:r>
              <a:rPr lang="en-US" altLang="en-US" sz="2400" dirty="0">
                <a:solidFill>
                  <a:schemeClr val="tx1"/>
                </a:solidFill>
                <a:latin typeface="Times New Roman" panose="02020603050405020304" pitchFamily="18" charset="0"/>
              </a:rPr>
              <a:t> </a:t>
            </a:r>
            <a:r>
              <a:rPr lang="en-US" altLang="en-US" sz="2400" dirty="0" smtClean="0">
                <a:solidFill>
                  <a:schemeClr val="tx1"/>
                </a:solidFill>
                <a:latin typeface="Times New Roman" panose="02020603050405020304" pitchFamily="18" charset="0"/>
              </a:rPr>
              <a:t>with action duration</a:t>
            </a:r>
            <a:r>
              <a:rPr lang="sk-SK" altLang="en-US" sz="2400" dirty="0" smtClean="0">
                <a:solidFill>
                  <a:schemeClr val="tx1"/>
                </a:solidFill>
                <a:latin typeface="Times New Roman" panose="02020603050405020304" pitchFamily="18" charset="0"/>
              </a:rPr>
              <a:t>)</a:t>
            </a:r>
            <a:endParaRPr lang="en-US" altLang="en-US" sz="2400" dirty="0">
              <a:solidFill>
                <a:schemeClr val="tx1"/>
              </a:solidFill>
              <a:latin typeface="Times New Roman" panose="02020603050405020304" pitchFamily="18" charset="0"/>
            </a:endParaRPr>
          </a:p>
        </p:txBody>
      </p:sp>
      <p:grpSp>
        <p:nvGrpSpPr>
          <p:cNvPr id="3" name="Group 37"/>
          <p:cNvGrpSpPr>
            <a:grpSpLocks/>
          </p:cNvGrpSpPr>
          <p:nvPr/>
        </p:nvGrpSpPr>
        <p:grpSpPr bwMode="auto">
          <a:xfrm>
            <a:off x="1676400" y="6324600"/>
            <a:ext cx="8839200" cy="381000"/>
            <a:chOff x="96" y="3984"/>
            <a:chExt cx="5568" cy="240"/>
          </a:xfrm>
        </p:grpSpPr>
        <p:sp>
          <p:nvSpPr>
            <p:cNvPr id="47137" name="Line 26"/>
            <p:cNvSpPr>
              <a:spLocks noChangeShapeType="1"/>
            </p:cNvSpPr>
            <p:nvPr/>
          </p:nvSpPr>
          <p:spPr bwMode="auto">
            <a:xfrm>
              <a:off x="192" y="4176"/>
              <a:ext cx="53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7138" name="Line 27"/>
            <p:cNvSpPr>
              <a:spLocks noChangeShapeType="1"/>
            </p:cNvSpPr>
            <p:nvPr/>
          </p:nvSpPr>
          <p:spPr bwMode="auto">
            <a:xfrm>
              <a:off x="192" y="4176"/>
              <a:ext cx="0"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7139" name="Line 28"/>
            <p:cNvSpPr>
              <a:spLocks noChangeShapeType="1"/>
            </p:cNvSpPr>
            <p:nvPr/>
          </p:nvSpPr>
          <p:spPr bwMode="auto">
            <a:xfrm>
              <a:off x="5568" y="4176"/>
              <a:ext cx="0"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7140" name="Line 29"/>
            <p:cNvSpPr>
              <a:spLocks noChangeShapeType="1"/>
            </p:cNvSpPr>
            <p:nvPr/>
          </p:nvSpPr>
          <p:spPr bwMode="auto">
            <a:xfrm>
              <a:off x="2880" y="4176"/>
              <a:ext cx="0"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7141" name="Line 30"/>
            <p:cNvSpPr>
              <a:spLocks noChangeShapeType="1"/>
            </p:cNvSpPr>
            <p:nvPr/>
          </p:nvSpPr>
          <p:spPr bwMode="auto">
            <a:xfrm>
              <a:off x="1488" y="4176"/>
              <a:ext cx="0"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7142" name="Line 31"/>
            <p:cNvSpPr>
              <a:spLocks noChangeShapeType="1"/>
            </p:cNvSpPr>
            <p:nvPr/>
          </p:nvSpPr>
          <p:spPr bwMode="auto">
            <a:xfrm>
              <a:off x="4224" y="4176"/>
              <a:ext cx="0"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7143" name="Text Box 32"/>
            <p:cNvSpPr txBox="1">
              <a:spLocks noChangeArrowheads="1"/>
            </p:cNvSpPr>
            <p:nvPr/>
          </p:nvSpPr>
          <p:spPr bwMode="auto">
            <a:xfrm>
              <a:off x="96" y="3984"/>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600">
                  <a:solidFill>
                    <a:schemeClr val="tx1"/>
                  </a:solidFill>
                  <a:latin typeface="Times New Roman" panose="02020603050405020304" pitchFamily="18" charset="0"/>
                </a:rPr>
                <a:t>0</a:t>
              </a:r>
              <a:endParaRPr lang="en-US" altLang="en-US" sz="1600">
                <a:solidFill>
                  <a:schemeClr val="tx1"/>
                </a:solidFill>
                <a:latin typeface="Times New Roman" panose="02020603050405020304" pitchFamily="18" charset="0"/>
              </a:endParaRPr>
            </a:p>
          </p:txBody>
        </p:sp>
        <p:sp>
          <p:nvSpPr>
            <p:cNvPr id="47144" name="Text Box 33"/>
            <p:cNvSpPr txBox="1">
              <a:spLocks noChangeArrowheads="1"/>
            </p:cNvSpPr>
            <p:nvPr/>
          </p:nvSpPr>
          <p:spPr bwMode="auto">
            <a:xfrm>
              <a:off x="1392" y="3984"/>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600">
                  <a:solidFill>
                    <a:schemeClr val="tx1"/>
                  </a:solidFill>
                  <a:latin typeface="Times New Roman" panose="02020603050405020304" pitchFamily="18" charset="0"/>
                </a:rPr>
                <a:t>20</a:t>
              </a:r>
              <a:endParaRPr lang="en-US" altLang="en-US" sz="1600">
                <a:solidFill>
                  <a:schemeClr val="tx1"/>
                </a:solidFill>
                <a:latin typeface="Times New Roman" panose="02020603050405020304" pitchFamily="18" charset="0"/>
              </a:endParaRPr>
            </a:p>
          </p:txBody>
        </p:sp>
        <p:sp>
          <p:nvSpPr>
            <p:cNvPr id="47145" name="Text Box 34"/>
            <p:cNvSpPr txBox="1">
              <a:spLocks noChangeArrowheads="1"/>
            </p:cNvSpPr>
            <p:nvPr/>
          </p:nvSpPr>
          <p:spPr bwMode="auto">
            <a:xfrm>
              <a:off x="2736" y="3984"/>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600">
                  <a:solidFill>
                    <a:schemeClr val="tx1"/>
                  </a:solidFill>
                  <a:latin typeface="Times New Roman" panose="02020603050405020304" pitchFamily="18" charset="0"/>
                </a:rPr>
                <a:t>40</a:t>
              </a:r>
              <a:endParaRPr lang="en-US" altLang="en-US" sz="1600">
                <a:solidFill>
                  <a:schemeClr val="tx1"/>
                </a:solidFill>
                <a:latin typeface="Times New Roman" panose="02020603050405020304" pitchFamily="18" charset="0"/>
              </a:endParaRPr>
            </a:p>
          </p:txBody>
        </p:sp>
        <p:sp>
          <p:nvSpPr>
            <p:cNvPr id="47146" name="Text Box 35"/>
            <p:cNvSpPr txBox="1">
              <a:spLocks noChangeArrowheads="1"/>
            </p:cNvSpPr>
            <p:nvPr/>
          </p:nvSpPr>
          <p:spPr bwMode="auto">
            <a:xfrm>
              <a:off x="4080" y="3984"/>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600">
                  <a:solidFill>
                    <a:schemeClr val="tx1"/>
                  </a:solidFill>
                  <a:latin typeface="Times New Roman" panose="02020603050405020304" pitchFamily="18" charset="0"/>
                </a:rPr>
                <a:t>60</a:t>
              </a:r>
              <a:endParaRPr lang="en-US" altLang="en-US" sz="1600">
                <a:solidFill>
                  <a:schemeClr val="tx1"/>
                </a:solidFill>
                <a:latin typeface="Times New Roman" panose="02020603050405020304" pitchFamily="18" charset="0"/>
              </a:endParaRPr>
            </a:p>
          </p:txBody>
        </p:sp>
        <p:sp>
          <p:nvSpPr>
            <p:cNvPr id="47147" name="Text Box 36"/>
            <p:cNvSpPr txBox="1">
              <a:spLocks noChangeArrowheads="1"/>
            </p:cNvSpPr>
            <p:nvPr/>
          </p:nvSpPr>
          <p:spPr bwMode="auto">
            <a:xfrm>
              <a:off x="5376" y="3984"/>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600">
                  <a:solidFill>
                    <a:schemeClr val="tx1"/>
                  </a:solidFill>
                  <a:latin typeface="Times New Roman" panose="02020603050405020304" pitchFamily="18" charset="0"/>
                </a:rPr>
                <a:t>80</a:t>
              </a:r>
              <a:endParaRPr lang="en-US" altLang="en-US" sz="1600">
                <a:solidFill>
                  <a:schemeClr val="tx1"/>
                </a:solidFill>
                <a:latin typeface="Times New Roman" panose="02020603050405020304" pitchFamily="18" charset="0"/>
              </a:endParaRPr>
            </a:p>
          </p:txBody>
        </p:sp>
      </p:grpSp>
      <p:grpSp>
        <p:nvGrpSpPr>
          <p:cNvPr id="4" name="Group 95"/>
          <p:cNvGrpSpPr>
            <a:grpSpLocks/>
          </p:cNvGrpSpPr>
          <p:nvPr/>
        </p:nvGrpSpPr>
        <p:grpSpPr bwMode="auto">
          <a:xfrm>
            <a:off x="1905000" y="4343400"/>
            <a:ext cx="8534400" cy="1905000"/>
            <a:chOff x="144" y="2832"/>
            <a:chExt cx="5376" cy="1200"/>
          </a:xfrm>
        </p:grpSpPr>
        <p:sp>
          <p:nvSpPr>
            <p:cNvPr id="47111" name="Rectangle 51"/>
            <p:cNvSpPr>
              <a:spLocks noChangeArrowheads="1"/>
            </p:cNvSpPr>
            <p:nvPr/>
          </p:nvSpPr>
          <p:spPr bwMode="auto">
            <a:xfrm>
              <a:off x="4176" y="3792"/>
              <a:ext cx="720" cy="24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en-US" sz="2400">
                <a:solidFill>
                  <a:schemeClr val="tx1"/>
                </a:solidFill>
                <a:latin typeface="Times New Roman" panose="02020603050405020304" pitchFamily="18" charset="0"/>
              </a:endParaRPr>
            </a:p>
          </p:txBody>
        </p:sp>
        <p:sp>
          <p:nvSpPr>
            <p:cNvPr id="47112" name="Line 62"/>
            <p:cNvSpPr>
              <a:spLocks noChangeShapeType="1"/>
            </p:cNvSpPr>
            <p:nvPr/>
          </p:nvSpPr>
          <p:spPr bwMode="auto">
            <a:xfrm>
              <a:off x="4128" y="4032"/>
              <a:ext cx="96" cy="0"/>
            </a:xfrm>
            <a:prstGeom prst="line">
              <a:avLst/>
            </a:prstGeom>
            <a:noFill/>
            <a:ln w="28575">
              <a:solidFill>
                <a:srgbClr val="66FF66"/>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7113" name="Rectangle 38"/>
            <p:cNvSpPr>
              <a:spLocks noChangeArrowheads="1"/>
            </p:cNvSpPr>
            <p:nvPr/>
          </p:nvSpPr>
          <p:spPr bwMode="auto">
            <a:xfrm>
              <a:off x="144" y="3168"/>
              <a:ext cx="3168" cy="24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en-US" sz="2400">
                <a:solidFill>
                  <a:schemeClr val="tx1"/>
                </a:solidFill>
                <a:latin typeface="Times New Roman" panose="02020603050405020304" pitchFamily="18" charset="0"/>
              </a:endParaRPr>
            </a:p>
          </p:txBody>
        </p:sp>
        <p:sp>
          <p:nvSpPr>
            <p:cNvPr id="47114" name="Rectangle 40"/>
            <p:cNvSpPr>
              <a:spLocks noChangeArrowheads="1"/>
            </p:cNvSpPr>
            <p:nvPr/>
          </p:nvSpPr>
          <p:spPr bwMode="auto">
            <a:xfrm>
              <a:off x="144" y="3216"/>
              <a:ext cx="2016" cy="144"/>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en-US" sz="2400">
                <a:solidFill>
                  <a:schemeClr val="tx1"/>
                </a:solidFill>
                <a:latin typeface="Times New Roman" panose="02020603050405020304" pitchFamily="18" charset="0"/>
              </a:endParaRPr>
            </a:p>
          </p:txBody>
        </p:sp>
        <p:sp>
          <p:nvSpPr>
            <p:cNvPr id="47115" name="Text Box 41"/>
            <p:cNvSpPr txBox="1">
              <a:spLocks noChangeArrowheads="1"/>
            </p:cNvSpPr>
            <p:nvPr/>
          </p:nvSpPr>
          <p:spPr bwMode="auto">
            <a:xfrm>
              <a:off x="192" y="3168"/>
              <a:ext cx="9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800">
                  <a:solidFill>
                    <a:schemeClr val="bg2"/>
                  </a:solidFill>
                  <a:latin typeface="Times New Roman" panose="02020603050405020304" pitchFamily="18" charset="0"/>
                </a:rPr>
                <a:t>AddEngine1</a:t>
              </a:r>
              <a:endParaRPr lang="en-US" altLang="en-US" sz="1800">
                <a:solidFill>
                  <a:schemeClr val="bg2"/>
                </a:solidFill>
                <a:latin typeface="Times New Roman" panose="02020603050405020304" pitchFamily="18" charset="0"/>
              </a:endParaRPr>
            </a:p>
          </p:txBody>
        </p:sp>
        <p:sp>
          <p:nvSpPr>
            <p:cNvPr id="47116" name="Rectangle 42"/>
            <p:cNvSpPr>
              <a:spLocks noChangeArrowheads="1"/>
            </p:cNvSpPr>
            <p:nvPr/>
          </p:nvSpPr>
          <p:spPr bwMode="auto">
            <a:xfrm>
              <a:off x="144" y="3648"/>
              <a:ext cx="4032" cy="24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en-US" sz="2400">
                <a:solidFill>
                  <a:schemeClr val="tx1"/>
                </a:solidFill>
                <a:latin typeface="Times New Roman" panose="02020603050405020304" pitchFamily="18" charset="0"/>
              </a:endParaRPr>
            </a:p>
          </p:txBody>
        </p:sp>
        <p:sp>
          <p:nvSpPr>
            <p:cNvPr id="47117" name="Rectangle 43"/>
            <p:cNvSpPr>
              <a:spLocks noChangeArrowheads="1"/>
            </p:cNvSpPr>
            <p:nvPr/>
          </p:nvSpPr>
          <p:spPr bwMode="auto">
            <a:xfrm>
              <a:off x="144" y="3696"/>
              <a:ext cx="4032" cy="144"/>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en-US" sz="2400">
                <a:solidFill>
                  <a:schemeClr val="tx1"/>
                </a:solidFill>
                <a:latin typeface="Times New Roman" panose="02020603050405020304" pitchFamily="18" charset="0"/>
              </a:endParaRPr>
            </a:p>
          </p:txBody>
        </p:sp>
        <p:sp>
          <p:nvSpPr>
            <p:cNvPr id="47118" name="Text Box 44"/>
            <p:cNvSpPr txBox="1">
              <a:spLocks noChangeArrowheads="1"/>
            </p:cNvSpPr>
            <p:nvPr/>
          </p:nvSpPr>
          <p:spPr bwMode="auto">
            <a:xfrm>
              <a:off x="240" y="3648"/>
              <a:ext cx="9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800">
                  <a:solidFill>
                    <a:schemeClr val="bg2"/>
                  </a:solidFill>
                  <a:latin typeface="Times New Roman" panose="02020603050405020304" pitchFamily="18" charset="0"/>
                </a:rPr>
                <a:t>AddEngine2</a:t>
              </a:r>
              <a:endParaRPr lang="en-US" altLang="en-US" sz="1800">
                <a:solidFill>
                  <a:schemeClr val="bg2"/>
                </a:solidFill>
                <a:latin typeface="Times New Roman" panose="02020603050405020304" pitchFamily="18" charset="0"/>
              </a:endParaRPr>
            </a:p>
          </p:txBody>
        </p:sp>
        <p:sp>
          <p:nvSpPr>
            <p:cNvPr id="47119" name="Rectangle 45"/>
            <p:cNvSpPr>
              <a:spLocks noChangeArrowheads="1"/>
            </p:cNvSpPr>
            <p:nvPr/>
          </p:nvSpPr>
          <p:spPr bwMode="auto">
            <a:xfrm>
              <a:off x="2160" y="2832"/>
              <a:ext cx="2688" cy="24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en-US" sz="2400">
                <a:solidFill>
                  <a:schemeClr val="tx1"/>
                </a:solidFill>
                <a:latin typeface="Times New Roman" panose="02020603050405020304" pitchFamily="18" charset="0"/>
              </a:endParaRPr>
            </a:p>
          </p:txBody>
        </p:sp>
        <p:sp>
          <p:nvSpPr>
            <p:cNvPr id="47120" name="Rectangle 46"/>
            <p:cNvSpPr>
              <a:spLocks noChangeArrowheads="1"/>
            </p:cNvSpPr>
            <p:nvPr/>
          </p:nvSpPr>
          <p:spPr bwMode="auto">
            <a:xfrm>
              <a:off x="2160" y="2880"/>
              <a:ext cx="2016" cy="144"/>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en-US" sz="2400">
                <a:solidFill>
                  <a:schemeClr val="tx1"/>
                </a:solidFill>
                <a:latin typeface="Times New Roman" panose="02020603050405020304" pitchFamily="18" charset="0"/>
              </a:endParaRPr>
            </a:p>
          </p:txBody>
        </p:sp>
        <p:sp>
          <p:nvSpPr>
            <p:cNvPr id="47121" name="Text Box 47"/>
            <p:cNvSpPr txBox="1">
              <a:spLocks noChangeArrowheads="1"/>
            </p:cNvSpPr>
            <p:nvPr/>
          </p:nvSpPr>
          <p:spPr bwMode="auto">
            <a:xfrm>
              <a:off x="2304" y="2832"/>
              <a:ext cx="9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800">
                  <a:solidFill>
                    <a:schemeClr val="bg2"/>
                  </a:solidFill>
                  <a:latin typeface="Times New Roman" panose="02020603050405020304" pitchFamily="18" charset="0"/>
                </a:rPr>
                <a:t>AddWheels1</a:t>
              </a:r>
              <a:endParaRPr lang="en-US" altLang="en-US" sz="1800">
                <a:solidFill>
                  <a:schemeClr val="bg2"/>
                </a:solidFill>
                <a:latin typeface="Times New Roman" panose="02020603050405020304" pitchFamily="18" charset="0"/>
              </a:endParaRPr>
            </a:p>
          </p:txBody>
        </p:sp>
        <p:sp>
          <p:nvSpPr>
            <p:cNvPr id="47122" name="Rectangle 48"/>
            <p:cNvSpPr>
              <a:spLocks noChangeArrowheads="1"/>
            </p:cNvSpPr>
            <p:nvPr/>
          </p:nvSpPr>
          <p:spPr bwMode="auto">
            <a:xfrm>
              <a:off x="4176" y="3168"/>
              <a:ext cx="1344" cy="24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en-US" sz="2400">
                <a:solidFill>
                  <a:schemeClr val="tx1"/>
                </a:solidFill>
                <a:latin typeface="Times New Roman" panose="02020603050405020304" pitchFamily="18" charset="0"/>
              </a:endParaRPr>
            </a:p>
          </p:txBody>
        </p:sp>
        <p:sp>
          <p:nvSpPr>
            <p:cNvPr id="47123" name="Rectangle 49"/>
            <p:cNvSpPr>
              <a:spLocks noChangeArrowheads="1"/>
            </p:cNvSpPr>
            <p:nvPr/>
          </p:nvSpPr>
          <p:spPr bwMode="auto">
            <a:xfrm>
              <a:off x="4176" y="3216"/>
              <a:ext cx="624" cy="144"/>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en-US" sz="2400">
                <a:solidFill>
                  <a:schemeClr val="tx1"/>
                </a:solidFill>
                <a:latin typeface="Times New Roman" panose="02020603050405020304" pitchFamily="18" charset="0"/>
              </a:endParaRPr>
            </a:p>
          </p:txBody>
        </p:sp>
        <p:sp>
          <p:nvSpPr>
            <p:cNvPr id="47124" name="Text Box 50"/>
            <p:cNvSpPr txBox="1">
              <a:spLocks noChangeArrowheads="1"/>
            </p:cNvSpPr>
            <p:nvPr/>
          </p:nvSpPr>
          <p:spPr bwMode="auto">
            <a:xfrm>
              <a:off x="4224" y="3168"/>
              <a:ext cx="9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800">
                  <a:solidFill>
                    <a:schemeClr val="bg2"/>
                  </a:solidFill>
                  <a:latin typeface="Times New Roman" panose="02020603050405020304" pitchFamily="18" charset="0"/>
                </a:rPr>
                <a:t>Inspect1</a:t>
              </a:r>
              <a:endParaRPr lang="en-US" altLang="en-US" sz="1800">
                <a:solidFill>
                  <a:schemeClr val="bg2"/>
                </a:solidFill>
                <a:latin typeface="Times New Roman" panose="02020603050405020304" pitchFamily="18" charset="0"/>
              </a:endParaRPr>
            </a:p>
          </p:txBody>
        </p:sp>
        <p:sp>
          <p:nvSpPr>
            <p:cNvPr id="47125" name="Rectangle 52"/>
            <p:cNvSpPr>
              <a:spLocks noChangeArrowheads="1"/>
            </p:cNvSpPr>
            <p:nvPr/>
          </p:nvSpPr>
          <p:spPr bwMode="auto">
            <a:xfrm>
              <a:off x="4176" y="3840"/>
              <a:ext cx="720" cy="144"/>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en-US" sz="2400">
                <a:solidFill>
                  <a:schemeClr val="tx1"/>
                </a:solidFill>
                <a:latin typeface="Times New Roman" panose="02020603050405020304" pitchFamily="18" charset="0"/>
              </a:endParaRPr>
            </a:p>
          </p:txBody>
        </p:sp>
        <p:sp>
          <p:nvSpPr>
            <p:cNvPr id="47126" name="Text Box 53"/>
            <p:cNvSpPr txBox="1">
              <a:spLocks noChangeArrowheads="1"/>
            </p:cNvSpPr>
            <p:nvPr/>
          </p:nvSpPr>
          <p:spPr bwMode="auto">
            <a:xfrm>
              <a:off x="4176" y="3792"/>
              <a:ext cx="11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800">
                  <a:solidFill>
                    <a:schemeClr val="bg2"/>
                  </a:solidFill>
                  <a:latin typeface="Times New Roman" panose="02020603050405020304" pitchFamily="18" charset="0"/>
                </a:rPr>
                <a:t>AddWheels</a:t>
              </a:r>
              <a:r>
                <a:rPr lang="sk-SK" altLang="en-US" sz="1800">
                  <a:solidFill>
                    <a:schemeClr val="tx1"/>
                  </a:solidFill>
                  <a:latin typeface="Times New Roman" panose="02020603050405020304" pitchFamily="18" charset="0"/>
                </a:rPr>
                <a:t>2</a:t>
              </a:r>
              <a:endParaRPr lang="en-US" altLang="en-US" sz="1800">
                <a:solidFill>
                  <a:schemeClr val="tx1"/>
                </a:solidFill>
                <a:latin typeface="Times New Roman" panose="02020603050405020304" pitchFamily="18" charset="0"/>
              </a:endParaRPr>
            </a:p>
          </p:txBody>
        </p:sp>
        <p:sp>
          <p:nvSpPr>
            <p:cNvPr id="47127" name="Rectangle 54"/>
            <p:cNvSpPr>
              <a:spLocks noChangeArrowheads="1"/>
            </p:cNvSpPr>
            <p:nvPr/>
          </p:nvSpPr>
          <p:spPr bwMode="auto">
            <a:xfrm>
              <a:off x="4896" y="3552"/>
              <a:ext cx="624" cy="240"/>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en-US" sz="2400">
                <a:solidFill>
                  <a:schemeClr val="tx1"/>
                </a:solidFill>
                <a:latin typeface="Times New Roman" panose="02020603050405020304" pitchFamily="18" charset="0"/>
              </a:endParaRPr>
            </a:p>
          </p:txBody>
        </p:sp>
        <p:sp>
          <p:nvSpPr>
            <p:cNvPr id="47128" name="Rectangle 55"/>
            <p:cNvSpPr>
              <a:spLocks noChangeArrowheads="1"/>
            </p:cNvSpPr>
            <p:nvPr/>
          </p:nvSpPr>
          <p:spPr bwMode="auto">
            <a:xfrm>
              <a:off x="4896" y="3600"/>
              <a:ext cx="624" cy="144"/>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en-US" sz="2400">
                <a:solidFill>
                  <a:schemeClr val="tx1"/>
                </a:solidFill>
                <a:latin typeface="Times New Roman" panose="02020603050405020304" pitchFamily="18" charset="0"/>
              </a:endParaRPr>
            </a:p>
          </p:txBody>
        </p:sp>
        <p:sp>
          <p:nvSpPr>
            <p:cNvPr id="47129" name="Freeform 57"/>
            <p:cNvSpPr>
              <a:spLocks/>
            </p:cNvSpPr>
            <p:nvPr/>
          </p:nvSpPr>
          <p:spPr bwMode="auto">
            <a:xfrm>
              <a:off x="2065" y="2951"/>
              <a:ext cx="202" cy="351"/>
            </a:xfrm>
            <a:custGeom>
              <a:avLst/>
              <a:gdLst>
                <a:gd name="T0" fmla="*/ 102 w 202"/>
                <a:gd name="T1" fmla="*/ 351 h 351"/>
                <a:gd name="T2" fmla="*/ 186 w 202"/>
                <a:gd name="T3" fmla="*/ 321 h 351"/>
                <a:gd name="T4" fmla="*/ 186 w 202"/>
                <a:gd name="T5" fmla="*/ 238 h 351"/>
                <a:gd name="T6" fmla="*/ 150 w 202"/>
                <a:gd name="T7" fmla="*/ 214 h 351"/>
                <a:gd name="T8" fmla="*/ 25 w 202"/>
                <a:gd name="T9" fmla="*/ 167 h 351"/>
                <a:gd name="T10" fmla="*/ 1 w 202"/>
                <a:gd name="T11" fmla="*/ 125 h 351"/>
                <a:gd name="T12" fmla="*/ 31 w 202"/>
                <a:gd name="T13" fmla="*/ 18 h 351"/>
                <a:gd name="T14" fmla="*/ 79 w 202"/>
                <a:gd name="T15" fmla="*/ 0 h 351"/>
                <a:gd name="T16" fmla="*/ 0 60000 65536"/>
                <a:gd name="T17" fmla="*/ 0 60000 65536"/>
                <a:gd name="T18" fmla="*/ 0 60000 65536"/>
                <a:gd name="T19" fmla="*/ 0 60000 65536"/>
                <a:gd name="T20" fmla="*/ 0 60000 65536"/>
                <a:gd name="T21" fmla="*/ 0 60000 65536"/>
                <a:gd name="T22" fmla="*/ 0 60000 65536"/>
                <a:gd name="T23" fmla="*/ 0 60000 65536"/>
                <a:gd name="T24" fmla="*/ 0 w 202"/>
                <a:gd name="T25" fmla="*/ 0 h 351"/>
                <a:gd name="T26" fmla="*/ 202 w 202"/>
                <a:gd name="T27" fmla="*/ 351 h 3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2" h="351">
                  <a:moveTo>
                    <a:pt x="102" y="351"/>
                  </a:moveTo>
                  <a:cubicBezTo>
                    <a:pt x="140" y="346"/>
                    <a:pt x="159" y="348"/>
                    <a:pt x="186" y="321"/>
                  </a:cubicBezTo>
                  <a:cubicBezTo>
                    <a:pt x="194" y="293"/>
                    <a:pt x="202" y="272"/>
                    <a:pt x="186" y="238"/>
                  </a:cubicBezTo>
                  <a:cubicBezTo>
                    <a:pt x="180" y="225"/>
                    <a:pt x="164" y="219"/>
                    <a:pt x="150" y="214"/>
                  </a:cubicBezTo>
                  <a:cubicBezTo>
                    <a:pt x="108" y="200"/>
                    <a:pt x="65" y="185"/>
                    <a:pt x="25" y="167"/>
                  </a:cubicBezTo>
                  <a:cubicBezTo>
                    <a:pt x="20" y="160"/>
                    <a:pt x="0" y="138"/>
                    <a:pt x="1" y="125"/>
                  </a:cubicBezTo>
                  <a:cubicBezTo>
                    <a:pt x="5" y="91"/>
                    <a:pt x="23" y="51"/>
                    <a:pt x="31" y="18"/>
                  </a:cubicBezTo>
                  <a:cubicBezTo>
                    <a:pt x="35" y="1"/>
                    <a:pt x="64" y="8"/>
                    <a:pt x="79" y="0"/>
                  </a:cubicBezTo>
                </a:path>
              </a:pathLst>
            </a:custGeom>
            <a:noFill/>
            <a:ln w="28575" cmpd="sng">
              <a:solidFill>
                <a:srgbClr val="66FF66"/>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47130" name="Line 58"/>
            <p:cNvSpPr>
              <a:spLocks noChangeShapeType="1"/>
            </p:cNvSpPr>
            <p:nvPr/>
          </p:nvSpPr>
          <p:spPr bwMode="auto">
            <a:xfrm>
              <a:off x="2112" y="2976"/>
              <a:ext cx="96" cy="0"/>
            </a:xfrm>
            <a:prstGeom prst="line">
              <a:avLst/>
            </a:prstGeom>
            <a:noFill/>
            <a:ln w="28575">
              <a:solidFill>
                <a:srgbClr val="66FF66"/>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7131" name="Freeform 59"/>
            <p:cNvSpPr>
              <a:spLocks/>
            </p:cNvSpPr>
            <p:nvPr/>
          </p:nvSpPr>
          <p:spPr bwMode="auto">
            <a:xfrm>
              <a:off x="4056" y="2942"/>
              <a:ext cx="249" cy="395"/>
            </a:xfrm>
            <a:custGeom>
              <a:avLst/>
              <a:gdLst>
                <a:gd name="T0" fmla="*/ 119 w 249"/>
                <a:gd name="T1" fmla="*/ 9 h 395"/>
                <a:gd name="T2" fmla="*/ 214 w 249"/>
                <a:gd name="T3" fmla="*/ 27 h 395"/>
                <a:gd name="T4" fmla="*/ 124 w 249"/>
                <a:gd name="T5" fmla="*/ 140 h 395"/>
                <a:gd name="T6" fmla="*/ 35 w 249"/>
                <a:gd name="T7" fmla="*/ 199 h 395"/>
                <a:gd name="T8" fmla="*/ 12 w 249"/>
                <a:gd name="T9" fmla="*/ 235 h 395"/>
                <a:gd name="T10" fmla="*/ 0 w 249"/>
                <a:gd name="T11" fmla="*/ 288 h 395"/>
                <a:gd name="T12" fmla="*/ 130 w 249"/>
                <a:gd name="T13" fmla="*/ 395 h 395"/>
                <a:gd name="T14" fmla="*/ 0 60000 65536"/>
                <a:gd name="T15" fmla="*/ 0 60000 65536"/>
                <a:gd name="T16" fmla="*/ 0 60000 65536"/>
                <a:gd name="T17" fmla="*/ 0 60000 65536"/>
                <a:gd name="T18" fmla="*/ 0 60000 65536"/>
                <a:gd name="T19" fmla="*/ 0 60000 65536"/>
                <a:gd name="T20" fmla="*/ 0 60000 65536"/>
                <a:gd name="T21" fmla="*/ 0 w 249"/>
                <a:gd name="T22" fmla="*/ 0 h 395"/>
                <a:gd name="T23" fmla="*/ 249 w 249"/>
                <a:gd name="T24" fmla="*/ 395 h 3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9" h="395">
                  <a:moveTo>
                    <a:pt x="119" y="9"/>
                  </a:moveTo>
                  <a:cubicBezTo>
                    <a:pt x="161" y="0"/>
                    <a:pt x="177" y="15"/>
                    <a:pt x="214" y="27"/>
                  </a:cubicBezTo>
                  <a:cubicBezTo>
                    <a:pt x="249" y="85"/>
                    <a:pt x="168" y="125"/>
                    <a:pt x="124" y="140"/>
                  </a:cubicBezTo>
                  <a:cubicBezTo>
                    <a:pt x="95" y="161"/>
                    <a:pt x="58" y="169"/>
                    <a:pt x="35" y="199"/>
                  </a:cubicBezTo>
                  <a:cubicBezTo>
                    <a:pt x="26" y="210"/>
                    <a:pt x="12" y="235"/>
                    <a:pt x="12" y="235"/>
                  </a:cubicBezTo>
                  <a:cubicBezTo>
                    <a:pt x="10" y="243"/>
                    <a:pt x="0" y="282"/>
                    <a:pt x="0" y="288"/>
                  </a:cubicBezTo>
                  <a:cubicBezTo>
                    <a:pt x="0" y="366"/>
                    <a:pt x="65" y="395"/>
                    <a:pt x="130" y="395"/>
                  </a:cubicBezTo>
                </a:path>
              </a:pathLst>
            </a:custGeom>
            <a:noFill/>
            <a:ln w="19050" cmpd="sng">
              <a:solidFill>
                <a:srgbClr val="66FF66"/>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47132" name="Line 60"/>
            <p:cNvSpPr>
              <a:spLocks noChangeShapeType="1"/>
            </p:cNvSpPr>
            <p:nvPr/>
          </p:nvSpPr>
          <p:spPr bwMode="auto">
            <a:xfrm>
              <a:off x="4176" y="3312"/>
              <a:ext cx="48" cy="0"/>
            </a:xfrm>
            <a:prstGeom prst="line">
              <a:avLst/>
            </a:prstGeom>
            <a:noFill/>
            <a:ln w="28575">
              <a:solidFill>
                <a:srgbClr val="66FF66"/>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7133" name="Freeform 61"/>
            <p:cNvSpPr>
              <a:spLocks/>
            </p:cNvSpPr>
            <p:nvPr/>
          </p:nvSpPr>
          <p:spPr bwMode="auto">
            <a:xfrm>
              <a:off x="4014" y="3704"/>
              <a:ext cx="267" cy="318"/>
            </a:xfrm>
            <a:custGeom>
              <a:avLst/>
              <a:gdLst>
                <a:gd name="T0" fmla="*/ 166 w 267"/>
                <a:gd name="T1" fmla="*/ 19 h 318"/>
                <a:gd name="T2" fmla="*/ 267 w 267"/>
                <a:gd name="T3" fmla="*/ 37 h 318"/>
                <a:gd name="T4" fmla="*/ 161 w 267"/>
                <a:gd name="T5" fmla="*/ 168 h 318"/>
                <a:gd name="T6" fmla="*/ 119 w 267"/>
                <a:gd name="T7" fmla="*/ 185 h 318"/>
                <a:gd name="T8" fmla="*/ 83 w 267"/>
                <a:gd name="T9" fmla="*/ 197 h 318"/>
                <a:gd name="T10" fmla="*/ 0 w 267"/>
                <a:gd name="T11" fmla="*/ 269 h 318"/>
                <a:gd name="T12" fmla="*/ 6 w 267"/>
                <a:gd name="T13" fmla="*/ 304 h 318"/>
                <a:gd name="T14" fmla="*/ 54 w 267"/>
                <a:gd name="T15" fmla="*/ 316 h 318"/>
                <a:gd name="T16" fmla="*/ 161 w 267"/>
                <a:gd name="T17" fmla="*/ 316 h 3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7"/>
                <a:gd name="T28" fmla="*/ 0 h 318"/>
                <a:gd name="T29" fmla="*/ 267 w 267"/>
                <a:gd name="T30" fmla="*/ 318 h 3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7" h="318">
                  <a:moveTo>
                    <a:pt x="166" y="19"/>
                  </a:moveTo>
                  <a:cubicBezTo>
                    <a:pt x="203" y="13"/>
                    <a:pt x="244" y="0"/>
                    <a:pt x="267" y="37"/>
                  </a:cubicBezTo>
                  <a:cubicBezTo>
                    <a:pt x="257" y="110"/>
                    <a:pt x="221" y="133"/>
                    <a:pt x="161" y="168"/>
                  </a:cubicBezTo>
                  <a:cubicBezTo>
                    <a:pt x="136" y="183"/>
                    <a:pt x="143" y="178"/>
                    <a:pt x="119" y="185"/>
                  </a:cubicBezTo>
                  <a:cubicBezTo>
                    <a:pt x="107" y="189"/>
                    <a:pt x="83" y="197"/>
                    <a:pt x="83" y="197"/>
                  </a:cubicBezTo>
                  <a:cubicBezTo>
                    <a:pt x="49" y="220"/>
                    <a:pt x="23" y="235"/>
                    <a:pt x="0" y="269"/>
                  </a:cubicBezTo>
                  <a:cubicBezTo>
                    <a:pt x="2" y="281"/>
                    <a:pt x="0" y="294"/>
                    <a:pt x="6" y="304"/>
                  </a:cubicBezTo>
                  <a:cubicBezTo>
                    <a:pt x="14" y="318"/>
                    <a:pt x="38" y="315"/>
                    <a:pt x="54" y="316"/>
                  </a:cubicBezTo>
                  <a:cubicBezTo>
                    <a:pt x="90" y="318"/>
                    <a:pt x="125" y="316"/>
                    <a:pt x="161" y="316"/>
                  </a:cubicBezTo>
                </a:path>
              </a:pathLst>
            </a:custGeom>
            <a:noFill/>
            <a:ln w="28575" cmpd="sng">
              <a:solidFill>
                <a:srgbClr val="66FF66"/>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47134" name="Freeform 63"/>
            <p:cNvSpPr>
              <a:spLocks/>
            </p:cNvSpPr>
            <p:nvPr/>
          </p:nvSpPr>
          <p:spPr bwMode="auto">
            <a:xfrm>
              <a:off x="4798" y="3682"/>
              <a:ext cx="351" cy="338"/>
            </a:xfrm>
            <a:custGeom>
              <a:avLst/>
              <a:gdLst>
                <a:gd name="T0" fmla="*/ 107 w 351"/>
                <a:gd name="T1" fmla="*/ 332 h 338"/>
                <a:gd name="T2" fmla="*/ 190 w 351"/>
                <a:gd name="T3" fmla="*/ 338 h 338"/>
                <a:gd name="T4" fmla="*/ 350 w 351"/>
                <a:gd name="T5" fmla="*/ 243 h 338"/>
                <a:gd name="T6" fmla="*/ 344 w 351"/>
                <a:gd name="T7" fmla="*/ 184 h 338"/>
                <a:gd name="T8" fmla="*/ 303 w 351"/>
                <a:gd name="T9" fmla="*/ 160 h 338"/>
                <a:gd name="T10" fmla="*/ 65 w 351"/>
                <a:gd name="T11" fmla="*/ 107 h 338"/>
                <a:gd name="T12" fmla="*/ 0 w 351"/>
                <a:gd name="T13" fmla="*/ 65 h 338"/>
                <a:gd name="T14" fmla="*/ 89 w 351"/>
                <a:gd name="T15" fmla="*/ 0 h 338"/>
                <a:gd name="T16" fmla="*/ 0 60000 65536"/>
                <a:gd name="T17" fmla="*/ 0 60000 65536"/>
                <a:gd name="T18" fmla="*/ 0 60000 65536"/>
                <a:gd name="T19" fmla="*/ 0 60000 65536"/>
                <a:gd name="T20" fmla="*/ 0 60000 65536"/>
                <a:gd name="T21" fmla="*/ 0 60000 65536"/>
                <a:gd name="T22" fmla="*/ 0 60000 65536"/>
                <a:gd name="T23" fmla="*/ 0 60000 65536"/>
                <a:gd name="T24" fmla="*/ 0 w 351"/>
                <a:gd name="T25" fmla="*/ 0 h 338"/>
                <a:gd name="T26" fmla="*/ 351 w 351"/>
                <a:gd name="T27" fmla="*/ 338 h 3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1" h="338">
                  <a:moveTo>
                    <a:pt x="107" y="332"/>
                  </a:moveTo>
                  <a:cubicBezTo>
                    <a:pt x="136" y="322"/>
                    <a:pt x="161" y="331"/>
                    <a:pt x="190" y="338"/>
                  </a:cubicBezTo>
                  <a:cubicBezTo>
                    <a:pt x="269" y="331"/>
                    <a:pt x="322" y="326"/>
                    <a:pt x="350" y="243"/>
                  </a:cubicBezTo>
                  <a:cubicBezTo>
                    <a:pt x="348" y="223"/>
                    <a:pt x="351" y="202"/>
                    <a:pt x="344" y="184"/>
                  </a:cubicBezTo>
                  <a:cubicBezTo>
                    <a:pt x="337" y="166"/>
                    <a:pt x="317" y="167"/>
                    <a:pt x="303" y="160"/>
                  </a:cubicBezTo>
                  <a:cubicBezTo>
                    <a:pt x="230" y="124"/>
                    <a:pt x="146" y="115"/>
                    <a:pt x="65" y="107"/>
                  </a:cubicBezTo>
                  <a:cubicBezTo>
                    <a:pt x="36" y="99"/>
                    <a:pt x="21" y="86"/>
                    <a:pt x="0" y="65"/>
                  </a:cubicBezTo>
                  <a:cubicBezTo>
                    <a:pt x="12" y="6"/>
                    <a:pt x="32" y="0"/>
                    <a:pt x="89" y="0"/>
                  </a:cubicBezTo>
                </a:path>
              </a:pathLst>
            </a:custGeom>
            <a:noFill/>
            <a:ln w="28575" cmpd="sng">
              <a:solidFill>
                <a:srgbClr val="66FF66"/>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47135" name="Line 64"/>
            <p:cNvSpPr>
              <a:spLocks noChangeShapeType="1"/>
            </p:cNvSpPr>
            <p:nvPr/>
          </p:nvSpPr>
          <p:spPr bwMode="auto">
            <a:xfrm>
              <a:off x="4848" y="3696"/>
              <a:ext cx="96" cy="0"/>
            </a:xfrm>
            <a:prstGeom prst="line">
              <a:avLst/>
            </a:prstGeom>
            <a:noFill/>
            <a:ln w="28575">
              <a:solidFill>
                <a:srgbClr val="66FF66"/>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7136" name="Text Box 94"/>
            <p:cNvSpPr txBox="1">
              <a:spLocks noChangeArrowheads="1"/>
            </p:cNvSpPr>
            <p:nvPr/>
          </p:nvSpPr>
          <p:spPr bwMode="auto">
            <a:xfrm>
              <a:off x="4896" y="3552"/>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800">
                  <a:solidFill>
                    <a:schemeClr val="bg2"/>
                  </a:solidFill>
                  <a:latin typeface="Times New Roman" panose="02020603050405020304" pitchFamily="18" charset="0"/>
                </a:rPr>
                <a:t>Inspect2</a:t>
              </a:r>
              <a:endParaRPr lang="en-US" altLang="en-US" sz="1800">
                <a:solidFill>
                  <a:schemeClr val="bg2"/>
                </a:solidFill>
                <a:latin typeface="Times New Roman" panose="02020603050405020304" pitchFamily="18" charset="0"/>
              </a:endParaRPr>
            </a:p>
          </p:txBody>
        </p:sp>
      </p:grpSp>
    </p:spTree>
    <p:extLst>
      <p:ext uri="{BB962C8B-B14F-4D97-AF65-F5344CB8AC3E}">
        <p14:creationId xmlns:p14="http://schemas.microsoft.com/office/powerpoint/2010/main" val="4031824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563"/>
                                        </p:tgtEl>
                                        <p:attrNameLst>
                                          <p:attrName>style.visibility</p:attrName>
                                        </p:attrNameLst>
                                      </p:cBhvr>
                                      <p:to>
                                        <p:strVal val="visible"/>
                                      </p:to>
                                    </p:set>
                                    <p:anim calcmode="lin" valueType="num">
                                      <p:cBhvr additive="base">
                                        <p:cTn id="7" dur="500" fill="hold"/>
                                        <p:tgtEl>
                                          <p:spTgt spid="66563"/>
                                        </p:tgtEl>
                                        <p:attrNameLst>
                                          <p:attrName>ppt_x</p:attrName>
                                        </p:attrNameLst>
                                      </p:cBhvr>
                                      <p:tavLst>
                                        <p:tav tm="0">
                                          <p:val>
                                            <p:strVal val="#ppt_x"/>
                                          </p:val>
                                        </p:tav>
                                        <p:tav tm="100000">
                                          <p:val>
                                            <p:strVal val="#ppt_x"/>
                                          </p:val>
                                        </p:tav>
                                      </p:tavLst>
                                    </p:anim>
                                    <p:anim calcmode="lin" valueType="num">
                                      <p:cBhvr additive="base">
                                        <p:cTn id="8" dur="500" fill="hold"/>
                                        <p:tgtEl>
                                          <p:spTgt spid="6656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slide(fromBottom)">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6585"/>
                                        </p:tgtEl>
                                        <p:attrNameLst>
                                          <p:attrName>style.visibility</p:attrName>
                                        </p:attrNameLst>
                                      </p:cBhvr>
                                      <p:to>
                                        <p:strVal val="visible"/>
                                      </p:to>
                                    </p:set>
                                    <p:anim calcmode="lin" valueType="num">
                                      <p:cBhvr additive="base">
                                        <p:cTn id="18" dur="500" fill="hold"/>
                                        <p:tgtEl>
                                          <p:spTgt spid="66585"/>
                                        </p:tgtEl>
                                        <p:attrNameLst>
                                          <p:attrName>ppt_x</p:attrName>
                                        </p:attrNameLst>
                                      </p:cBhvr>
                                      <p:tavLst>
                                        <p:tav tm="0">
                                          <p:val>
                                            <p:strVal val="0-#ppt_w/2"/>
                                          </p:val>
                                        </p:tav>
                                        <p:tav tm="100000">
                                          <p:val>
                                            <p:strVal val="#ppt_x"/>
                                          </p:val>
                                        </p:tav>
                                      </p:tavLst>
                                    </p:anim>
                                    <p:anim calcmode="lin" valueType="num">
                                      <p:cBhvr additive="base">
                                        <p:cTn id="19" dur="500" fill="hold"/>
                                        <p:tgtEl>
                                          <p:spTgt spid="66585"/>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0-#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slide(fromBottom)">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autoUpdateAnimBg="0"/>
      <p:bldP spid="66585"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1714500" y="125344"/>
            <a:ext cx="8686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3200" dirty="0" err="1">
                <a:solidFill>
                  <a:schemeClr val="tx1"/>
                </a:solidFill>
                <a:latin typeface="Times New Roman" panose="02020603050405020304" pitchFamily="18" charset="0"/>
              </a:rPr>
              <a:t>Critical</a:t>
            </a:r>
            <a:r>
              <a:rPr lang="sk-SK" altLang="en-US" sz="3200" dirty="0">
                <a:solidFill>
                  <a:schemeClr val="tx1"/>
                </a:solidFill>
                <a:latin typeface="Times New Roman" panose="02020603050405020304" pitchFamily="18" charset="0"/>
              </a:rPr>
              <a:t> </a:t>
            </a:r>
            <a:r>
              <a:rPr lang="sk-SK" altLang="en-US" sz="3200" dirty="0" err="1">
                <a:solidFill>
                  <a:schemeClr val="tx1"/>
                </a:solidFill>
                <a:latin typeface="Times New Roman" panose="02020603050405020304" pitchFamily="18" charset="0"/>
              </a:rPr>
              <a:t>path</a:t>
            </a:r>
            <a:r>
              <a:rPr lang="sk-SK" altLang="en-US" sz="3200" dirty="0">
                <a:solidFill>
                  <a:schemeClr val="tx1"/>
                </a:solidFill>
                <a:latin typeface="Times New Roman" panose="02020603050405020304" pitchFamily="18" charset="0"/>
              </a:rPr>
              <a:t> </a:t>
            </a:r>
            <a:r>
              <a:rPr lang="sk-SK" altLang="en-US" sz="3200" dirty="0" err="1">
                <a:solidFill>
                  <a:schemeClr val="tx1"/>
                </a:solidFill>
                <a:latin typeface="Times New Roman" panose="02020603050405020304" pitchFamily="18" charset="0"/>
              </a:rPr>
              <a:t>method</a:t>
            </a:r>
            <a:r>
              <a:rPr lang="sk-SK" altLang="en-US" sz="3200" dirty="0">
                <a:solidFill>
                  <a:schemeClr val="tx1"/>
                </a:solidFill>
                <a:latin typeface="Times New Roman" panose="02020603050405020304" pitchFamily="18" charset="0"/>
              </a:rPr>
              <a:t> (CPM)  </a:t>
            </a:r>
            <a:r>
              <a:rPr lang="en-US" altLang="en-US" sz="3200" dirty="0" smtClean="0">
                <a:solidFill>
                  <a:schemeClr val="tx1"/>
                </a:solidFill>
                <a:latin typeface="Times New Roman" panose="02020603050405020304" pitchFamily="18" charset="0"/>
              </a:rPr>
              <a:t>of </a:t>
            </a:r>
            <a:r>
              <a:rPr lang="sk-SK" altLang="en-US" sz="3200" dirty="0" err="1" smtClean="0">
                <a:solidFill>
                  <a:schemeClr val="tx1"/>
                </a:solidFill>
                <a:latin typeface="Times New Roman" panose="02020603050405020304" pitchFamily="18" charset="0"/>
              </a:rPr>
              <a:t>scheduling</a:t>
            </a:r>
            <a:r>
              <a:rPr lang="sk-SK" altLang="en-US" sz="3200" dirty="0" smtClean="0">
                <a:solidFill>
                  <a:schemeClr val="tx1"/>
                </a:solidFill>
                <a:latin typeface="Times New Roman" panose="02020603050405020304" pitchFamily="18" charset="0"/>
              </a:rPr>
              <a:t> </a:t>
            </a:r>
            <a:endParaRPr lang="en-US" altLang="en-US" sz="3200" dirty="0">
              <a:solidFill>
                <a:schemeClr val="tx1"/>
              </a:solidFill>
              <a:latin typeface="Times New Roman" panose="02020603050405020304" pitchFamily="18" charset="0"/>
            </a:endParaRPr>
          </a:p>
        </p:txBody>
      </p:sp>
      <p:sp>
        <p:nvSpPr>
          <p:cNvPr id="49155" name="Text Box 3"/>
          <p:cNvSpPr txBox="1">
            <a:spLocks noChangeArrowheads="1"/>
          </p:cNvSpPr>
          <p:nvPr/>
        </p:nvSpPr>
        <p:spPr bwMode="auto">
          <a:xfrm>
            <a:off x="1752600" y="1201738"/>
            <a:ext cx="102235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2400" i="1" dirty="0" err="1">
                <a:solidFill>
                  <a:srgbClr val="C00000"/>
                </a:solidFill>
                <a:latin typeface="Times New Roman" panose="02020603050405020304" pitchFamily="18" charset="0"/>
              </a:rPr>
              <a:t>Path</a:t>
            </a:r>
            <a:r>
              <a:rPr lang="sk-SK" altLang="en-US" sz="2400" i="1" dirty="0">
                <a:solidFill>
                  <a:schemeClr val="tx1"/>
                </a:solidFill>
                <a:latin typeface="Times New Roman" panose="02020603050405020304" pitchFamily="18" charset="0"/>
              </a:rPr>
              <a:t>:</a:t>
            </a:r>
            <a:r>
              <a:rPr lang="sk-SK" altLang="en-US" sz="2400" dirty="0">
                <a:solidFill>
                  <a:schemeClr val="tx1"/>
                </a:solidFill>
                <a:latin typeface="Times New Roman" panose="02020603050405020304" pitchFamily="18" charset="0"/>
              </a:rPr>
              <a:t>    </a:t>
            </a:r>
            <a:r>
              <a:rPr lang="sk-SK" altLang="en-US" sz="2400" dirty="0" err="1" smtClean="0">
                <a:solidFill>
                  <a:schemeClr val="tx1"/>
                </a:solidFill>
                <a:latin typeface="Times New Roman" panose="02020603050405020304" pitchFamily="18" charset="0"/>
              </a:rPr>
              <a:t>line</a:t>
            </a:r>
            <a:r>
              <a:rPr lang="en-US" altLang="en-US" sz="2400" dirty="0" err="1" smtClean="0">
                <a:solidFill>
                  <a:schemeClr val="tx1"/>
                </a:solidFill>
                <a:latin typeface="Times New Roman" panose="02020603050405020304" pitchFamily="18" charset="0"/>
              </a:rPr>
              <a:t>ar</a:t>
            </a:r>
            <a:r>
              <a:rPr lang="en-US" altLang="en-US" sz="2400" dirty="0" smtClean="0">
                <a:solidFill>
                  <a:schemeClr val="tx1"/>
                </a:solidFill>
                <a:latin typeface="Times New Roman" panose="02020603050405020304" pitchFamily="18" charset="0"/>
              </a:rPr>
              <a:t> sequence of actions in a</a:t>
            </a:r>
            <a:r>
              <a:rPr lang="sk-SK" altLang="en-US" sz="2400" dirty="0" smtClean="0">
                <a:solidFill>
                  <a:schemeClr val="tx1"/>
                </a:solidFill>
                <a:latin typeface="Times New Roman" panose="02020603050405020304" pitchFamily="18" charset="0"/>
              </a:rPr>
              <a:t>  </a:t>
            </a:r>
            <a:r>
              <a:rPr lang="sk-SK" altLang="en-US" sz="2400" dirty="0">
                <a:solidFill>
                  <a:schemeClr val="tx1"/>
                </a:solidFill>
                <a:latin typeface="Times New Roman" panose="02020603050405020304" pitchFamily="18" charset="0"/>
              </a:rPr>
              <a:t>POP </a:t>
            </a:r>
            <a:r>
              <a:rPr lang="sk-SK" altLang="en-US" sz="2400" dirty="0" smtClean="0">
                <a:solidFill>
                  <a:schemeClr val="tx1"/>
                </a:solidFill>
                <a:latin typeface="Times New Roman" panose="02020603050405020304" pitchFamily="18" charset="0"/>
              </a:rPr>
              <a:t>p</a:t>
            </a:r>
            <a:r>
              <a:rPr lang="en-US" altLang="en-US" sz="2400" dirty="0" err="1" smtClean="0">
                <a:solidFill>
                  <a:schemeClr val="tx1"/>
                </a:solidFill>
                <a:latin typeface="Times New Roman" panose="02020603050405020304" pitchFamily="18" charset="0"/>
              </a:rPr>
              <a:t>lan</a:t>
            </a:r>
            <a:r>
              <a:rPr lang="en-US" altLang="en-US" sz="2400" dirty="0" smtClean="0">
                <a:solidFill>
                  <a:schemeClr val="tx1"/>
                </a:solidFill>
                <a:latin typeface="Times New Roman" panose="02020603050405020304" pitchFamily="18" charset="0"/>
              </a:rPr>
              <a:t>. The first action is </a:t>
            </a:r>
            <a:r>
              <a:rPr lang="sk-SK" altLang="en-US" sz="2400" dirty="0" smtClean="0">
                <a:solidFill>
                  <a:schemeClr val="tx1"/>
                </a:solidFill>
                <a:latin typeface="Times New Roman" panose="02020603050405020304" pitchFamily="18" charset="0"/>
              </a:rPr>
              <a:t> </a:t>
            </a:r>
            <a:endParaRPr lang="sk-SK" altLang="en-US"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sk-SK" altLang="en-US" sz="2400" dirty="0">
                <a:solidFill>
                  <a:schemeClr val="tx1"/>
                </a:solidFill>
                <a:latin typeface="Times New Roman" panose="02020603050405020304" pitchFamily="18" charset="0"/>
              </a:rPr>
              <a:t>             </a:t>
            </a:r>
            <a:r>
              <a:rPr lang="sk-SK" altLang="en-US" sz="2400" dirty="0" smtClean="0">
                <a:solidFill>
                  <a:schemeClr val="tx1"/>
                </a:solidFill>
                <a:latin typeface="Times New Roman" panose="02020603050405020304" pitchFamily="18" charset="0"/>
              </a:rPr>
              <a:t> </a:t>
            </a:r>
            <a:r>
              <a:rPr lang="sk-SK" altLang="en-US" sz="2400" i="1" dirty="0" err="1">
                <a:solidFill>
                  <a:schemeClr val="tx1"/>
                </a:solidFill>
                <a:latin typeface="Times New Roman" panose="02020603050405020304" pitchFamily="18" charset="0"/>
              </a:rPr>
              <a:t>Start</a:t>
            </a:r>
            <a:r>
              <a:rPr lang="sk-SK" altLang="en-US" sz="2400" dirty="0">
                <a:solidFill>
                  <a:schemeClr val="tx1"/>
                </a:solidFill>
                <a:latin typeface="Times New Roman" panose="02020603050405020304" pitchFamily="18" charset="0"/>
              </a:rPr>
              <a:t> </a:t>
            </a:r>
            <a:r>
              <a:rPr lang="sk-SK" altLang="en-US" sz="2400" dirty="0" smtClean="0">
                <a:solidFill>
                  <a:schemeClr val="tx1"/>
                </a:solidFill>
                <a:latin typeface="Times New Roman" panose="02020603050405020304" pitchFamily="18" charset="0"/>
              </a:rPr>
              <a:t>a</a:t>
            </a:r>
            <a:r>
              <a:rPr lang="en-US" altLang="en-US" sz="2400" dirty="0" err="1" smtClean="0">
                <a:solidFill>
                  <a:schemeClr val="tx1"/>
                </a:solidFill>
                <a:latin typeface="Times New Roman" panose="02020603050405020304" pitchFamily="18" charset="0"/>
              </a:rPr>
              <a:t>nd</a:t>
            </a:r>
            <a:r>
              <a:rPr lang="en-US" altLang="en-US" sz="2400" dirty="0" smtClean="0">
                <a:solidFill>
                  <a:schemeClr val="tx1"/>
                </a:solidFill>
                <a:latin typeface="Times New Roman" panose="02020603050405020304" pitchFamily="18" charset="0"/>
              </a:rPr>
              <a:t> the last one is</a:t>
            </a:r>
            <a:r>
              <a:rPr lang="sk-SK" altLang="en-US" sz="2400" dirty="0" smtClean="0">
                <a:solidFill>
                  <a:schemeClr val="tx1"/>
                </a:solidFill>
                <a:latin typeface="Times New Roman" panose="02020603050405020304" pitchFamily="18" charset="0"/>
              </a:rPr>
              <a:t> </a:t>
            </a:r>
            <a:r>
              <a:rPr lang="sk-SK" altLang="en-US" sz="2400" i="1" dirty="0" err="1">
                <a:solidFill>
                  <a:schemeClr val="tx1"/>
                </a:solidFill>
                <a:latin typeface="Times New Roman" panose="02020603050405020304" pitchFamily="18" charset="0"/>
              </a:rPr>
              <a:t>Finish</a:t>
            </a:r>
            <a:endParaRPr lang="sk-SK" altLang="en-US" sz="2400" i="1"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sk-SK" altLang="en-US" sz="2400" i="1" dirty="0" err="1">
                <a:solidFill>
                  <a:srgbClr val="C00000"/>
                </a:solidFill>
                <a:latin typeface="Times New Roman" panose="02020603050405020304" pitchFamily="18" charset="0"/>
              </a:rPr>
              <a:t>Critical</a:t>
            </a:r>
            <a:r>
              <a:rPr lang="sk-SK" altLang="en-US" sz="2400" i="1" dirty="0">
                <a:solidFill>
                  <a:srgbClr val="C00000"/>
                </a:solidFill>
                <a:latin typeface="Times New Roman" panose="02020603050405020304" pitchFamily="18" charset="0"/>
              </a:rPr>
              <a:t> </a:t>
            </a:r>
            <a:r>
              <a:rPr lang="sk-SK" altLang="en-US" sz="2400" i="1" dirty="0" err="1">
                <a:solidFill>
                  <a:srgbClr val="C00000"/>
                </a:solidFill>
                <a:latin typeface="Times New Roman" panose="02020603050405020304" pitchFamily="18" charset="0"/>
              </a:rPr>
              <a:t>path</a:t>
            </a:r>
            <a:r>
              <a:rPr lang="sk-SK" altLang="en-US" sz="2400" b="1" i="1" dirty="0">
                <a:solidFill>
                  <a:schemeClr val="tx1"/>
                </a:solidFill>
                <a:latin typeface="Times New Roman" panose="02020603050405020304" pitchFamily="18" charset="0"/>
              </a:rPr>
              <a:t>: </a:t>
            </a:r>
            <a:r>
              <a:rPr lang="en-US" altLang="en-US" sz="2400" b="1" dirty="0" smtClean="0">
                <a:solidFill>
                  <a:schemeClr val="tx1"/>
                </a:solidFill>
                <a:latin typeface="Times New Roman" panose="02020603050405020304" pitchFamily="18" charset="0"/>
              </a:rPr>
              <a:t>Critical path is a path which has the longest duration</a:t>
            </a:r>
            <a:r>
              <a:rPr lang="sk-SK" altLang="en-US" sz="2400" dirty="0" smtClean="0">
                <a:solidFill>
                  <a:schemeClr val="tx1"/>
                </a:solidFill>
                <a:latin typeface="Times New Roman" panose="02020603050405020304" pitchFamily="18" charset="0"/>
              </a:rPr>
              <a:t>. </a:t>
            </a:r>
            <a:r>
              <a:rPr lang="en-US" altLang="en-US" sz="2400" dirty="0" smtClean="0">
                <a:solidFill>
                  <a:schemeClr val="tx1"/>
                </a:solidFill>
                <a:latin typeface="Times New Roman" panose="02020603050405020304" pitchFamily="18" charset="0"/>
              </a:rPr>
              <a:t> That is why this path is decisive for the planned work duration. If one makes shorter a path  which is not a critical path, the plan as a whole is not shorter. </a:t>
            </a:r>
            <a:endParaRPr lang="sk-SK" altLang="en-US" sz="2400" dirty="0">
              <a:solidFill>
                <a:schemeClr val="tx1"/>
              </a:solidFill>
              <a:latin typeface="Times New Roman" panose="02020603050405020304" pitchFamily="18" charset="0"/>
            </a:endParaRPr>
          </a:p>
        </p:txBody>
      </p:sp>
      <p:grpSp>
        <p:nvGrpSpPr>
          <p:cNvPr id="49156" name="Group 25"/>
          <p:cNvGrpSpPr>
            <a:grpSpLocks/>
          </p:cNvGrpSpPr>
          <p:nvPr/>
        </p:nvGrpSpPr>
        <p:grpSpPr bwMode="auto">
          <a:xfrm>
            <a:off x="1790700" y="4125913"/>
            <a:ext cx="8153400" cy="2246312"/>
            <a:chOff x="144" y="2832"/>
            <a:chExt cx="5136" cy="1415"/>
          </a:xfrm>
        </p:grpSpPr>
        <p:sp>
          <p:nvSpPr>
            <p:cNvPr id="49157" name="Text Box 5"/>
            <p:cNvSpPr txBox="1">
              <a:spLocks noChangeArrowheads="1"/>
            </p:cNvSpPr>
            <p:nvPr/>
          </p:nvSpPr>
          <p:spPr bwMode="auto">
            <a:xfrm>
              <a:off x="144" y="3360"/>
              <a:ext cx="576" cy="416"/>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800">
                  <a:solidFill>
                    <a:schemeClr val="tx1"/>
                  </a:solidFill>
                  <a:latin typeface="Times New Roman" panose="02020603050405020304" pitchFamily="18" charset="0"/>
                </a:rPr>
                <a:t>Start </a:t>
              </a:r>
              <a:r>
                <a:rPr lang="en-US" altLang="en-US" sz="1800">
                  <a:solidFill>
                    <a:schemeClr val="tx1"/>
                  </a:solidFill>
                  <a:latin typeface="Times New Roman" panose="02020603050405020304" pitchFamily="18" charset="0"/>
                </a:rPr>
                <a:t>[0,0]</a:t>
              </a:r>
            </a:p>
          </p:txBody>
        </p:sp>
        <p:sp>
          <p:nvSpPr>
            <p:cNvPr id="49158" name="Text Box 6"/>
            <p:cNvSpPr txBox="1">
              <a:spLocks noChangeArrowheads="1"/>
            </p:cNvSpPr>
            <p:nvPr/>
          </p:nvSpPr>
          <p:spPr bwMode="auto">
            <a:xfrm>
              <a:off x="1104" y="2832"/>
              <a:ext cx="912" cy="503"/>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800">
                  <a:solidFill>
                    <a:schemeClr val="tx1"/>
                  </a:solidFill>
                  <a:latin typeface="Times New Roman" panose="02020603050405020304" pitchFamily="18" charset="0"/>
                </a:rPr>
                <a:t>AddEngine1</a:t>
              </a:r>
            </a:p>
            <a:p>
              <a:pPr eaLnBrk="1" hangingPunct="1">
                <a:lnSpc>
                  <a:spcPct val="100000"/>
                </a:lnSpc>
                <a:spcBef>
                  <a:spcPct val="50000"/>
                </a:spcBef>
                <a:spcAft>
                  <a:spcPct val="0"/>
                </a:spcAft>
                <a:buClrTx/>
                <a:buSzTx/>
                <a:buFontTx/>
                <a:buNone/>
              </a:pPr>
              <a:r>
                <a:rPr lang="en-US" altLang="en-US" sz="1800">
                  <a:solidFill>
                    <a:schemeClr val="tx1"/>
                  </a:solidFill>
                  <a:latin typeface="Times New Roman" panose="02020603050405020304" pitchFamily="18" charset="0"/>
                </a:rPr>
                <a:t>30     [0,30]</a:t>
              </a:r>
            </a:p>
          </p:txBody>
        </p:sp>
        <p:sp>
          <p:nvSpPr>
            <p:cNvPr id="49159" name="Text Box 7"/>
            <p:cNvSpPr txBox="1">
              <a:spLocks noChangeArrowheads="1"/>
            </p:cNvSpPr>
            <p:nvPr/>
          </p:nvSpPr>
          <p:spPr bwMode="auto">
            <a:xfrm>
              <a:off x="3456" y="2832"/>
              <a:ext cx="816" cy="503"/>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800">
                  <a:solidFill>
                    <a:schemeClr val="tx1"/>
                  </a:solidFill>
                  <a:latin typeface="Times New Roman" panose="02020603050405020304" pitchFamily="18" charset="0"/>
                </a:rPr>
                <a:t>Inspect1</a:t>
              </a:r>
              <a:endParaRPr lang="en-US" altLang="en-US" sz="180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en-US" altLang="en-US" sz="1800">
                  <a:solidFill>
                    <a:schemeClr val="tx1"/>
                  </a:solidFill>
                  <a:latin typeface="Times New Roman" panose="02020603050405020304" pitchFamily="18" charset="0"/>
                </a:rPr>
                <a:t>10   [60,75]</a:t>
              </a:r>
            </a:p>
          </p:txBody>
        </p:sp>
        <p:sp>
          <p:nvSpPr>
            <p:cNvPr id="49160" name="Text Box 8"/>
            <p:cNvSpPr txBox="1">
              <a:spLocks noChangeArrowheads="1"/>
            </p:cNvSpPr>
            <p:nvPr/>
          </p:nvSpPr>
          <p:spPr bwMode="auto">
            <a:xfrm>
              <a:off x="1152" y="3744"/>
              <a:ext cx="912" cy="503"/>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800">
                  <a:solidFill>
                    <a:schemeClr val="tx1"/>
                  </a:solidFill>
                  <a:latin typeface="Times New Roman" panose="02020603050405020304" pitchFamily="18" charset="0"/>
                </a:rPr>
                <a:t>AddEngine2</a:t>
              </a:r>
              <a:endParaRPr lang="en-US" altLang="en-US" sz="180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en-US" altLang="en-US" sz="1800">
                  <a:solidFill>
                    <a:schemeClr val="tx1"/>
                  </a:solidFill>
                  <a:latin typeface="Times New Roman" panose="02020603050405020304" pitchFamily="18" charset="0"/>
                </a:rPr>
                <a:t>60      [0,0]</a:t>
              </a:r>
            </a:p>
          </p:txBody>
        </p:sp>
        <p:sp>
          <p:nvSpPr>
            <p:cNvPr id="49161" name="Text Box 9"/>
            <p:cNvSpPr txBox="1">
              <a:spLocks noChangeArrowheads="1"/>
            </p:cNvSpPr>
            <p:nvPr/>
          </p:nvSpPr>
          <p:spPr bwMode="auto">
            <a:xfrm>
              <a:off x="2256" y="2832"/>
              <a:ext cx="960" cy="503"/>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800">
                  <a:solidFill>
                    <a:schemeClr val="tx1"/>
                  </a:solidFill>
                  <a:latin typeface="Times New Roman" panose="02020603050405020304" pitchFamily="18" charset="0"/>
                </a:rPr>
                <a:t>AddWheels1</a:t>
              </a:r>
              <a:endParaRPr lang="en-US" altLang="en-US" sz="180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en-US" altLang="en-US" sz="1800">
                  <a:solidFill>
                    <a:schemeClr val="tx1"/>
                  </a:solidFill>
                  <a:latin typeface="Times New Roman" panose="02020603050405020304" pitchFamily="18" charset="0"/>
                </a:rPr>
                <a:t>30    [30,45]</a:t>
              </a:r>
            </a:p>
          </p:txBody>
        </p:sp>
        <p:sp>
          <p:nvSpPr>
            <p:cNvPr id="49162" name="Text Box 10"/>
            <p:cNvSpPr txBox="1">
              <a:spLocks noChangeArrowheads="1"/>
            </p:cNvSpPr>
            <p:nvPr/>
          </p:nvSpPr>
          <p:spPr bwMode="auto">
            <a:xfrm>
              <a:off x="2352" y="3744"/>
              <a:ext cx="960" cy="503"/>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800">
                  <a:solidFill>
                    <a:schemeClr val="tx1"/>
                  </a:solidFill>
                  <a:latin typeface="Times New Roman" panose="02020603050405020304" pitchFamily="18" charset="0"/>
                </a:rPr>
                <a:t>AddWheels2</a:t>
              </a:r>
              <a:endParaRPr lang="en-US" altLang="en-US" sz="180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en-US" altLang="en-US" sz="1800">
                  <a:solidFill>
                    <a:schemeClr val="tx1"/>
                  </a:solidFill>
                  <a:latin typeface="Times New Roman" panose="02020603050405020304" pitchFamily="18" charset="0"/>
                </a:rPr>
                <a:t>15      [60,60]</a:t>
              </a:r>
            </a:p>
          </p:txBody>
        </p:sp>
        <p:sp>
          <p:nvSpPr>
            <p:cNvPr id="49163" name="Text Box 11"/>
            <p:cNvSpPr txBox="1">
              <a:spLocks noChangeArrowheads="1"/>
            </p:cNvSpPr>
            <p:nvPr/>
          </p:nvSpPr>
          <p:spPr bwMode="auto">
            <a:xfrm>
              <a:off x="3552" y="3744"/>
              <a:ext cx="816" cy="503"/>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800">
                  <a:solidFill>
                    <a:schemeClr val="tx1"/>
                  </a:solidFill>
                  <a:latin typeface="Times New Roman" panose="02020603050405020304" pitchFamily="18" charset="0"/>
                </a:rPr>
                <a:t>Inspect2</a:t>
              </a:r>
              <a:endParaRPr lang="en-US" altLang="en-US" sz="180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en-US" altLang="en-US" sz="1800">
                  <a:solidFill>
                    <a:schemeClr val="tx1"/>
                  </a:solidFill>
                  <a:latin typeface="Times New Roman" panose="02020603050405020304" pitchFamily="18" charset="0"/>
                </a:rPr>
                <a:t>10   [75,75]</a:t>
              </a:r>
            </a:p>
          </p:txBody>
        </p:sp>
        <p:sp>
          <p:nvSpPr>
            <p:cNvPr id="49164" name="Text Box 12"/>
            <p:cNvSpPr txBox="1">
              <a:spLocks noChangeArrowheads="1"/>
            </p:cNvSpPr>
            <p:nvPr/>
          </p:nvSpPr>
          <p:spPr bwMode="auto">
            <a:xfrm>
              <a:off x="4704" y="3216"/>
              <a:ext cx="576" cy="233"/>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800">
                  <a:solidFill>
                    <a:schemeClr val="tx1"/>
                  </a:solidFill>
                  <a:latin typeface="Times New Roman" panose="02020603050405020304" pitchFamily="18" charset="0"/>
                </a:rPr>
                <a:t>Finish</a:t>
              </a:r>
              <a:endParaRPr lang="en-US" altLang="en-US" sz="1800">
                <a:solidFill>
                  <a:schemeClr val="tx1"/>
                </a:solidFill>
                <a:latin typeface="Times New Roman" panose="02020603050405020304" pitchFamily="18" charset="0"/>
              </a:endParaRPr>
            </a:p>
          </p:txBody>
        </p:sp>
        <p:sp>
          <p:nvSpPr>
            <p:cNvPr id="49165" name="Line 13"/>
            <p:cNvSpPr>
              <a:spLocks noChangeShapeType="1"/>
            </p:cNvSpPr>
            <p:nvPr/>
          </p:nvSpPr>
          <p:spPr bwMode="auto">
            <a:xfrm flipV="1">
              <a:off x="720" y="3072"/>
              <a:ext cx="384"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9166" name="Line 14"/>
            <p:cNvSpPr>
              <a:spLocks noChangeShapeType="1"/>
            </p:cNvSpPr>
            <p:nvPr/>
          </p:nvSpPr>
          <p:spPr bwMode="auto">
            <a:xfrm>
              <a:off x="720" y="3600"/>
              <a:ext cx="43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9167" name="Line 15"/>
            <p:cNvSpPr>
              <a:spLocks noChangeShapeType="1"/>
            </p:cNvSpPr>
            <p:nvPr/>
          </p:nvSpPr>
          <p:spPr bwMode="auto">
            <a:xfrm>
              <a:off x="2016" y="2928"/>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9168" name="Line 16"/>
            <p:cNvSpPr>
              <a:spLocks noChangeShapeType="1"/>
            </p:cNvSpPr>
            <p:nvPr/>
          </p:nvSpPr>
          <p:spPr bwMode="auto">
            <a:xfrm>
              <a:off x="2064" y="3840"/>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9169" name="Line 17"/>
            <p:cNvSpPr>
              <a:spLocks noChangeShapeType="1"/>
            </p:cNvSpPr>
            <p:nvPr/>
          </p:nvSpPr>
          <p:spPr bwMode="auto">
            <a:xfrm>
              <a:off x="3216" y="2976"/>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9170" name="Line 18"/>
            <p:cNvSpPr>
              <a:spLocks noChangeShapeType="1"/>
            </p:cNvSpPr>
            <p:nvPr/>
          </p:nvSpPr>
          <p:spPr bwMode="auto">
            <a:xfrm>
              <a:off x="3312" y="3888"/>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9171" name="Line 19"/>
            <p:cNvSpPr>
              <a:spLocks noChangeShapeType="1"/>
            </p:cNvSpPr>
            <p:nvPr/>
          </p:nvSpPr>
          <p:spPr bwMode="auto">
            <a:xfrm>
              <a:off x="4272" y="2928"/>
              <a:ext cx="432"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9172" name="Line 20"/>
            <p:cNvSpPr>
              <a:spLocks noChangeShapeType="1"/>
            </p:cNvSpPr>
            <p:nvPr/>
          </p:nvSpPr>
          <p:spPr bwMode="auto">
            <a:xfrm flipV="1">
              <a:off x="4368" y="3456"/>
              <a:ext cx="336"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9173" name="Line 21"/>
            <p:cNvSpPr>
              <a:spLocks noChangeShapeType="1"/>
            </p:cNvSpPr>
            <p:nvPr/>
          </p:nvSpPr>
          <p:spPr bwMode="auto">
            <a:xfrm>
              <a:off x="720" y="3600"/>
              <a:ext cx="384" cy="144"/>
            </a:xfrm>
            <a:prstGeom prst="line">
              <a:avLst/>
            </a:prstGeom>
            <a:noFill/>
            <a:ln w="76200">
              <a:solidFill>
                <a:srgbClr val="C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9174" name="Line 22"/>
            <p:cNvSpPr>
              <a:spLocks noChangeShapeType="1"/>
            </p:cNvSpPr>
            <p:nvPr/>
          </p:nvSpPr>
          <p:spPr bwMode="auto">
            <a:xfrm>
              <a:off x="2064" y="3840"/>
              <a:ext cx="288" cy="0"/>
            </a:xfrm>
            <a:prstGeom prst="line">
              <a:avLst/>
            </a:prstGeom>
            <a:noFill/>
            <a:ln w="76200">
              <a:solidFill>
                <a:srgbClr val="C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9175" name="Line 23"/>
            <p:cNvSpPr>
              <a:spLocks noChangeShapeType="1"/>
            </p:cNvSpPr>
            <p:nvPr/>
          </p:nvSpPr>
          <p:spPr bwMode="auto">
            <a:xfrm>
              <a:off x="3312" y="3888"/>
              <a:ext cx="240" cy="0"/>
            </a:xfrm>
            <a:prstGeom prst="line">
              <a:avLst/>
            </a:prstGeom>
            <a:noFill/>
            <a:ln w="76200">
              <a:solidFill>
                <a:srgbClr val="C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9176" name="Line 24"/>
            <p:cNvSpPr>
              <a:spLocks noChangeShapeType="1"/>
            </p:cNvSpPr>
            <p:nvPr/>
          </p:nvSpPr>
          <p:spPr bwMode="auto">
            <a:xfrm flipV="1">
              <a:off x="4368" y="3456"/>
              <a:ext cx="336" cy="432"/>
            </a:xfrm>
            <a:prstGeom prst="line">
              <a:avLst/>
            </a:prstGeom>
            <a:noFill/>
            <a:ln w="76200">
              <a:solidFill>
                <a:srgbClr val="C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Tree>
    <p:extLst>
      <p:ext uri="{BB962C8B-B14F-4D97-AF65-F5344CB8AC3E}">
        <p14:creationId xmlns:p14="http://schemas.microsoft.com/office/powerpoint/2010/main" val="20232039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1524000" y="0"/>
            <a:ext cx="5486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3200" dirty="0" err="1">
                <a:solidFill>
                  <a:schemeClr val="tx2"/>
                </a:solidFill>
                <a:latin typeface="Times New Roman" panose="02020603050405020304" pitchFamily="18" charset="0"/>
              </a:rPr>
              <a:t>Critical</a:t>
            </a:r>
            <a:r>
              <a:rPr lang="sk-SK" altLang="en-US" sz="3200" dirty="0">
                <a:solidFill>
                  <a:schemeClr val="tx2"/>
                </a:solidFill>
                <a:latin typeface="Times New Roman" panose="02020603050405020304" pitchFamily="18" charset="0"/>
              </a:rPr>
              <a:t> </a:t>
            </a:r>
            <a:r>
              <a:rPr lang="sk-SK" altLang="en-US" sz="3200" dirty="0" err="1">
                <a:solidFill>
                  <a:schemeClr val="tx2"/>
                </a:solidFill>
                <a:latin typeface="Times New Roman" panose="02020603050405020304" pitchFamily="18" charset="0"/>
              </a:rPr>
              <a:t>path</a:t>
            </a:r>
            <a:r>
              <a:rPr lang="sk-SK" altLang="en-US" sz="3200" dirty="0">
                <a:solidFill>
                  <a:schemeClr val="tx2"/>
                </a:solidFill>
                <a:latin typeface="Times New Roman" panose="02020603050405020304" pitchFamily="18" charset="0"/>
              </a:rPr>
              <a:t> </a:t>
            </a:r>
            <a:r>
              <a:rPr lang="sk-SK" altLang="en-US" sz="3200" dirty="0" err="1">
                <a:solidFill>
                  <a:schemeClr val="tx2"/>
                </a:solidFill>
                <a:latin typeface="Times New Roman" panose="02020603050405020304" pitchFamily="18" charset="0"/>
              </a:rPr>
              <a:t>method</a:t>
            </a:r>
            <a:r>
              <a:rPr lang="sk-SK" altLang="en-US" sz="3200" dirty="0">
                <a:solidFill>
                  <a:schemeClr val="tx2"/>
                </a:solidFill>
                <a:latin typeface="Times New Roman" panose="02020603050405020304" pitchFamily="18" charset="0"/>
              </a:rPr>
              <a:t> (CPM)</a:t>
            </a:r>
            <a:endParaRPr lang="en-US" altLang="en-US" sz="3200" dirty="0">
              <a:solidFill>
                <a:schemeClr val="tx2"/>
              </a:solidFill>
              <a:latin typeface="Times New Roman" panose="02020603050405020304" pitchFamily="18" charset="0"/>
            </a:endParaRPr>
          </a:p>
        </p:txBody>
      </p:sp>
      <p:sp>
        <p:nvSpPr>
          <p:cNvPr id="51203" name="Text Box 3"/>
          <p:cNvSpPr txBox="1">
            <a:spLocks noChangeArrowheads="1"/>
          </p:cNvSpPr>
          <p:nvPr/>
        </p:nvSpPr>
        <p:spPr bwMode="auto">
          <a:xfrm>
            <a:off x="1524000" y="708025"/>
            <a:ext cx="105537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2400" i="1" dirty="0" err="1" smtClean="0">
                <a:solidFill>
                  <a:srgbClr val="C00000"/>
                </a:solidFill>
                <a:latin typeface="Times New Roman" panose="02020603050405020304" pitchFamily="18" charset="0"/>
              </a:rPr>
              <a:t>Minim</a:t>
            </a:r>
            <a:r>
              <a:rPr lang="en-US" altLang="en-US" sz="2400" i="1" dirty="0" smtClean="0">
                <a:solidFill>
                  <a:srgbClr val="C00000"/>
                </a:solidFill>
                <a:latin typeface="Times New Roman" panose="02020603050405020304" pitchFamily="18" charset="0"/>
              </a:rPr>
              <a:t>al time of the plan execution</a:t>
            </a:r>
            <a:r>
              <a:rPr lang="sk-SK" altLang="en-US" sz="2400" i="1" dirty="0" smtClean="0">
                <a:solidFill>
                  <a:srgbClr val="C00000"/>
                </a:solidFill>
                <a:latin typeface="Times New Roman" panose="02020603050405020304" pitchFamily="18" charset="0"/>
              </a:rPr>
              <a:t>:  </a:t>
            </a:r>
            <a:r>
              <a:rPr lang="en-US" altLang="en-US" sz="2400" dirty="0" smtClean="0">
                <a:solidFill>
                  <a:schemeClr val="tx1"/>
                </a:solidFill>
                <a:latin typeface="Times New Roman" panose="02020603050405020304" pitchFamily="18" charset="0"/>
              </a:rPr>
              <a:t>We get a minimal time of the plan execution if there </a:t>
            </a:r>
            <a:r>
              <a:rPr lang="en-US" altLang="en-US" sz="2400" b="1" dirty="0" smtClean="0">
                <a:solidFill>
                  <a:schemeClr val="tx1"/>
                </a:solidFill>
                <a:latin typeface="Times New Roman" panose="02020603050405020304" pitchFamily="18" charset="0"/>
              </a:rPr>
              <a:t>is no slack of actions on  the critical path </a:t>
            </a:r>
          </a:p>
          <a:p>
            <a:pPr eaLnBrk="1" hangingPunct="1">
              <a:lnSpc>
                <a:spcPct val="100000"/>
              </a:lnSpc>
              <a:spcBef>
                <a:spcPct val="50000"/>
              </a:spcBef>
              <a:spcAft>
                <a:spcPct val="0"/>
              </a:spcAft>
              <a:buClrTx/>
              <a:buSzTx/>
              <a:buFontTx/>
              <a:buNone/>
            </a:pPr>
            <a:r>
              <a:rPr lang="sk-SK" altLang="en-US" sz="2400" i="1" dirty="0" smtClean="0">
                <a:solidFill>
                  <a:srgbClr val="C00000"/>
                </a:solidFill>
                <a:latin typeface="Times New Roman" panose="02020603050405020304" pitchFamily="18" charset="0"/>
              </a:rPr>
              <a:t>ES</a:t>
            </a:r>
            <a:r>
              <a:rPr lang="sk-SK" altLang="en-US" sz="2400" dirty="0">
                <a:solidFill>
                  <a:schemeClr val="tx1"/>
                </a:solidFill>
                <a:latin typeface="Times New Roman" panose="02020603050405020304" pitchFamily="18" charset="0"/>
              </a:rPr>
              <a:t>:       </a:t>
            </a:r>
            <a:r>
              <a:rPr lang="en-US" altLang="en-US" sz="2400" dirty="0" smtClean="0">
                <a:solidFill>
                  <a:schemeClr val="tx1"/>
                </a:solidFill>
                <a:latin typeface="Times New Roman" panose="02020603050405020304" pitchFamily="18" charset="0"/>
              </a:rPr>
              <a:t>The soonest possible time of the action start.</a:t>
            </a:r>
            <a:endParaRPr lang="sk-SK" altLang="en-US"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sk-SK" altLang="en-US" sz="2400" i="1" dirty="0">
                <a:solidFill>
                  <a:srgbClr val="C00000"/>
                </a:solidFill>
                <a:latin typeface="Times New Roman" panose="02020603050405020304" pitchFamily="18" charset="0"/>
              </a:rPr>
              <a:t>LS</a:t>
            </a:r>
            <a:r>
              <a:rPr lang="sk-SK" altLang="en-US" sz="2400" dirty="0">
                <a:solidFill>
                  <a:schemeClr val="tx1"/>
                </a:solidFill>
                <a:latin typeface="Times New Roman" panose="02020603050405020304" pitchFamily="18" charset="0"/>
              </a:rPr>
              <a:t>:       </a:t>
            </a:r>
            <a:r>
              <a:rPr lang="en-US" altLang="en-US" sz="2400" dirty="0" smtClean="0">
                <a:solidFill>
                  <a:schemeClr val="tx1"/>
                </a:solidFill>
                <a:latin typeface="Times New Roman" panose="02020603050405020304" pitchFamily="18" charset="0"/>
              </a:rPr>
              <a:t>The latest possible time of the action start</a:t>
            </a:r>
            <a:r>
              <a:rPr lang="sk-SK" altLang="en-US" sz="2400" dirty="0" smtClean="0">
                <a:solidFill>
                  <a:schemeClr val="tx1"/>
                </a:solidFill>
                <a:latin typeface="Times New Roman" panose="02020603050405020304" pitchFamily="18" charset="0"/>
              </a:rPr>
              <a:t>. </a:t>
            </a:r>
            <a:r>
              <a:rPr lang="sk-SK" altLang="en-US" sz="2400" i="1" dirty="0">
                <a:solidFill>
                  <a:srgbClr val="C00000"/>
                </a:solidFill>
                <a:latin typeface="Times New Roman" panose="02020603050405020304" pitchFamily="18" charset="0"/>
              </a:rPr>
              <a:t>LS=ES </a:t>
            </a:r>
            <a:r>
              <a:rPr lang="en-US" altLang="en-US" sz="2400" dirty="0">
                <a:solidFill>
                  <a:srgbClr val="C00000"/>
                </a:solidFill>
                <a:latin typeface="Times New Roman" panose="02020603050405020304" pitchFamily="18" charset="0"/>
              </a:rPr>
              <a:t> </a:t>
            </a:r>
            <a:r>
              <a:rPr lang="en-US" altLang="en-US" sz="2400" dirty="0" smtClean="0">
                <a:solidFill>
                  <a:srgbClr val="C00000"/>
                </a:solidFill>
                <a:latin typeface="Times New Roman" panose="02020603050405020304" pitchFamily="18" charset="0"/>
              </a:rPr>
              <a:t>should be on the</a:t>
            </a:r>
            <a:r>
              <a:rPr lang="sk-SK" altLang="en-US" sz="2400" dirty="0" smtClean="0">
                <a:solidFill>
                  <a:srgbClr val="C00000"/>
                </a:solidFill>
                <a:latin typeface="Times New Roman" panose="02020603050405020304" pitchFamily="18" charset="0"/>
              </a:rPr>
              <a:t> </a:t>
            </a:r>
            <a:r>
              <a:rPr lang="sk-SK" altLang="en-US" sz="2400" dirty="0" err="1">
                <a:solidFill>
                  <a:srgbClr val="C00000"/>
                </a:solidFill>
                <a:latin typeface="Times New Roman" panose="02020603050405020304" pitchFamily="18" charset="0"/>
              </a:rPr>
              <a:t>crit</a:t>
            </a:r>
            <a:r>
              <a:rPr lang="sk-SK" altLang="en-US" sz="2400" dirty="0">
                <a:solidFill>
                  <a:srgbClr val="C00000"/>
                </a:solidFill>
                <a:latin typeface="Times New Roman" panose="02020603050405020304" pitchFamily="18" charset="0"/>
              </a:rPr>
              <a:t>.</a:t>
            </a:r>
          </a:p>
          <a:p>
            <a:pPr eaLnBrk="1" hangingPunct="1">
              <a:lnSpc>
                <a:spcPct val="100000"/>
              </a:lnSpc>
              <a:spcBef>
                <a:spcPct val="50000"/>
              </a:spcBef>
              <a:spcAft>
                <a:spcPct val="0"/>
              </a:spcAft>
              <a:buClrTx/>
              <a:buSzTx/>
              <a:buFontTx/>
              <a:buNone/>
            </a:pPr>
            <a:r>
              <a:rPr lang="sk-SK" altLang="en-US" sz="2400" dirty="0">
                <a:solidFill>
                  <a:srgbClr val="C00000"/>
                </a:solidFill>
                <a:latin typeface="Times New Roman" panose="02020603050405020304" pitchFamily="18" charset="0"/>
              </a:rPr>
              <a:t>             </a:t>
            </a:r>
            <a:r>
              <a:rPr lang="sk-SK" altLang="en-US" sz="2400" dirty="0" err="1">
                <a:solidFill>
                  <a:srgbClr val="C00000"/>
                </a:solidFill>
                <a:latin typeface="Times New Roman" panose="02020603050405020304" pitchFamily="18" charset="0"/>
              </a:rPr>
              <a:t>path</a:t>
            </a:r>
            <a:r>
              <a:rPr lang="sk-SK" altLang="en-US" sz="2400" dirty="0">
                <a:solidFill>
                  <a:srgbClr val="C00000"/>
                </a:solidFill>
                <a:latin typeface="Times New Roman" panose="02020603050405020304" pitchFamily="18" charset="0"/>
              </a:rPr>
              <a:t>.</a:t>
            </a:r>
          </a:p>
          <a:p>
            <a:pPr eaLnBrk="1" hangingPunct="1">
              <a:lnSpc>
                <a:spcPct val="100000"/>
              </a:lnSpc>
              <a:spcBef>
                <a:spcPct val="50000"/>
              </a:spcBef>
              <a:spcAft>
                <a:spcPct val="0"/>
              </a:spcAft>
              <a:buClrTx/>
              <a:buSzTx/>
              <a:buFontTx/>
              <a:buNone/>
            </a:pPr>
            <a:r>
              <a:rPr lang="sk-SK" altLang="en-US" sz="2400" i="1" dirty="0">
                <a:solidFill>
                  <a:srgbClr val="C00000"/>
                </a:solidFill>
                <a:latin typeface="Times New Roman" panose="02020603050405020304" pitchFamily="18" charset="0"/>
              </a:rPr>
              <a:t>LS-ES</a:t>
            </a:r>
            <a:r>
              <a:rPr lang="sk-SK" altLang="en-US" sz="2400" dirty="0">
                <a:solidFill>
                  <a:srgbClr val="C00000"/>
                </a:solidFill>
                <a:latin typeface="Times New Roman" panose="02020603050405020304" pitchFamily="18" charset="0"/>
              </a:rPr>
              <a:t>:</a:t>
            </a:r>
            <a:r>
              <a:rPr lang="sk-SK" altLang="en-US" sz="2400" dirty="0">
                <a:solidFill>
                  <a:schemeClr val="tx1"/>
                </a:solidFill>
                <a:latin typeface="Times New Roman" panose="02020603050405020304" pitchFamily="18" charset="0"/>
              </a:rPr>
              <a:t>  </a:t>
            </a:r>
            <a:r>
              <a:rPr lang="sk-SK" altLang="en-US" sz="2400" dirty="0" err="1" smtClean="0">
                <a:solidFill>
                  <a:schemeClr val="tx1"/>
                </a:solidFill>
                <a:latin typeface="Times New Roman" panose="02020603050405020304" pitchFamily="18" charset="0"/>
              </a:rPr>
              <a:t>slack</a:t>
            </a:r>
            <a:r>
              <a:rPr lang="en-US" altLang="en-US" sz="2400" dirty="0">
                <a:solidFill>
                  <a:schemeClr val="tx1"/>
                </a:solidFill>
                <a:latin typeface="Times New Roman" panose="02020603050405020304" pitchFamily="18" charset="0"/>
              </a:rPr>
              <a:t> </a:t>
            </a:r>
            <a:r>
              <a:rPr lang="en-US" altLang="en-US" sz="2400" dirty="0" smtClean="0">
                <a:solidFill>
                  <a:schemeClr val="tx1"/>
                </a:solidFill>
                <a:latin typeface="Times New Roman" panose="02020603050405020304" pitchFamily="18" charset="0"/>
              </a:rPr>
              <a:t>of the action</a:t>
            </a:r>
            <a:r>
              <a:rPr lang="sk-SK" altLang="en-US" sz="2400" dirty="0" smtClean="0">
                <a:solidFill>
                  <a:schemeClr val="tx1"/>
                </a:solidFill>
                <a:latin typeface="Times New Roman" panose="02020603050405020304" pitchFamily="18" charset="0"/>
              </a:rPr>
              <a:t>, </a:t>
            </a:r>
            <a:r>
              <a:rPr lang="en-US" altLang="en-US" sz="2400" dirty="0" smtClean="0">
                <a:solidFill>
                  <a:schemeClr val="tx1"/>
                </a:solidFill>
                <a:latin typeface="Times New Roman" panose="02020603050405020304" pitchFamily="18" charset="0"/>
              </a:rPr>
              <a:t>should be zero</a:t>
            </a:r>
            <a:r>
              <a:rPr lang="sk-SK" altLang="en-US" sz="2400" dirty="0" smtClean="0">
                <a:solidFill>
                  <a:schemeClr val="tx1"/>
                </a:solidFill>
                <a:latin typeface="Times New Roman" panose="02020603050405020304" pitchFamily="18" charset="0"/>
              </a:rPr>
              <a:t> </a:t>
            </a:r>
            <a:r>
              <a:rPr lang="en-US" altLang="en-US" sz="2400" dirty="0" smtClean="0">
                <a:solidFill>
                  <a:schemeClr val="tx1"/>
                </a:solidFill>
                <a:latin typeface="Times New Roman" panose="02020603050405020304" pitchFamily="18" charset="0"/>
              </a:rPr>
              <a:t>on the </a:t>
            </a:r>
            <a:r>
              <a:rPr lang="sk-SK" altLang="en-US" sz="2400" dirty="0" err="1" smtClean="0">
                <a:solidFill>
                  <a:schemeClr val="tx1"/>
                </a:solidFill>
                <a:latin typeface="Times New Roman" panose="02020603050405020304" pitchFamily="18" charset="0"/>
              </a:rPr>
              <a:t>crit</a:t>
            </a:r>
            <a:r>
              <a:rPr lang="sk-SK" altLang="en-US" sz="2400" dirty="0">
                <a:solidFill>
                  <a:schemeClr val="tx1"/>
                </a:solidFill>
                <a:latin typeface="Times New Roman" panose="02020603050405020304" pitchFamily="18" charset="0"/>
              </a:rPr>
              <a:t>. </a:t>
            </a:r>
            <a:r>
              <a:rPr lang="sk-SK" altLang="en-US" sz="2400" dirty="0" err="1">
                <a:solidFill>
                  <a:schemeClr val="tx1"/>
                </a:solidFill>
                <a:latin typeface="Times New Roman" panose="02020603050405020304" pitchFamily="18" charset="0"/>
              </a:rPr>
              <a:t>path</a:t>
            </a:r>
            <a:r>
              <a:rPr lang="sk-SK" altLang="en-US" sz="2400" dirty="0">
                <a:solidFill>
                  <a:schemeClr val="tx1"/>
                </a:solidFill>
                <a:latin typeface="Times New Roman" panose="02020603050405020304" pitchFamily="18" charset="0"/>
              </a:rPr>
              <a:t> </a:t>
            </a:r>
            <a:endParaRPr lang="en-US" altLang="en-US" sz="2400" i="1" dirty="0">
              <a:solidFill>
                <a:srgbClr val="66FF66"/>
              </a:solidFill>
              <a:latin typeface="Times New Roman" panose="02020603050405020304" pitchFamily="18" charset="0"/>
            </a:endParaRPr>
          </a:p>
        </p:txBody>
      </p:sp>
      <p:grpSp>
        <p:nvGrpSpPr>
          <p:cNvPr id="51204" name="Group 4"/>
          <p:cNvGrpSpPr>
            <a:grpSpLocks/>
          </p:cNvGrpSpPr>
          <p:nvPr/>
        </p:nvGrpSpPr>
        <p:grpSpPr bwMode="auto">
          <a:xfrm>
            <a:off x="1803400" y="4049713"/>
            <a:ext cx="8153400" cy="2265362"/>
            <a:chOff x="144" y="2820"/>
            <a:chExt cx="5136" cy="1427"/>
          </a:xfrm>
        </p:grpSpPr>
        <p:sp>
          <p:nvSpPr>
            <p:cNvPr id="51205" name="Text Box 5"/>
            <p:cNvSpPr txBox="1">
              <a:spLocks noChangeArrowheads="1"/>
            </p:cNvSpPr>
            <p:nvPr/>
          </p:nvSpPr>
          <p:spPr bwMode="auto">
            <a:xfrm>
              <a:off x="144" y="3360"/>
              <a:ext cx="576" cy="416"/>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800">
                  <a:solidFill>
                    <a:schemeClr val="tx1"/>
                  </a:solidFill>
                  <a:latin typeface="Times New Roman" panose="02020603050405020304" pitchFamily="18" charset="0"/>
                </a:rPr>
                <a:t>Start </a:t>
              </a:r>
              <a:r>
                <a:rPr lang="en-US" altLang="en-US" sz="1800">
                  <a:solidFill>
                    <a:schemeClr val="tx1"/>
                  </a:solidFill>
                  <a:latin typeface="Times New Roman" panose="02020603050405020304" pitchFamily="18" charset="0"/>
                </a:rPr>
                <a:t>[0,0]</a:t>
              </a:r>
            </a:p>
          </p:txBody>
        </p:sp>
        <p:sp>
          <p:nvSpPr>
            <p:cNvPr id="51206" name="Text Box 6"/>
            <p:cNvSpPr txBox="1">
              <a:spLocks noChangeArrowheads="1"/>
            </p:cNvSpPr>
            <p:nvPr/>
          </p:nvSpPr>
          <p:spPr bwMode="auto">
            <a:xfrm>
              <a:off x="1104" y="2832"/>
              <a:ext cx="912" cy="503"/>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800">
                  <a:solidFill>
                    <a:schemeClr val="tx1"/>
                  </a:solidFill>
                  <a:latin typeface="Times New Roman" panose="02020603050405020304" pitchFamily="18" charset="0"/>
                </a:rPr>
                <a:t>AddEngine1</a:t>
              </a:r>
            </a:p>
            <a:p>
              <a:pPr eaLnBrk="1" hangingPunct="1">
                <a:lnSpc>
                  <a:spcPct val="100000"/>
                </a:lnSpc>
                <a:spcBef>
                  <a:spcPct val="50000"/>
                </a:spcBef>
                <a:spcAft>
                  <a:spcPct val="0"/>
                </a:spcAft>
                <a:buClrTx/>
                <a:buSzTx/>
                <a:buFontTx/>
                <a:buNone/>
              </a:pPr>
              <a:r>
                <a:rPr lang="en-US" altLang="en-US" sz="1800">
                  <a:solidFill>
                    <a:schemeClr val="tx1"/>
                  </a:solidFill>
                  <a:latin typeface="Times New Roman" panose="02020603050405020304" pitchFamily="18" charset="0"/>
                </a:rPr>
                <a:t>30     [0,30]</a:t>
              </a:r>
            </a:p>
          </p:txBody>
        </p:sp>
        <p:sp>
          <p:nvSpPr>
            <p:cNvPr id="51207" name="Text Box 7"/>
            <p:cNvSpPr txBox="1">
              <a:spLocks noChangeArrowheads="1"/>
            </p:cNvSpPr>
            <p:nvPr/>
          </p:nvSpPr>
          <p:spPr bwMode="auto">
            <a:xfrm>
              <a:off x="3456" y="2820"/>
              <a:ext cx="816" cy="503"/>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800">
                  <a:solidFill>
                    <a:schemeClr val="tx1"/>
                  </a:solidFill>
                  <a:latin typeface="Times New Roman" panose="02020603050405020304" pitchFamily="18" charset="0"/>
                </a:rPr>
                <a:t>Inspect1</a:t>
              </a:r>
              <a:endParaRPr lang="en-US" altLang="en-US" sz="180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en-US" altLang="en-US" sz="1800">
                  <a:solidFill>
                    <a:schemeClr val="tx1"/>
                  </a:solidFill>
                  <a:latin typeface="Times New Roman" panose="02020603050405020304" pitchFamily="18" charset="0"/>
                </a:rPr>
                <a:t>10   [60,75]</a:t>
              </a:r>
            </a:p>
          </p:txBody>
        </p:sp>
        <p:sp>
          <p:nvSpPr>
            <p:cNvPr id="51208" name="Text Box 8"/>
            <p:cNvSpPr txBox="1">
              <a:spLocks noChangeArrowheads="1"/>
            </p:cNvSpPr>
            <p:nvPr/>
          </p:nvSpPr>
          <p:spPr bwMode="auto">
            <a:xfrm>
              <a:off x="1152" y="3744"/>
              <a:ext cx="912" cy="503"/>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800">
                  <a:solidFill>
                    <a:schemeClr val="tx1"/>
                  </a:solidFill>
                  <a:latin typeface="Times New Roman" panose="02020603050405020304" pitchFamily="18" charset="0"/>
                </a:rPr>
                <a:t>AddEngine2</a:t>
              </a:r>
              <a:endParaRPr lang="en-US" altLang="en-US" sz="180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en-US" altLang="en-US" sz="1800">
                  <a:solidFill>
                    <a:schemeClr val="tx1"/>
                  </a:solidFill>
                  <a:latin typeface="Times New Roman" panose="02020603050405020304" pitchFamily="18" charset="0"/>
                </a:rPr>
                <a:t>60      [0,0]</a:t>
              </a:r>
            </a:p>
          </p:txBody>
        </p:sp>
        <p:sp>
          <p:nvSpPr>
            <p:cNvPr id="51209" name="Text Box 9"/>
            <p:cNvSpPr txBox="1">
              <a:spLocks noChangeArrowheads="1"/>
            </p:cNvSpPr>
            <p:nvPr/>
          </p:nvSpPr>
          <p:spPr bwMode="auto">
            <a:xfrm>
              <a:off x="2256" y="2832"/>
              <a:ext cx="960" cy="503"/>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800">
                  <a:solidFill>
                    <a:schemeClr val="tx1"/>
                  </a:solidFill>
                  <a:latin typeface="Times New Roman" panose="02020603050405020304" pitchFamily="18" charset="0"/>
                </a:rPr>
                <a:t>AddWheels1</a:t>
              </a:r>
              <a:endParaRPr lang="en-US" altLang="en-US" sz="180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en-US" altLang="en-US" sz="1800">
                  <a:solidFill>
                    <a:schemeClr val="tx1"/>
                  </a:solidFill>
                  <a:latin typeface="Times New Roman" panose="02020603050405020304" pitchFamily="18" charset="0"/>
                </a:rPr>
                <a:t>30    [30,45]</a:t>
              </a:r>
            </a:p>
          </p:txBody>
        </p:sp>
        <p:sp>
          <p:nvSpPr>
            <p:cNvPr id="51210" name="Text Box 10"/>
            <p:cNvSpPr txBox="1">
              <a:spLocks noChangeArrowheads="1"/>
            </p:cNvSpPr>
            <p:nvPr/>
          </p:nvSpPr>
          <p:spPr bwMode="auto">
            <a:xfrm>
              <a:off x="2352" y="3744"/>
              <a:ext cx="960" cy="503"/>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800">
                  <a:solidFill>
                    <a:schemeClr val="tx1"/>
                  </a:solidFill>
                  <a:latin typeface="Times New Roman" panose="02020603050405020304" pitchFamily="18" charset="0"/>
                </a:rPr>
                <a:t>AddWheels2</a:t>
              </a:r>
              <a:endParaRPr lang="en-US" altLang="en-US" sz="180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en-US" altLang="en-US" sz="1800">
                  <a:solidFill>
                    <a:schemeClr val="tx1"/>
                  </a:solidFill>
                  <a:latin typeface="Times New Roman" panose="02020603050405020304" pitchFamily="18" charset="0"/>
                </a:rPr>
                <a:t>15      [60,60]</a:t>
              </a:r>
            </a:p>
          </p:txBody>
        </p:sp>
        <p:sp>
          <p:nvSpPr>
            <p:cNvPr id="51211" name="Text Box 11"/>
            <p:cNvSpPr txBox="1">
              <a:spLocks noChangeArrowheads="1"/>
            </p:cNvSpPr>
            <p:nvPr/>
          </p:nvSpPr>
          <p:spPr bwMode="auto">
            <a:xfrm>
              <a:off x="3552" y="3744"/>
              <a:ext cx="816" cy="503"/>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800">
                  <a:solidFill>
                    <a:schemeClr val="tx1"/>
                  </a:solidFill>
                  <a:latin typeface="Times New Roman" panose="02020603050405020304" pitchFamily="18" charset="0"/>
                </a:rPr>
                <a:t>Inspect2</a:t>
              </a:r>
              <a:endParaRPr lang="en-US" altLang="en-US" sz="180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en-US" altLang="en-US" sz="1800">
                  <a:solidFill>
                    <a:schemeClr val="tx1"/>
                  </a:solidFill>
                  <a:latin typeface="Times New Roman" panose="02020603050405020304" pitchFamily="18" charset="0"/>
                </a:rPr>
                <a:t>10   [75,75]</a:t>
              </a:r>
            </a:p>
          </p:txBody>
        </p:sp>
        <p:sp>
          <p:nvSpPr>
            <p:cNvPr id="51212" name="Text Box 12"/>
            <p:cNvSpPr txBox="1">
              <a:spLocks noChangeArrowheads="1"/>
            </p:cNvSpPr>
            <p:nvPr/>
          </p:nvSpPr>
          <p:spPr bwMode="auto">
            <a:xfrm>
              <a:off x="4704" y="3216"/>
              <a:ext cx="576" cy="233"/>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800">
                  <a:solidFill>
                    <a:schemeClr val="tx1"/>
                  </a:solidFill>
                  <a:latin typeface="Times New Roman" panose="02020603050405020304" pitchFamily="18" charset="0"/>
                </a:rPr>
                <a:t>Finish</a:t>
              </a:r>
              <a:endParaRPr lang="en-US" altLang="en-US" sz="1800">
                <a:solidFill>
                  <a:schemeClr val="tx1"/>
                </a:solidFill>
                <a:latin typeface="Times New Roman" panose="02020603050405020304" pitchFamily="18" charset="0"/>
              </a:endParaRPr>
            </a:p>
          </p:txBody>
        </p:sp>
        <p:sp>
          <p:nvSpPr>
            <p:cNvPr id="51213" name="Line 13"/>
            <p:cNvSpPr>
              <a:spLocks noChangeShapeType="1"/>
            </p:cNvSpPr>
            <p:nvPr/>
          </p:nvSpPr>
          <p:spPr bwMode="auto">
            <a:xfrm flipV="1">
              <a:off x="720" y="3072"/>
              <a:ext cx="384"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214" name="Line 14"/>
            <p:cNvSpPr>
              <a:spLocks noChangeShapeType="1"/>
            </p:cNvSpPr>
            <p:nvPr/>
          </p:nvSpPr>
          <p:spPr bwMode="auto">
            <a:xfrm>
              <a:off x="720" y="3600"/>
              <a:ext cx="43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215" name="Line 15"/>
            <p:cNvSpPr>
              <a:spLocks noChangeShapeType="1"/>
            </p:cNvSpPr>
            <p:nvPr/>
          </p:nvSpPr>
          <p:spPr bwMode="auto">
            <a:xfrm>
              <a:off x="2016" y="2928"/>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216" name="Line 16"/>
            <p:cNvSpPr>
              <a:spLocks noChangeShapeType="1"/>
            </p:cNvSpPr>
            <p:nvPr/>
          </p:nvSpPr>
          <p:spPr bwMode="auto">
            <a:xfrm>
              <a:off x="2064" y="3840"/>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217" name="Line 17"/>
            <p:cNvSpPr>
              <a:spLocks noChangeShapeType="1"/>
            </p:cNvSpPr>
            <p:nvPr/>
          </p:nvSpPr>
          <p:spPr bwMode="auto">
            <a:xfrm>
              <a:off x="3216" y="2976"/>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218" name="Line 18"/>
            <p:cNvSpPr>
              <a:spLocks noChangeShapeType="1"/>
            </p:cNvSpPr>
            <p:nvPr/>
          </p:nvSpPr>
          <p:spPr bwMode="auto">
            <a:xfrm>
              <a:off x="3312" y="3888"/>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219" name="Line 19"/>
            <p:cNvSpPr>
              <a:spLocks noChangeShapeType="1"/>
            </p:cNvSpPr>
            <p:nvPr/>
          </p:nvSpPr>
          <p:spPr bwMode="auto">
            <a:xfrm>
              <a:off x="4272" y="2928"/>
              <a:ext cx="432"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220" name="Line 20"/>
            <p:cNvSpPr>
              <a:spLocks noChangeShapeType="1"/>
            </p:cNvSpPr>
            <p:nvPr/>
          </p:nvSpPr>
          <p:spPr bwMode="auto">
            <a:xfrm flipV="1">
              <a:off x="4368" y="3456"/>
              <a:ext cx="336"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221" name="Line 21"/>
            <p:cNvSpPr>
              <a:spLocks noChangeShapeType="1"/>
            </p:cNvSpPr>
            <p:nvPr/>
          </p:nvSpPr>
          <p:spPr bwMode="auto">
            <a:xfrm>
              <a:off x="720" y="3600"/>
              <a:ext cx="384" cy="144"/>
            </a:xfrm>
            <a:prstGeom prst="line">
              <a:avLst/>
            </a:prstGeom>
            <a:noFill/>
            <a:ln w="76200">
              <a:solidFill>
                <a:srgbClr val="C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222" name="Line 22"/>
            <p:cNvSpPr>
              <a:spLocks noChangeShapeType="1"/>
            </p:cNvSpPr>
            <p:nvPr/>
          </p:nvSpPr>
          <p:spPr bwMode="auto">
            <a:xfrm>
              <a:off x="2064" y="3840"/>
              <a:ext cx="288" cy="0"/>
            </a:xfrm>
            <a:prstGeom prst="line">
              <a:avLst/>
            </a:prstGeom>
            <a:noFill/>
            <a:ln w="76200">
              <a:solidFill>
                <a:srgbClr val="C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223" name="Line 23"/>
            <p:cNvSpPr>
              <a:spLocks noChangeShapeType="1"/>
            </p:cNvSpPr>
            <p:nvPr/>
          </p:nvSpPr>
          <p:spPr bwMode="auto">
            <a:xfrm>
              <a:off x="3312" y="3888"/>
              <a:ext cx="240" cy="0"/>
            </a:xfrm>
            <a:prstGeom prst="line">
              <a:avLst/>
            </a:prstGeom>
            <a:noFill/>
            <a:ln w="76200">
              <a:solidFill>
                <a:srgbClr val="C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224" name="Line 24"/>
            <p:cNvSpPr>
              <a:spLocks noChangeShapeType="1"/>
            </p:cNvSpPr>
            <p:nvPr/>
          </p:nvSpPr>
          <p:spPr bwMode="auto">
            <a:xfrm flipV="1">
              <a:off x="4368" y="3456"/>
              <a:ext cx="336" cy="432"/>
            </a:xfrm>
            <a:prstGeom prst="line">
              <a:avLst/>
            </a:prstGeom>
            <a:noFill/>
            <a:ln w="76200">
              <a:solidFill>
                <a:srgbClr val="C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Tree>
    <p:extLst>
      <p:ext uri="{BB962C8B-B14F-4D97-AF65-F5344CB8AC3E}">
        <p14:creationId xmlns:p14="http://schemas.microsoft.com/office/powerpoint/2010/main" val="11687431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 definition</a:t>
            </a:r>
            <a:endParaRPr lang="en-US" dirty="0"/>
          </a:p>
        </p:txBody>
      </p:sp>
      <p:sp>
        <p:nvSpPr>
          <p:cNvPr id="3" name="TextBox 2"/>
          <p:cNvSpPr txBox="1"/>
          <p:nvPr/>
        </p:nvSpPr>
        <p:spPr>
          <a:xfrm>
            <a:off x="1850390" y="2133600"/>
            <a:ext cx="9423400" cy="4154984"/>
          </a:xfrm>
          <a:prstGeom prst="rect">
            <a:avLst/>
          </a:prstGeom>
          <a:noFill/>
        </p:spPr>
        <p:txBody>
          <a:bodyPr wrap="square" rtlCol="0">
            <a:spAutoFit/>
          </a:bodyPr>
          <a:lstStyle/>
          <a:p>
            <a:pPr marL="457200" indent="-457200">
              <a:buAutoNum type="arabicPeriod"/>
            </a:pPr>
            <a:r>
              <a:rPr lang="en-US" sz="2400" dirty="0" smtClean="0">
                <a:solidFill>
                  <a:srgbClr val="FF0000"/>
                </a:solidFill>
              </a:rPr>
              <a:t>Planning is such ordering of the agent’s actions, which leads from the initial state to the goal state of the environment.</a:t>
            </a:r>
          </a:p>
          <a:p>
            <a:pPr marL="457200" indent="-457200">
              <a:buAutoNum type="arabicPeriod"/>
            </a:pPr>
            <a:r>
              <a:rPr lang="en-US" sz="2400" dirty="0"/>
              <a:t>Planning is a key ability for intelligent systems, increasing their autonomy and flexibility through the construction of sequences of actions to achieve their goals. </a:t>
            </a:r>
            <a:r>
              <a:rPr lang="en-US" sz="2400" dirty="0">
                <a:solidFill>
                  <a:srgbClr val="FF0000"/>
                </a:solidFill>
              </a:rPr>
              <a:t>Planning involves the representation of actions and world models, reasoning about the effects of actions, and techniques for efficiently searching the space of possible </a:t>
            </a:r>
            <a:r>
              <a:rPr lang="en-US" sz="2400" dirty="0" smtClean="0">
                <a:solidFill>
                  <a:srgbClr val="FF0000"/>
                </a:solidFill>
              </a:rPr>
              <a:t>plans</a:t>
            </a:r>
            <a:r>
              <a:rPr lang="en-US" sz="2400" dirty="0" smtClean="0"/>
              <a:t>. </a:t>
            </a:r>
          </a:p>
          <a:p>
            <a:pPr marL="457200" indent="-457200">
              <a:buAutoNum type="arabicPeriod"/>
            </a:pPr>
            <a:r>
              <a:rPr lang="en-US" sz="2400" dirty="0"/>
              <a:t>The execution of planning is about choosing a sequence of actions with a high likelihood to complete the specific task.</a:t>
            </a:r>
          </a:p>
        </p:txBody>
      </p:sp>
    </p:spTree>
    <p:extLst>
      <p:ext uri="{BB962C8B-B14F-4D97-AF65-F5344CB8AC3E}">
        <p14:creationId xmlns:p14="http://schemas.microsoft.com/office/powerpoint/2010/main" val="13685732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0900" y="444500"/>
            <a:ext cx="9652000" cy="461665"/>
          </a:xfrm>
          <a:prstGeom prst="rect">
            <a:avLst/>
          </a:prstGeom>
          <a:noFill/>
        </p:spPr>
        <p:txBody>
          <a:bodyPr wrap="square" rtlCol="0">
            <a:spAutoFit/>
          </a:bodyPr>
          <a:lstStyle/>
          <a:p>
            <a:r>
              <a:rPr lang="sk-SK" sz="2400" dirty="0" err="1" smtClean="0"/>
              <a:t>Critical</a:t>
            </a:r>
            <a:r>
              <a:rPr lang="sk-SK" sz="2400" dirty="0" smtClean="0"/>
              <a:t> </a:t>
            </a:r>
            <a:r>
              <a:rPr lang="sk-SK" sz="2400" dirty="0" err="1" smtClean="0"/>
              <a:t>path</a:t>
            </a:r>
            <a:r>
              <a:rPr lang="sk-SK" sz="2400" dirty="0" smtClean="0"/>
              <a:t> </a:t>
            </a:r>
            <a:r>
              <a:rPr lang="sk-SK" sz="2400" dirty="0" err="1" smtClean="0"/>
              <a:t>can</a:t>
            </a:r>
            <a:r>
              <a:rPr lang="sk-SK" sz="2400" dirty="0" smtClean="0"/>
              <a:t> </a:t>
            </a:r>
            <a:r>
              <a:rPr lang="sk-SK" sz="2400" dirty="0" err="1" smtClean="0"/>
              <a:t>identify</a:t>
            </a:r>
            <a:r>
              <a:rPr lang="sk-SK" sz="2400" dirty="0" smtClean="0"/>
              <a:t> </a:t>
            </a:r>
            <a:r>
              <a:rPr lang="sk-SK" sz="2400" dirty="0" err="1" smtClean="0"/>
              <a:t>the</a:t>
            </a:r>
            <a:r>
              <a:rPr lang="sk-SK" sz="2400" dirty="0" smtClean="0"/>
              <a:t> most </a:t>
            </a:r>
            <a:r>
              <a:rPr lang="sk-SK" sz="2400" dirty="0" err="1" smtClean="0"/>
              <a:t>crucial</a:t>
            </a:r>
            <a:r>
              <a:rPr lang="sk-SK" sz="2400" dirty="0" smtClean="0"/>
              <a:t> </a:t>
            </a:r>
            <a:r>
              <a:rPr lang="sk-SK" sz="2400" dirty="0" err="1" smtClean="0"/>
              <a:t>actions</a:t>
            </a:r>
            <a:r>
              <a:rPr lang="sk-SK" sz="2400" dirty="0" smtClean="0"/>
              <a:t> </a:t>
            </a:r>
            <a:r>
              <a:rPr lang="sk-SK" sz="2400" dirty="0" err="1" smtClean="0"/>
              <a:t>for</a:t>
            </a:r>
            <a:r>
              <a:rPr lang="sk-SK" sz="2400" dirty="0" smtClean="0"/>
              <a:t> </a:t>
            </a:r>
            <a:r>
              <a:rPr lang="sk-SK" sz="2400" dirty="0" err="1" smtClean="0"/>
              <a:t>the</a:t>
            </a:r>
            <a:r>
              <a:rPr lang="sk-SK" sz="2400" dirty="0" smtClean="0"/>
              <a:t> </a:t>
            </a:r>
            <a:r>
              <a:rPr lang="sk-SK" sz="2400" dirty="0" err="1" smtClean="0"/>
              <a:t>project</a:t>
            </a:r>
            <a:endParaRPr lang="en-US" sz="2400" dirty="0"/>
          </a:p>
        </p:txBody>
      </p:sp>
      <p:sp>
        <p:nvSpPr>
          <p:cNvPr id="3" name="TextBox 2"/>
          <p:cNvSpPr txBox="1"/>
          <p:nvPr/>
        </p:nvSpPr>
        <p:spPr>
          <a:xfrm>
            <a:off x="1244600" y="1828800"/>
            <a:ext cx="10236200" cy="2769989"/>
          </a:xfrm>
          <a:prstGeom prst="rect">
            <a:avLst/>
          </a:prstGeom>
          <a:noFill/>
        </p:spPr>
        <p:txBody>
          <a:bodyPr wrap="square" rtlCol="0">
            <a:spAutoFit/>
          </a:bodyPr>
          <a:lstStyle/>
          <a:p>
            <a:r>
              <a:rPr lang="sk-SK" sz="2400" dirty="0" err="1" smtClean="0"/>
              <a:t>Example</a:t>
            </a:r>
            <a:r>
              <a:rPr lang="sk-SK" sz="2400" dirty="0" smtClean="0"/>
              <a:t>:  </a:t>
            </a:r>
            <a:r>
              <a:rPr lang="sk-SK" sz="2400" dirty="0" err="1" smtClean="0"/>
              <a:t>Making</a:t>
            </a:r>
            <a:r>
              <a:rPr lang="sk-SK" sz="2400" dirty="0" smtClean="0"/>
              <a:t> </a:t>
            </a:r>
            <a:r>
              <a:rPr lang="sk-SK" sz="2400" dirty="0" err="1" smtClean="0"/>
              <a:t>an</a:t>
            </a:r>
            <a:r>
              <a:rPr lang="sk-SK" sz="2400" dirty="0" smtClean="0"/>
              <a:t> </a:t>
            </a:r>
            <a:r>
              <a:rPr lang="sk-SK" sz="2400" dirty="0" err="1" smtClean="0"/>
              <a:t>omelette</a:t>
            </a:r>
            <a:r>
              <a:rPr lang="sk-SK" sz="2400" dirty="0" smtClean="0"/>
              <a:t> </a:t>
            </a:r>
            <a:r>
              <a:rPr lang="sk-SK" sz="2400" dirty="0" err="1" smtClean="0"/>
              <a:t>plan</a:t>
            </a:r>
            <a:r>
              <a:rPr lang="sk-SK" sz="2400" dirty="0" smtClean="0"/>
              <a:t>:</a:t>
            </a:r>
          </a:p>
          <a:p>
            <a:endParaRPr lang="sk-SK" sz="2400" dirty="0" smtClean="0"/>
          </a:p>
          <a:p>
            <a:r>
              <a:rPr lang="sk-SK" dirty="0"/>
              <a:t> </a:t>
            </a:r>
            <a:r>
              <a:rPr lang="sk-SK" dirty="0" smtClean="0"/>
              <a:t>                 1. Beat 2 </a:t>
            </a:r>
            <a:r>
              <a:rPr lang="sk-SK" dirty="0" err="1" smtClean="0"/>
              <a:t>eggs</a:t>
            </a:r>
            <a:r>
              <a:rPr lang="sk-SK" dirty="0" smtClean="0"/>
              <a:t> </a:t>
            </a:r>
            <a:r>
              <a:rPr lang="sk-SK" dirty="0" err="1" smtClean="0"/>
              <a:t>into</a:t>
            </a:r>
            <a:r>
              <a:rPr lang="sk-SK" dirty="0" smtClean="0"/>
              <a:t> </a:t>
            </a:r>
            <a:r>
              <a:rPr lang="sk-SK" dirty="0" err="1" smtClean="0"/>
              <a:t>the</a:t>
            </a:r>
            <a:r>
              <a:rPr lang="sk-SK" dirty="0" smtClean="0"/>
              <a:t> </a:t>
            </a:r>
            <a:r>
              <a:rPr lang="sk-SK" dirty="0" err="1" smtClean="0"/>
              <a:t>bowl</a:t>
            </a:r>
            <a:endParaRPr lang="sk-SK" dirty="0" smtClean="0"/>
          </a:p>
          <a:p>
            <a:r>
              <a:rPr lang="sk-SK" dirty="0"/>
              <a:t> </a:t>
            </a:r>
            <a:r>
              <a:rPr lang="sk-SK" dirty="0" smtClean="0"/>
              <a:t>                 2. </a:t>
            </a:r>
            <a:r>
              <a:rPr lang="sk-SK" dirty="0" err="1" smtClean="0"/>
              <a:t>Heat</a:t>
            </a:r>
            <a:r>
              <a:rPr lang="sk-SK" dirty="0" smtClean="0"/>
              <a:t> </a:t>
            </a:r>
            <a:r>
              <a:rPr lang="sk-SK" dirty="0" err="1" smtClean="0"/>
              <a:t>the</a:t>
            </a:r>
            <a:r>
              <a:rPr lang="sk-SK" dirty="0" smtClean="0"/>
              <a:t> </a:t>
            </a:r>
            <a:r>
              <a:rPr lang="sk-SK" dirty="0" err="1" smtClean="0"/>
              <a:t>pan</a:t>
            </a:r>
            <a:endParaRPr lang="sk-SK" dirty="0" smtClean="0"/>
          </a:p>
          <a:p>
            <a:r>
              <a:rPr lang="sk-SK" dirty="0"/>
              <a:t> </a:t>
            </a:r>
            <a:r>
              <a:rPr lang="sk-SK" dirty="0" smtClean="0"/>
              <a:t>                 3. </a:t>
            </a:r>
            <a:r>
              <a:rPr lang="sk-SK" dirty="0" err="1" smtClean="0"/>
              <a:t>Add</a:t>
            </a:r>
            <a:r>
              <a:rPr lang="sk-SK" dirty="0" smtClean="0"/>
              <a:t> </a:t>
            </a:r>
            <a:r>
              <a:rPr lang="sk-SK" dirty="0" err="1" smtClean="0"/>
              <a:t>butter</a:t>
            </a:r>
            <a:r>
              <a:rPr lang="sk-SK" dirty="0" smtClean="0"/>
              <a:t>, </a:t>
            </a:r>
            <a:r>
              <a:rPr lang="sk-SK" dirty="0" err="1" smtClean="0"/>
              <a:t>oil</a:t>
            </a:r>
            <a:r>
              <a:rPr lang="sk-SK" dirty="0" smtClean="0"/>
              <a:t> </a:t>
            </a:r>
            <a:r>
              <a:rPr lang="sk-SK" dirty="0" err="1" smtClean="0"/>
              <a:t>when</a:t>
            </a:r>
            <a:r>
              <a:rPr lang="sk-SK" dirty="0" smtClean="0"/>
              <a:t> hot</a:t>
            </a:r>
          </a:p>
          <a:p>
            <a:r>
              <a:rPr lang="sk-SK" dirty="0"/>
              <a:t> </a:t>
            </a:r>
            <a:r>
              <a:rPr lang="sk-SK" dirty="0" smtClean="0"/>
              <a:t>                 4. </a:t>
            </a:r>
            <a:r>
              <a:rPr lang="sk-SK" dirty="0" err="1" smtClean="0"/>
              <a:t>Pour</a:t>
            </a:r>
            <a:r>
              <a:rPr lang="sk-SK" dirty="0" smtClean="0"/>
              <a:t> in </a:t>
            </a:r>
            <a:r>
              <a:rPr lang="sk-SK" dirty="0" err="1" smtClean="0"/>
              <a:t>the</a:t>
            </a:r>
            <a:r>
              <a:rPr lang="sk-SK" dirty="0" smtClean="0"/>
              <a:t> </a:t>
            </a:r>
            <a:r>
              <a:rPr lang="sk-SK" dirty="0" err="1" smtClean="0"/>
              <a:t>beaten</a:t>
            </a:r>
            <a:r>
              <a:rPr lang="sk-SK" dirty="0" smtClean="0"/>
              <a:t> </a:t>
            </a:r>
            <a:r>
              <a:rPr lang="sk-SK" dirty="0" err="1" smtClean="0"/>
              <a:t>eggs</a:t>
            </a:r>
            <a:r>
              <a:rPr lang="sk-SK" dirty="0" smtClean="0"/>
              <a:t>.</a:t>
            </a:r>
          </a:p>
          <a:p>
            <a:r>
              <a:rPr lang="sk-SK" dirty="0"/>
              <a:t> </a:t>
            </a:r>
            <a:r>
              <a:rPr lang="sk-SK" dirty="0" smtClean="0"/>
              <a:t>                 5. </a:t>
            </a:r>
            <a:r>
              <a:rPr lang="sk-SK" dirty="0" err="1" smtClean="0"/>
              <a:t>Cook</a:t>
            </a:r>
            <a:r>
              <a:rPr lang="sk-SK" dirty="0" smtClean="0"/>
              <a:t> </a:t>
            </a:r>
            <a:r>
              <a:rPr lang="sk-SK" dirty="0" err="1" smtClean="0"/>
              <a:t>for</a:t>
            </a:r>
            <a:r>
              <a:rPr lang="sk-SK" dirty="0" smtClean="0"/>
              <a:t> </a:t>
            </a:r>
            <a:r>
              <a:rPr lang="sk-SK" dirty="0" err="1" smtClean="0"/>
              <a:t>five</a:t>
            </a:r>
            <a:r>
              <a:rPr lang="sk-SK" dirty="0" smtClean="0"/>
              <a:t> </a:t>
            </a:r>
            <a:r>
              <a:rPr lang="sk-SK" dirty="0" err="1" smtClean="0"/>
              <a:t>minutes</a:t>
            </a:r>
            <a:r>
              <a:rPr lang="sk-SK" dirty="0" smtClean="0"/>
              <a:t>. </a:t>
            </a:r>
          </a:p>
          <a:p>
            <a:endParaRPr lang="sk-SK" dirty="0" smtClean="0"/>
          </a:p>
          <a:p>
            <a:r>
              <a:rPr lang="sk-SK" dirty="0"/>
              <a:t> </a:t>
            </a:r>
            <a:r>
              <a:rPr lang="sk-SK" dirty="0" smtClean="0"/>
              <a:t>         </a:t>
            </a:r>
            <a:endParaRPr lang="en-US" dirty="0"/>
          </a:p>
        </p:txBody>
      </p:sp>
      <p:sp>
        <p:nvSpPr>
          <p:cNvPr id="4" name="TextBox 3"/>
          <p:cNvSpPr txBox="1"/>
          <p:nvPr/>
        </p:nvSpPr>
        <p:spPr>
          <a:xfrm>
            <a:off x="7264400" y="2567463"/>
            <a:ext cx="3962400" cy="646331"/>
          </a:xfrm>
          <a:prstGeom prst="rect">
            <a:avLst/>
          </a:prstGeom>
          <a:solidFill>
            <a:schemeClr val="accent1">
              <a:lumMod val="40000"/>
              <a:lumOff val="60000"/>
            </a:schemeClr>
          </a:solidFill>
        </p:spPr>
        <p:txBody>
          <a:bodyPr wrap="square" rtlCol="0">
            <a:spAutoFit/>
          </a:bodyPr>
          <a:lstStyle/>
          <a:p>
            <a:r>
              <a:rPr lang="sk-SK" dirty="0" err="1" smtClean="0"/>
              <a:t>This</a:t>
            </a:r>
            <a:r>
              <a:rPr lang="sk-SK" dirty="0" smtClean="0"/>
              <a:t> </a:t>
            </a:r>
            <a:r>
              <a:rPr lang="sk-SK" dirty="0" err="1" smtClean="0"/>
              <a:t>plan</a:t>
            </a:r>
            <a:r>
              <a:rPr lang="sk-SK" dirty="0" smtClean="0"/>
              <a:t> </a:t>
            </a:r>
            <a:r>
              <a:rPr lang="sk-SK" dirty="0" err="1" smtClean="0"/>
              <a:t>leaves</a:t>
            </a:r>
            <a:r>
              <a:rPr lang="sk-SK" dirty="0" smtClean="0"/>
              <a:t> </a:t>
            </a:r>
            <a:r>
              <a:rPr lang="sk-SK" dirty="0" err="1" smtClean="0"/>
              <a:t>you</a:t>
            </a:r>
            <a:r>
              <a:rPr lang="sk-SK" dirty="0" smtClean="0"/>
              <a:t> </a:t>
            </a:r>
            <a:r>
              <a:rPr lang="sk-SK" dirty="0" err="1" smtClean="0"/>
              <a:t>with</a:t>
            </a:r>
            <a:r>
              <a:rPr lang="sk-SK" dirty="0" smtClean="0"/>
              <a:t> </a:t>
            </a:r>
            <a:r>
              <a:rPr lang="sk-SK" dirty="0" err="1" smtClean="0"/>
              <a:t>an</a:t>
            </a:r>
            <a:r>
              <a:rPr lang="sk-SK" dirty="0" smtClean="0"/>
              <a:t> </a:t>
            </a:r>
            <a:r>
              <a:rPr lang="sk-SK" dirty="0" err="1" smtClean="0"/>
              <a:t>omellete</a:t>
            </a:r>
            <a:r>
              <a:rPr lang="sk-SK" dirty="0" smtClean="0"/>
              <a:t> </a:t>
            </a:r>
            <a:r>
              <a:rPr lang="sk-SK" dirty="0" err="1" smtClean="0"/>
              <a:t>but</a:t>
            </a:r>
            <a:r>
              <a:rPr lang="sk-SK" dirty="0" smtClean="0"/>
              <a:t> </a:t>
            </a:r>
            <a:r>
              <a:rPr lang="sk-SK" dirty="0" err="1" smtClean="0"/>
              <a:t>not</a:t>
            </a:r>
            <a:r>
              <a:rPr lang="sk-SK" dirty="0" smtClean="0"/>
              <a:t> </a:t>
            </a:r>
            <a:r>
              <a:rPr lang="sk-SK" dirty="0" err="1" smtClean="0"/>
              <a:t>very</a:t>
            </a:r>
            <a:r>
              <a:rPr lang="sk-SK" dirty="0" smtClean="0"/>
              <a:t> </a:t>
            </a:r>
            <a:r>
              <a:rPr lang="sk-SK" dirty="0" err="1" smtClean="0"/>
              <a:t>good</a:t>
            </a:r>
            <a:r>
              <a:rPr lang="sk-SK" dirty="0" smtClean="0"/>
              <a:t> </a:t>
            </a:r>
            <a:r>
              <a:rPr lang="sk-SK" dirty="0" err="1" smtClean="0"/>
              <a:t>one</a:t>
            </a:r>
            <a:r>
              <a:rPr lang="sk-SK" dirty="0" smtClean="0"/>
              <a:t>. </a:t>
            </a:r>
            <a:endParaRPr lang="en-US" dirty="0"/>
          </a:p>
        </p:txBody>
      </p:sp>
      <p:sp>
        <p:nvSpPr>
          <p:cNvPr id="5" name="TextBox 4"/>
          <p:cNvSpPr txBox="1"/>
          <p:nvPr/>
        </p:nvSpPr>
        <p:spPr>
          <a:xfrm>
            <a:off x="1536700" y="5198258"/>
            <a:ext cx="10541000" cy="923330"/>
          </a:xfrm>
          <a:prstGeom prst="rect">
            <a:avLst/>
          </a:prstGeom>
          <a:solidFill>
            <a:schemeClr val="accent1">
              <a:lumMod val="20000"/>
              <a:lumOff val="80000"/>
            </a:schemeClr>
          </a:solidFill>
        </p:spPr>
        <p:txBody>
          <a:bodyPr wrap="square" rtlCol="0">
            <a:spAutoFit/>
          </a:bodyPr>
          <a:lstStyle/>
          <a:p>
            <a:r>
              <a:rPr lang="sk-SK" dirty="0" err="1" smtClean="0"/>
              <a:t>There</a:t>
            </a:r>
            <a:r>
              <a:rPr lang="sk-SK" dirty="0" smtClean="0"/>
              <a:t> are </a:t>
            </a:r>
            <a:r>
              <a:rPr lang="sk-SK" dirty="0" err="1" smtClean="0"/>
              <a:t>other</a:t>
            </a:r>
            <a:r>
              <a:rPr lang="sk-SK" dirty="0" smtClean="0"/>
              <a:t> </a:t>
            </a:r>
            <a:r>
              <a:rPr lang="sk-SK" dirty="0" err="1" smtClean="0"/>
              <a:t>possible</a:t>
            </a:r>
            <a:r>
              <a:rPr lang="sk-SK" dirty="0" smtClean="0"/>
              <a:t> </a:t>
            </a:r>
            <a:r>
              <a:rPr lang="sk-SK" dirty="0" err="1" smtClean="0"/>
              <a:t>activities</a:t>
            </a:r>
            <a:r>
              <a:rPr lang="sk-SK" dirty="0" smtClean="0"/>
              <a:t> </a:t>
            </a:r>
            <a:r>
              <a:rPr lang="sk-SK" dirty="0" err="1" smtClean="0"/>
              <a:t>not</a:t>
            </a:r>
            <a:r>
              <a:rPr lang="sk-SK" dirty="0" smtClean="0"/>
              <a:t> </a:t>
            </a:r>
            <a:r>
              <a:rPr lang="sk-SK" dirty="0" err="1" smtClean="0"/>
              <a:t>that</a:t>
            </a:r>
            <a:r>
              <a:rPr lang="sk-SK" dirty="0" smtClean="0"/>
              <a:t> </a:t>
            </a:r>
            <a:r>
              <a:rPr lang="sk-SK" dirty="0" err="1" smtClean="0"/>
              <a:t>crucial</a:t>
            </a:r>
            <a:r>
              <a:rPr lang="sk-SK" dirty="0" smtClean="0"/>
              <a:t>, </a:t>
            </a:r>
            <a:r>
              <a:rPr lang="sk-SK" dirty="0" err="1" smtClean="0"/>
              <a:t>but</a:t>
            </a:r>
            <a:r>
              <a:rPr lang="sk-SK" dirty="0" smtClean="0"/>
              <a:t> </a:t>
            </a:r>
            <a:r>
              <a:rPr lang="sk-SK" dirty="0" err="1" smtClean="0"/>
              <a:t>they</a:t>
            </a:r>
            <a:r>
              <a:rPr lang="sk-SK" dirty="0" smtClean="0"/>
              <a:t>  </a:t>
            </a:r>
            <a:r>
              <a:rPr lang="sk-SK" dirty="0" err="1" smtClean="0"/>
              <a:t>make</a:t>
            </a:r>
            <a:r>
              <a:rPr lang="sk-SK" dirty="0" smtClean="0"/>
              <a:t> </a:t>
            </a:r>
            <a:r>
              <a:rPr lang="sk-SK" dirty="0" err="1" smtClean="0"/>
              <a:t>the</a:t>
            </a:r>
            <a:r>
              <a:rPr lang="sk-SK" dirty="0" smtClean="0"/>
              <a:t> </a:t>
            </a:r>
            <a:r>
              <a:rPr lang="sk-SK" dirty="0" err="1" smtClean="0"/>
              <a:t>omelette</a:t>
            </a:r>
            <a:r>
              <a:rPr lang="sk-SK" dirty="0" smtClean="0"/>
              <a:t> </a:t>
            </a:r>
            <a:r>
              <a:rPr lang="sk-SK" dirty="0" err="1" smtClean="0"/>
              <a:t>better</a:t>
            </a:r>
            <a:r>
              <a:rPr lang="sk-SK" dirty="0" smtClean="0"/>
              <a:t>: </a:t>
            </a:r>
            <a:r>
              <a:rPr lang="sk-SK" dirty="0" err="1" smtClean="0"/>
              <a:t>adding</a:t>
            </a:r>
            <a:r>
              <a:rPr lang="sk-SK" dirty="0" smtClean="0"/>
              <a:t> </a:t>
            </a:r>
            <a:r>
              <a:rPr lang="sk-SK" dirty="0" err="1" smtClean="0"/>
              <a:t>salt</a:t>
            </a:r>
            <a:r>
              <a:rPr lang="sk-SK" dirty="0" smtClean="0"/>
              <a:t>, </a:t>
            </a:r>
            <a:r>
              <a:rPr lang="sk-SK" dirty="0" err="1" smtClean="0"/>
              <a:t>pepper</a:t>
            </a:r>
            <a:r>
              <a:rPr lang="sk-SK" dirty="0" smtClean="0"/>
              <a:t>, </a:t>
            </a:r>
            <a:r>
              <a:rPr lang="sk-SK" dirty="0" err="1" smtClean="0"/>
              <a:t>cheese</a:t>
            </a:r>
            <a:r>
              <a:rPr lang="sk-SK" dirty="0" smtClean="0"/>
              <a:t>, </a:t>
            </a:r>
            <a:r>
              <a:rPr lang="sk-SK" dirty="0" err="1" smtClean="0"/>
              <a:t>mushrooms</a:t>
            </a:r>
            <a:r>
              <a:rPr lang="sk-SK" dirty="0" smtClean="0"/>
              <a:t>, </a:t>
            </a:r>
            <a:r>
              <a:rPr lang="sk-SK" dirty="0" err="1" smtClean="0"/>
              <a:t>vegetables</a:t>
            </a:r>
            <a:r>
              <a:rPr lang="sk-SK" dirty="0" smtClean="0"/>
              <a:t>  </a:t>
            </a:r>
            <a:r>
              <a:rPr lang="sk-SK" dirty="0" err="1" smtClean="0"/>
              <a:t>for</a:t>
            </a:r>
            <a:r>
              <a:rPr lang="sk-SK" dirty="0" smtClean="0"/>
              <a:t> </a:t>
            </a:r>
            <a:r>
              <a:rPr lang="sk-SK" dirty="0" err="1" smtClean="0"/>
              <a:t>example</a:t>
            </a:r>
            <a:r>
              <a:rPr lang="sk-SK" dirty="0" smtClean="0"/>
              <a:t>.  </a:t>
            </a:r>
            <a:r>
              <a:rPr lang="sk-SK" dirty="0" err="1" smtClean="0"/>
              <a:t>These</a:t>
            </a:r>
            <a:r>
              <a:rPr lang="sk-SK" dirty="0" smtClean="0"/>
              <a:t> </a:t>
            </a:r>
            <a:r>
              <a:rPr lang="sk-SK" dirty="0" err="1" smtClean="0"/>
              <a:t>activities</a:t>
            </a:r>
            <a:r>
              <a:rPr lang="sk-SK" dirty="0" smtClean="0"/>
              <a:t> </a:t>
            </a:r>
            <a:r>
              <a:rPr lang="sk-SK" dirty="0" err="1" smtClean="0"/>
              <a:t>have</a:t>
            </a:r>
            <a:r>
              <a:rPr lang="sk-SK" dirty="0" smtClean="0"/>
              <a:t> a </a:t>
            </a:r>
            <a:r>
              <a:rPr lang="sk-SK" dirty="0" err="1" smtClean="0"/>
              <a:t>shorter</a:t>
            </a:r>
            <a:r>
              <a:rPr lang="sk-SK" dirty="0" smtClean="0"/>
              <a:t> </a:t>
            </a:r>
            <a:r>
              <a:rPr lang="sk-SK" dirty="0" err="1" smtClean="0"/>
              <a:t>duration</a:t>
            </a:r>
            <a:r>
              <a:rPr lang="sk-SK" dirty="0" smtClean="0"/>
              <a:t> </a:t>
            </a:r>
            <a:r>
              <a:rPr lang="sk-SK" dirty="0" err="1" smtClean="0"/>
              <a:t>then</a:t>
            </a:r>
            <a:r>
              <a:rPr lang="sk-SK" dirty="0" smtClean="0"/>
              <a:t> </a:t>
            </a:r>
            <a:r>
              <a:rPr lang="sk-SK" dirty="0" err="1" smtClean="0"/>
              <a:t>the</a:t>
            </a:r>
            <a:r>
              <a:rPr lang="sk-SK" dirty="0" smtClean="0"/>
              <a:t> </a:t>
            </a:r>
            <a:r>
              <a:rPr lang="sk-SK" dirty="0" err="1" smtClean="0"/>
              <a:t>main</a:t>
            </a:r>
            <a:r>
              <a:rPr lang="sk-SK" dirty="0" smtClean="0"/>
              <a:t> </a:t>
            </a:r>
            <a:r>
              <a:rPr lang="sk-SK" dirty="0" err="1" smtClean="0"/>
              <a:t>plan</a:t>
            </a:r>
            <a:r>
              <a:rPr lang="sk-SK" dirty="0" smtClean="0"/>
              <a:t>. </a:t>
            </a:r>
            <a:endParaRPr lang="en-US" dirty="0"/>
          </a:p>
        </p:txBody>
      </p:sp>
    </p:spTree>
    <p:extLst>
      <p:ext uri="{BB962C8B-B14F-4D97-AF65-F5344CB8AC3E}">
        <p14:creationId xmlns:p14="http://schemas.microsoft.com/office/powerpoint/2010/main" val="235355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p:cNvGrpSpPr/>
          <p:nvPr/>
        </p:nvGrpSpPr>
        <p:grpSpPr>
          <a:xfrm>
            <a:off x="565150" y="826533"/>
            <a:ext cx="11017250" cy="5639483"/>
            <a:chOff x="565150" y="826533"/>
            <a:chExt cx="11017250" cy="5639483"/>
          </a:xfrm>
        </p:grpSpPr>
        <p:grpSp>
          <p:nvGrpSpPr>
            <p:cNvPr id="50" name="Group 49"/>
            <p:cNvGrpSpPr/>
            <p:nvPr/>
          </p:nvGrpSpPr>
          <p:grpSpPr>
            <a:xfrm>
              <a:off x="565150" y="1320800"/>
              <a:ext cx="11017250" cy="3523397"/>
              <a:chOff x="565150" y="1320800"/>
              <a:chExt cx="11017250" cy="3523397"/>
            </a:xfrm>
          </p:grpSpPr>
          <p:sp>
            <p:nvSpPr>
              <p:cNvPr id="2" name="Rectangle 1"/>
              <p:cNvSpPr/>
              <p:nvPr/>
            </p:nvSpPr>
            <p:spPr>
              <a:xfrm>
                <a:off x="565150" y="2438400"/>
                <a:ext cx="1498600" cy="7874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083800" y="2540000"/>
                <a:ext cx="1498600" cy="7874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1209675" y="3225800"/>
                <a:ext cx="1219200" cy="698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099469" y="3937000"/>
                <a:ext cx="1498600" cy="787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839566" y="3925332"/>
                <a:ext cx="1498600" cy="787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605463" y="3918466"/>
                <a:ext cx="1498600" cy="787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358858" y="3918466"/>
                <a:ext cx="1498600" cy="787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10664" y="3924300"/>
                <a:ext cx="1498600" cy="787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3586360" y="4304273"/>
                <a:ext cx="2532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352257" y="4330700"/>
                <a:ext cx="2532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105652" y="4304273"/>
                <a:ext cx="2532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857458" y="4318000"/>
                <a:ext cx="2532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10479883" y="3454400"/>
                <a:ext cx="238917" cy="34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337990" y="4007534"/>
                <a:ext cx="936625" cy="646331"/>
              </a:xfrm>
              <a:prstGeom prst="rect">
                <a:avLst/>
              </a:prstGeom>
              <a:noFill/>
            </p:spPr>
            <p:txBody>
              <a:bodyPr wrap="square" rtlCol="0">
                <a:spAutoFit/>
              </a:bodyPr>
              <a:lstStyle/>
              <a:p>
                <a:r>
                  <a:rPr lang="sk-SK" dirty="0" smtClean="0"/>
                  <a:t>Beat </a:t>
                </a:r>
                <a:r>
                  <a:rPr lang="sk-SK" dirty="0" err="1" smtClean="0"/>
                  <a:t>Eggs</a:t>
                </a:r>
                <a:endParaRPr lang="en-US" dirty="0"/>
              </a:p>
            </p:txBody>
          </p:sp>
          <p:sp>
            <p:nvSpPr>
              <p:cNvPr id="19" name="TextBox 18"/>
              <p:cNvSpPr txBox="1"/>
              <p:nvPr/>
            </p:nvSpPr>
            <p:spPr>
              <a:xfrm>
                <a:off x="3934619" y="4026242"/>
                <a:ext cx="1298180" cy="369332"/>
              </a:xfrm>
              <a:prstGeom prst="rect">
                <a:avLst/>
              </a:prstGeom>
              <a:noFill/>
            </p:spPr>
            <p:txBody>
              <a:bodyPr wrap="square" rtlCol="0">
                <a:spAutoFit/>
              </a:bodyPr>
              <a:lstStyle/>
              <a:p>
                <a:r>
                  <a:rPr lang="sk-SK" dirty="0" err="1" smtClean="0"/>
                  <a:t>Heat</a:t>
                </a:r>
                <a:r>
                  <a:rPr lang="sk-SK" dirty="0" smtClean="0"/>
                  <a:t> </a:t>
                </a:r>
                <a:r>
                  <a:rPr lang="sk-SK" dirty="0" err="1" smtClean="0"/>
                  <a:t>pan</a:t>
                </a:r>
                <a:endParaRPr lang="en-US" dirty="0"/>
              </a:p>
            </p:txBody>
          </p:sp>
          <p:sp>
            <p:nvSpPr>
              <p:cNvPr id="21" name="TextBox 20"/>
              <p:cNvSpPr txBox="1"/>
              <p:nvPr/>
            </p:nvSpPr>
            <p:spPr>
              <a:xfrm>
                <a:off x="5917406" y="4094207"/>
                <a:ext cx="1181100" cy="369332"/>
              </a:xfrm>
              <a:prstGeom prst="rect">
                <a:avLst/>
              </a:prstGeom>
              <a:noFill/>
            </p:spPr>
            <p:txBody>
              <a:bodyPr wrap="square" rtlCol="0">
                <a:spAutoFit/>
              </a:bodyPr>
              <a:lstStyle/>
              <a:p>
                <a:r>
                  <a:rPr lang="sk-SK" dirty="0" err="1" smtClean="0"/>
                  <a:t>Add</a:t>
                </a:r>
                <a:r>
                  <a:rPr lang="sk-SK" dirty="0" smtClean="0"/>
                  <a:t> </a:t>
                </a:r>
                <a:r>
                  <a:rPr lang="sk-SK" dirty="0" err="1" smtClean="0"/>
                  <a:t>oil</a:t>
                </a:r>
                <a:endParaRPr lang="en-US" dirty="0"/>
              </a:p>
            </p:txBody>
          </p:sp>
          <p:sp>
            <p:nvSpPr>
              <p:cNvPr id="22" name="TextBox 21"/>
              <p:cNvSpPr txBox="1"/>
              <p:nvPr/>
            </p:nvSpPr>
            <p:spPr>
              <a:xfrm>
                <a:off x="7651355" y="4000842"/>
                <a:ext cx="1079500" cy="646331"/>
              </a:xfrm>
              <a:prstGeom prst="rect">
                <a:avLst/>
              </a:prstGeom>
              <a:noFill/>
            </p:spPr>
            <p:txBody>
              <a:bodyPr wrap="square" rtlCol="0">
                <a:spAutoFit/>
              </a:bodyPr>
              <a:lstStyle/>
              <a:p>
                <a:r>
                  <a:rPr lang="sk-SK" dirty="0" err="1" smtClean="0"/>
                  <a:t>Pour</a:t>
                </a:r>
                <a:r>
                  <a:rPr lang="sk-SK" dirty="0" smtClean="0"/>
                  <a:t> </a:t>
                </a:r>
                <a:r>
                  <a:rPr lang="sk-SK" dirty="0" err="1" smtClean="0"/>
                  <a:t>eggs</a:t>
                </a:r>
                <a:endParaRPr lang="en-US" dirty="0"/>
              </a:p>
            </p:txBody>
          </p:sp>
          <p:sp>
            <p:nvSpPr>
              <p:cNvPr id="23" name="TextBox 22"/>
              <p:cNvSpPr txBox="1"/>
              <p:nvPr/>
            </p:nvSpPr>
            <p:spPr>
              <a:xfrm>
                <a:off x="9275764" y="3920867"/>
                <a:ext cx="1168400" cy="923330"/>
              </a:xfrm>
              <a:prstGeom prst="rect">
                <a:avLst/>
              </a:prstGeom>
              <a:noFill/>
            </p:spPr>
            <p:txBody>
              <a:bodyPr wrap="square" rtlCol="0">
                <a:spAutoFit/>
              </a:bodyPr>
              <a:lstStyle/>
              <a:p>
                <a:r>
                  <a:rPr lang="sk-SK" dirty="0" err="1" smtClean="0"/>
                  <a:t>Cook</a:t>
                </a:r>
                <a:r>
                  <a:rPr lang="sk-SK" dirty="0" smtClean="0"/>
                  <a:t> </a:t>
                </a:r>
                <a:r>
                  <a:rPr lang="sk-SK" dirty="0" err="1" smtClean="0"/>
                  <a:t>five</a:t>
                </a:r>
                <a:r>
                  <a:rPr lang="sk-SK" dirty="0" smtClean="0"/>
                  <a:t> </a:t>
                </a:r>
                <a:r>
                  <a:rPr lang="sk-SK" dirty="0" err="1" smtClean="0"/>
                  <a:t>minutes</a:t>
                </a:r>
                <a:endParaRPr lang="en-US" dirty="0"/>
              </a:p>
            </p:txBody>
          </p:sp>
          <p:sp>
            <p:nvSpPr>
              <p:cNvPr id="24" name="TextBox 23"/>
              <p:cNvSpPr txBox="1"/>
              <p:nvPr/>
            </p:nvSpPr>
            <p:spPr>
              <a:xfrm>
                <a:off x="749300" y="2540000"/>
                <a:ext cx="825500" cy="369332"/>
              </a:xfrm>
              <a:prstGeom prst="rect">
                <a:avLst/>
              </a:prstGeom>
              <a:noFill/>
            </p:spPr>
            <p:txBody>
              <a:bodyPr wrap="square" rtlCol="0">
                <a:spAutoFit/>
              </a:bodyPr>
              <a:lstStyle/>
              <a:p>
                <a:r>
                  <a:rPr lang="sk-SK" dirty="0" err="1" smtClean="0"/>
                  <a:t>Start</a:t>
                </a:r>
                <a:endParaRPr lang="en-US" dirty="0"/>
              </a:p>
            </p:txBody>
          </p:sp>
          <p:sp>
            <p:nvSpPr>
              <p:cNvPr id="25" name="TextBox 24"/>
              <p:cNvSpPr txBox="1"/>
              <p:nvPr/>
            </p:nvSpPr>
            <p:spPr>
              <a:xfrm>
                <a:off x="10444164" y="2730500"/>
                <a:ext cx="871536" cy="369332"/>
              </a:xfrm>
              <a:prstGeom prst="rect">
                <a:avLst/>
              </a:prstGeom>
              <a:noFill/>
            </p:spPr>
            <p:txBody>
              <a:bodyPr wrap="square" rtlCol="0">
                <a:spAutoFit/>
              </a:bodyPr>
              <a:lstStyle/>
              <a:p>
                <a:r>
                  <a:rPr lang="sk-SK" dirty="0" err="1" smtClean="0"/>
                  <a:t>Finish</a:t>
                </a:r>
                <a:endParaRPr lang="en-US" dirty="0"/>
              </a:p>
            </p:txBody>
          </p:sp>
          <p:cxnSp>
            <p:nvCxnSpPr>
              <p:cNvPr id="27" name="Straight Arrow Connector 26"/>
              <p:cNvCxnSpPr>
                <a:stCxn id="2" idx="0"/>
              </p:cNvCxnSpPr>
              <p:nvPr/>
            </p:nvCxnSpPr>
            <p:spPr>
              <a:xfrm flipV="1">
                <a:off x="1314450" y="1714500"/>
                <a:ext cx="1114425" cy="723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436019" y="1320800"/>
                <a:ext cx="1498600" cy="7874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2667000" y="1524000"/>
                <a:ext cx="1052512" cy="646331"/>
              </a:xfrm>
              <a:prstGeom prst="rect">
                <a:avLst/>
              </a:prstGeom>
              <a:noFill/>
            </p:spPr>
            <p:txBody>
              <a:bodyPr wrap="square" rtlCol="0">
                <a:spAutoFit/>
              </a:bodyPr>
              <a:lstStyle/>
              <a:p>
                <a:r>
                  <a:rPr lang="sk-SK" dirty="0" err="1" smtClean="0"/>
                  <a:t>Add</a:t>
                </a:r>
                <a:r>
                  <a:rPr lang="sk-SK" dirty="0" smtClean="0"/>
                  <a:t> </a:t>
                </a:r>
                <a:r>
                  <a:rPr lang="sk-SK" dirty="0" err="1"/>
                  <a:t>s</a:t>
                </a:r>
                <a:r>
                  <a:rPr lang="sk-SK" dirty="0" err="1" smtClean="0"/>
                  <a:t>alt</a:t>
                </a:r>
                <a:endParaRPr lang="en-US" dirty="0"/>
              </a:p>
            </p:txBody>
          </p:sp>
          <p:cxnSp>
            <p:nvCxnSpPr>
              <p:cNvPr id="31" name="Straight Arrow Connector 30"/>
              <p:cNvCxnSpPr>
                <a:stCxn id="2" idx="3"/>
              </p:cNvCxnSpPr>
              <p:nvPr/>
            </p:nvCxnSpPr>
            <p:spPr>
              <a:xfrm>
                <a:off x="2063750" y="2832100"/>
                <a:ext cx="260350" cy="13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324100" y="2425700"/>
                <a:ext cx="1498600" cy="7874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2361406" y="2550989"/>
                <a:ext cx="1663700" cy="369332"/>
              </a:xfrm>
              <a:prstGeom prst="rect">
                <a:avLst/>
              </a:prstGeom>
              <a:noFill/>
            </p:spPr>
            <p:txBody>
              <a:bodyPr wrap="square" rtlCol="0">
                <a:spAutoFit/>
              </a:bodyPr>
              <a:lstStyle/>
              <a:p>
                <a:r>
                  <a:rPr lang="sk-SK" dirty="0" err="1" smtClean="0"/>
                  <a:t>Add</a:t>
                </a:r>
                <a:r>
                  <a:rPr lang="sk-SK" dirty="0" smtClean="0"/>
                  <a:t> </a:t>
                </a:r>
                <a:r>
                  <a:rPr lang="sk-SK" dirty="0" err="1" smtClean="0"/>
                  <a:t>pepper</a:t>
                </a:r>
                <a:endParaRPr lang="en-US" dirty="0"/>
              </a:p>
            </p:txBody>
          </p:sp>
          <p:cxnSp>
            <p:nvCxnSpPr>
              <p:cNvPr id="39" name="Straight Arrow Connector 38"/>
              <p:cNvCxnSpPr/>
              <p:nvPr/>
            </p:nvCxnSpPr>
            <p:spPr>
              <a:xfrm>
                <a:off x="3839566" y="2875363"/>
                <a:ext cx="3549252" cy="58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8" idx="3"/>
              </p:cNvCxnSpPr>
              <p:nvPr/>
            </p:nvCxnSpPr>
            <p:spPr>
              <a:xfrm>
                <a:off x="3934619" y="1714500"/>
                <a:ext cx="3419375" cy="862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7358858" y="2425700"/>
                <a:ext cx="1498600" cy="7874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7388818" y="2333704"/>
                <a:ext cx="1609926" cy="923330"/>
              </a:xfrm>
              <a:prstGeom prst="rect">
                <a:avLst/>
              </a:prstGeom>
              <a:noFill/>
            </p:spPr>
            <p:txBody>
              <a:bodyPr wrap="square" rtlCol="0">
                <a:spAutoFit/>
              </a:bodyPr>
              <a:lstStyle/>
              <a:p>
                <a:r>
                  <a:rPr lang="sk-SK" dirty="0" err="1" smtClean="0"/>
                  <a:t>Add</a:t>
                </a:r>
                <a:r>
                  <a:rPr lang="sk-SK" dirty="0" smtClean="0"/>
                  <a:t> </a:t>
                </a:r>
                <a:r>
                  <a:rPr lang="sk-SK" dirty="0" err="1"/>
                  <a:t>c</a:t>
                </a:r>
                <a:r>
                  <a:rPr lang="sk-SK" dirty="0" err="1" smtClean="0"/>
                  <a:t>heese</a:t>
                </a:r>
                <a:r>
                  <a:rPr lang="sk-SK" dirty="0" smtClean="0"/>
                  <a:t>, </a:t>
                </a:r>
                <a:r>
                  <a:rPr lang="sk-SK" dirty="0" err="1" smtClean="0"/>
                  <a:t>mushrooms</a:t>
                </a:r>
                <a:endParaRPr lang="en-US" dirty="0"/>
              </a:p>
            </p:txBody>
          </p:sp>
          <p:cxnSp>
            <p:nvCxnSpPr>
              <p:cNvPr id="47" name="Straight Arrow Connector 46"/>
              <p:cNvCxnSpPr/>
              <p:nvPr/>
            </p:nvCxnSpPr>
            <p:spPr>
              <a:xfrm>
                <a:off x="8857458" y="3213100"/>
                <a:ext cx="253206" cy="794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1" name="TextBox 50"/>
            <p:cNvSpPr txBox="1"/>
            <p:nvPr/>
          </p:nvSpPr>
          <p:spPr>
            <a:xfrm>
              <a:off x="2099469" y="4844197"/>
              <a:ext cx="749300" cy="369332"/>
            </a:xfrm>
            <a:prstGeom prst="rect">
              <a:avLst/>
            </a:prstGeom>
            <a:noFill/>
          </p:spPr>
          <p:txBody>
            <a:bodyPr wrap="square" rtlCol="0">
              <a:spAutoFit/>
            </a:bodyPr>
            <a:lstStyle/>
            <a:p>
              <a:r>
                <a:rPr lang="sk-SK" dirty="0" smtClean="0"/>
                <a:t>1min</a:t>
              </a:r>
              <a:endParaRPr lang="en-US" dirty="0"/>
            </a:p>
          </p:txBody>
        </p:sp>
        <p:sp>
          <p:nvSpPr>
            <p:cNvPr id="52" name="TextBox 51"/>
            <p:cNvSpPr txBox="1"/>
            <p:nvPr/>
          </p:nvSpPr>
          <p:spPr>
            <a:xfrm>
              <a:off x="3921521" y="4889505"/>
              <a:ext cx="749300" cy="369332"/>
            </a:xfrm>
            <a:prstGeom prst="rect">
              <a:avLst/>
            </a:prstGeom>
            <a:noFill/>
          </p:spPr>
          <p:txBody>
            <a:bodyPr wrap="square" rtlCol="0">
              <a:spAutoFit/>
            </a:bodyPr>
            <a:lstStyle/>
            <a:p>
              <a:r>
                <a:rPr lang="sk-SK" dirty="0"/>
                <a:t>3</a:t>
              </a:r>
              <a:r>
                <a:rPr lang="sk-SK" dirty="0" smtClean="0"/>
                <a:t>min</a:t>
              </a:r>
              <a:endParaRPr lang="en-US" dirty="0"/>
            </a:p>
          </p:txBody>
        </p:sp>
        <p:sp>
          <p:nvSpPr>
            <p:cNvPr id="53" name="TextBox 52"/>
            <p:cNvSpPr txBox="1"/>
            <p:nvPr/>
          </p:nvSpPr>
          <p:spPr>
            <a:xfrm>
              <a:off x="5796358" y="4907360"/>
              <a:ext cx="960042" cy="369332"/>
            </a:xfrm>
            <a:prstGeom prst="rect">
              <a:avLst/>
            </a:prstGeom>
            <a:noFill/>
          </p:spPr>
          <p:txBody>
            <a:bodyPr wrap="square" rtlCol="0">
              <a:spAutoFit/>
            </a:bodyPr>
            <a:lstStyle/>
            <a:p>
              <a:r>
                <a:rPr lang="sk-SK" dirty="0" smtClean="0"/>
                <a:t>0.5min</a:t>
              </a:r>
              <a:endParaRPr lang="en-US" dirty="0"/>
            </a:p>
          </p:txBody>
        </p:sp>
        <p:sp>
          <p:nvSpPr>
            <p:cNvPr id="54" name="TextBox 53"/>
            <p:cNvSpPr txBox="1"/>
            <p:nvPr/>
          </p:nvSpPr>
          <p:spPr>
            <a:xfrm rot="10800000" flipV="1">
              <a:off x="7722791" y="4907360"/>
              <a:ext cx="1008063" cy="369332"/>
            </a:xfrm>
            <a:prstGeom prst="rect">
              <a:avLst/>
            </a:prstGeom>
            <a:noFill/>
          </p:spPr>
          <p:txBody>
            <a:bodyPr wrap="square" rtlCol="0">
              <a:spAutoFit/>
            </a:bodyPr>
            <a:lstStyle/>
            <a:p>
              <a:r>
                <a:rPr lang="sk-SK" dirty="0" smtClean="0"/>
                <a:t>0.5min</a:t>
              </a:r>
              <a:endParaRPr lang="en-US" dirty="0"/>
            </a:p>
          </p:txBody>
        </p:sp>
        <p:sp>
          <p:nvSpPr>
            <p:cNvPr id="55" name="TextBox 54"/>
            <p:cNvSpPr txBox="1"/>
            <p:nvPr/>
          </p:nvSpPr>
          <p:spPr>
            <a:xfrm rot="10800000" flipV="1">
              <a:off x="9270209" y="4886935"/>
              <a:ext cx="1008063" cy="369332"/>
            </a:xfrm>
            <a:prstGeom prst="rect">
              <a:avLst/>
            </a:prstGeom>
            <a:noFill/>
          </p:spPr>
          <p:txBody>
            <a:bodyPr wrap="square" rtlCol="0">
              <a:spAutoFit/>
            </a:bodyPr>
            <a:lstStyle/>
            <a:p>
              <a:r>
                <a:rPr lang="sk-SK" dirty="0" smtClean="0"/>
                <a:t>5min</a:t>
              </a:r>
              <a:endParaRPr lang="en-US" dirty="0"/>
            </a:p>
          </p:txBody>
        </p:sp>
        <p:sp>
          <p:nvSpPr>
            <p:cNvPr id="56" name="Right Brace 55"/>
            <p:cNvSpPr/>
            <p:nvPr/>
          </p:nvSpPr>
          <p:spPr>
            <a:xfrm rot="5400000">
              <a:off x="5822076" y="1776652"/>
              <a:ext cx="611346" cy="760729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TextBox 56"/>
            <p:cNvSpPr txBox="1"/>
            <p:nvPr/>
          </p:nvSpPr>
          <p:spPr>
            <a:xfrm>
              <a:off x="5338166" y="6096684"/>
              <a:ext cx="2980334" cy="369332"/>
            </a:xfrm>
            <a:prstGeom prst="rect">
              <a:avLst/>
            </a:prstGeom>
            <a:solidFill>
              <a:schemeClr val="accent1">
                <a:lumMod val="60000"/>
                <a:lumOff val="40000"/>
              </a:schemeClr>
            </a:solidFill>
          </p:spPr>
          <p:txBody>
            <a:bodyPr wrap="square" rtlCol="0">
              <a:spAutoFit/>
            </a:bodyPr>
            <a:lstStyle/>
            <a:p>
              <a:r>
                <a:rPr lang="sk-SK" dirty="0" err="1" smtClean="0"/>
                <a:t>Critical</a:t>
              </a:r>
              <a:r>
                <a:rPr lang="sk-SK" dirty="0" smtClean="0"/>
                <a:t> </a:t>
              </a:r>
              <a:r>
                <a:rPr lang="sk-SK" dirty="0" err="1" smtClean="0"/>
                <a:t>path</a:t>
              </a:r>
              <a:r>
                <a:rPr lang="sk-SK" dirty="0" smtClean="0"/>
                <a:t> 10 min</a:t>
              </a:r>
              <a:endParaRPr lang="en-US" dirty="0"/>
            </a:p>
          </p:txBody>
        </p:sp>
        <p:sp>
          <p:nvSpPr>
            <p:cNvPr id="58" name="TextBox 57"/>
            <p:cNvSpPr txBox="1"/>
            <p:nvPr/>
          </p:nvSpPr>
          <p:spPr>
            <a:xfrm>
              <a:off x="2506661" y="3242965"/>
              <a:ext cx="1007269" cy="369332"/>
            </a:xfrm>
            <a:prstGeom prst="rect">
              <a:avLst/>
            </a:prstGeom>
            <a:noFill/>
          </p:spPr>
          <p:txBody>
            <a:bodyPr wrap="square" rtlCol="0">
              <a:spAutoFit/>
            </a:bodyPr>
            <a:lstStyle/>
            <a:p>
              <a:r>
                <a:rPr lang="sk-SK" dirty="0" smtClean="0"/>
                <a:t>0.5min</a:t>
              </a:r>
              <a:endParaRPr lang="en-US" dirty="0"/>
            </a:p>
          </p:txBody>
        </p:sp>
        <p:sp>
          <p:nvSpPr>
            <p:cNvPr id="59" name="TextBox 58"/>
            <p:cNvSpPr txBox="1"/>
            <p:nvPr/>
          </p:nvSpPr>
          <p:spPr>
            <a:xfrm>
              <a:off x="7565630" y="3269734"/>
              <a:ext cx="749300" cy="369332"/>
            </a:xfrm>
            <a:prstGeom prst="rect">
              <a:avLst/>
            </a:prstGeom>
            <a:noFill/>
          </p:spPr>
          <p:txBody>
            <a:bodyPr wrap="square" rtlCol="0">
              <a:spAutoFit/>
            </a:bodyPr>
            <a:lstStyle/>
            <a:p>
              <a:r>
                <a:rPr lang="sk-SK" dirty="0" smtClean="0"/>
                <a:t>1min</a:t>
              </a:r>
              <a:endParaRPr lang="en-US" dirty="0"/>
            </a:p>
          </p:txBody>
        </p:sp>
        <p:sp>
          <p:nvSpPr>
            <p:cNvPr id="60" name="TextBox 59"/>
            <p:cNvSpPr txBox="1"/>
            <p:nvPr/>
          </p:nvSpPr>
          <p:spPr>
            <a:xfrm>
              <a:off x="2511025" y="826533"/>
              <a:ext cx="1007269" cy="369332"/>
            </a:xfrm>
            <a:prstGeom prst="rect">
              <a:avLst/>
            </a:prstGeom>
            <a:noFill/>
          </p:spPr>
          <p:txBody>
            <a:bodyPr wrap="square" rtlCol="0">
              <a:spAutoFit/>
            </a:bodyPr>
            <a:lstStyle/>
            <a:p>
              <a:r>
                <a:rPr lang="sk-SK" dirty="0" smtClean="0"/>
                <a:t>0.5min</a:t>
              </a:r>
              <a:endParaRPr lang="en-US" dirty="0"/>
            </a:p>
          </p:txBody>
        </p:sp>
      </p:grpSp>
      <p:sp>
        <p:nvSpPr>
          <p:cNvPr id="62" name="TextBox 61"/>
          <p:cNvSpPr txBox="1"/>
          <p:nvPr/>
        </p:nvSpPr>
        <p:spPr>
          <a:xfrm>
            <a:off x="5796358" y="177800"/>
            <a:ext cx="5697142" cy="923330"/>
          </a:xfrm>
          <a:prstGeom prst="rect">
            <a:avLst/>
          </a:prstGeom>
          <a:solidFill>
            <a:srgbClr val="FFC000"/>
          </a:solidFill>
        </p:spPr>
        <p:txBody>
          <a:bodyPr wrap="square" rtlCol="0">
            <a:spAutoFit/>
          </a:bodyPr>
          <a:lstStyle/>
          <a:p>
            <a:r>
              <a:rPr lang="sk-SK" dirty="0" err="1" smtClean="0"/>
              <a:t>Very</a:t>
            </a:r>
            <a:r>
              <a:rPr lang="sk-SK" dirty="0" smtClean="0"/>
              <a:t> </a:t>
            </a:r>
            <a:r>
              <a:rPr lang="sk-SK" dirty="0" err="1" smtClean="0"/>
              <a:t>often</a:t>
            </a:r>
            <a:r>
              <a:rPr lang="sk-SK" dirty="0" smtClean="0"/>
              <a:t> </a:t>
            </a:r>
            <a:r>
              <a:rPr lang="sk-SK" dirty="0" err="1" smtClean="0"/>
              <a:t>the</a:t>
            </a:r>
            <a:r>
              <a:rPr lang="sk-SK" dirty="0" smtClean="0"/>
              <a:t> </a:t>
            </a:r>
            <a:r>
              <a:rPr lang="sk-SK" dirty="0" err="1" smtClean="0"/>
              <a:t>critical</a:t>
            </a:r>
            <a:r>
              <a:rPr lang="sk-SK" dirty="0" smtClean="0"/>
              <a:t> </a:t>
            </a:r>
            <a:r>
              <a:rPr lang="sk-SK" dirty="0" err="1" smtClean="0"/>
              <a:t>path</a:t>
            </a:r>
            <a:r>
              <a:rPr lang="sk-SK" dirty="0" smtClean="0"/>
              <a:t> </a:t>
            </a:r>
            <a:r>
              <a:rPr lang="sk-SK" dirty="0" err="1" smtClean="0"/>
              <a:t>consists</a:t>
            </a:r>
            <a:r>
              <a:rPr lang="sk-SK" dirty="0" smtClean="0"/>
              <a:t> of </a:t>
            </a:r>
            <a:r>
              <a:rPr lang="sk-SK" dirty="0" err="1" smtClean="0"/>
              <a:t>the</a:t>
            </a:r>
            <a:r>
              <a:rPr lang="sk-SK" dirty="0" smtClean="0"/>
              <a:t> </a:t>
            </a:r>
            <a:r>
              <a:rPr lang="sk-SK" dirty="0" err="1" smtClean="0"/>
              <a:t>activities</a:t>
            </a:r>
            <a:r>
              <a:rPr lang="sk-SK" dirty="0" smtClean="0"/>
              <a:t> </a:t>
            </a:r>
            <a:r>
              <a:rPr lang="sk-SK" dirty="0" err="1" smtClean="0"/>
              <a:t>which</a:t>
            </a:r>
            <a:r>
              <a:rPr lang="sk-SK" dirty="0" smtClean="0"/>
              <a:t> are </a:t>
            </a:r>
            <a:r>
              <a:rPr lang="sk-SK" dirty="0" err="1" smtClean="0"/>
              <a:t>necessary</a:t>
            </a:r>
            <a:r>
              <a:rPr lang="sk-SK" dirty="0" smtClean="0"/>
              <a:t> </a:t>
            </a:r>
            <a:r>
              <a:rPr lang="sk-SK" dirty="0" err="1" smtClean="0"/>
              <a:t>for</a:t>
            </a:r>
            <a:r>
              <a:rPr lang="sk-SK" dirty="0" smtClean="0"/>
              <a:t> </a:t>
            </a:r>
            <a:r>
              <a:rPr lang="sk-SK" dirty="0" err="1" smtClean="0"/>
              <a:t>the</a:t>
            </a:r>
            <a:r>
              <a:rPr lang="sk-SK" dirty="0" smtClean="0"/>
              <a:t> </a:t>
            </a:r>
            <a:r>
              <a:rPr lang="sk-SK" dirty="0" err="1" smtClean="0"/>
              <a:t>project</a:t>
            </a:r>
            <a:r>
              <a:rPr lang="sk-SK" dirty="0" smtClean="0"/>
              <a:t>. </a:t>
            </a:r>
            <a:r>
              <a:rPr lang="sk-SK" dirty="0" err="1" smtClean="0"/>
              <a:t>The</a:t>
            </a:r>
            <a:r>
              <a:rPr lang="sk-SK" dirty="0" smtClean="0"/>
              <a:t> </a:t>
            </a:r>
            <a:r>
              <a:rPr lang="sk-SK" dirty="0" err="1" smtClean="0"/>
              <a:t>other</a:t>
            </a:r>
            <a:r>
              <a:rPr lang="sk-SK" dirty="0" smtClean="0"/>
              <a:t> </a:t>
            </a:r>
            <a:r>
              <a:rPr lang="sk-SK" dirty="0" err="1" smtClean="0"/>
              <a:t>paths</a:t>
            </a:r>
            <a:r>
              <a:rPr lang="sk-SK" dirty="0" smtClean="0"/>
              <a:t> </a:t>
            </a:r>
            <a:r>
              <a:rPr lang="sk-SK" dirty="0" err="1" smtClean="0"/>
              <a:t>might</a:t>
            </a:r>
            <a:r>
              <a:rPr lang="sk-SK" dirty="0" smtClean="0"/>
              <a:t> </a:t>
            </a:r>
            <a:r>
              <a:rPr lang="sk-SK" dirty="0" err="1" smtClean="0"/>
              <a:t>not</a:t>
            </a:r>
            <a:r>
              <a:rPr lang="sk-SK" dirty="0" smtClean="0"/>
              <a:t> </a:t>
            </a:r>
            <a:r>
              <a:rPr lang="sk-SK" dirty="0" err="1" smtClean="0"/>
              <a:t>be</a:t>
            </a:r>
            <a:r>
              <a:rPr lang="sk-SK" dirty="0" smtClean="0"/>
              <a:t> so </a:t>
            </a:r>
            <a:r>
              <a:rPr lang="sk-SK" dirty="0" err="1" smtClean="0"/>
              <a:t>decisive</a:t>
            </a:r>
            <a:r>
              <a:rPr lang="sk-SK" dirty="0" smtClean="0"/>
              <a:t>. </a:t>
            </a:r>
            <a:endParaRPr lang="en-US" dirty="0"/>
          </a:p>
        </p:txBody>
      </p:sp>
    </p:spTree>
    <p:extLst>
      <p:ext uri="{BB962C8B-B14F-4D97-AF65-F5344CB8AC3E}">
        <p14:creationId xmlns:p14="http://schemas.microsoft.com/office/powerpoint/2010/main" val="29427211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Box 1"/>
          <p:cNvSpPr txBox="1">
            <a:spLocks noChangeArrowheads="1"/>
          </p:cNvSpPr>
          <p:nvPr/>
        </p:nvSpPr>
        <p:spPr bwMode="auto">
          <a:xfrm>
            <a:off x="1889125" y="314326"/>
            <a:ext cx="8585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dirty="0" smtClean="0"/>
              <a:t>How to find a critical path for the more complex project</a:t>
            </a:r>
            <a:r>
              <a:rPr lang="sk-SK" altLang="en-US" sz="2400" b="1" dirty="0" smtClean="0"/>
              <a:t>?</a:t>
            </a:r>
            <a:endParaRPr lang="en-US" altLang="en-US" sz="2400" b="1" dirty="0"/>
          </a:p>
        </p:txBody>
      </p:sp>
      <p:sp>
        <p:nvSpPr>
          <p:cNvPr id="55299" name="TextBox 2"/>
          <p:cNvSpPr txBox="1">
            <a:spLocks noChangeArrowheads="1"/>
          </p:cNvSpPr>
          <p:nvPr/>
        </p:nvSpPr>
        <p:spPr bwMode="auto">
          <a:xfrm>
            <a:off x="1616074" y="1158876"/>
            <a:ext cx="99282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The whole project consists of actions labeled from A to J.  Some of them should be ordered, some can be executed at the same time.  </a:t>
            </a:r>
            <a:endParaRPr lang="en-US" altLang="en-US" dirty="0"/>
          </a:p>
        </p:txBody>
      </p:sp>
      <p:grpSp>
        <p:nvGrpSpPr>
          <p:cNvPr id="55300" name="Group 31"/>
          <p:cNvGrpSpPr>
            <a:grpSpLocks/>
          </p:cNvGrpSpPr>
          <p:nvPr/>
        </p:nvGrpSpPr>
        <p:grpSpPr bwMode="auto">
          <a:xfrm>
            <a:off x="1768475" y="2306638"/>
            <a:ext cx="5962650" cy="3619500"/>
            <a:chOff x="243840" y="2306320"/>
            <a:chExt cx="5962650" cy="3620534"/>
          </a:xfrm>
        </p:grpSpPr>
        <p:grpSp>
          <p:nvGrpSpPr>
            <p:cNvPr id="55302" name="Group 20"/>
            <p:cNvGrpSpPr>
              <a:grpSpLocks/>
            </p:cNvGrpSpPr>
            <p:nvPr/>
          </p:nvGrpSpPr>
          <p:grpSpPr bwMode="auto">
            <a:xfrm>
              <a:off x="243840" y="2306320"/>
              <a:ext cx="5962650" cy="3587186"/>
              <a:chOff x="243840" y="2306320"/>
              <a:chExt cx="5962650" cy="3587186"/>
            </a:xfrm>
          </p:grpSpPr>
          <p:sp>
            <p:nvSpPr>
              <p:cNvPr id="4" name="Rectangle 3"/>
              <p:cNvSpPr/>
              <p:nvPr/>
            </p:nvSpPr>
            <p:spPr>
              <a:xfrm>
                <a:off x="243840" y="2306320"/>
                <a:ext cx="5740400" cy="358718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 name="Straight Connector 5"/>
              <p:cNvCxnSpPr/>
              <p:nvPr/>
            </p:nvCxnSpPr>
            <p:spPr>
              <a:xfrm>
                <a:off x="253365" y="2754123"/>
                <a:ext cx="57213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910715" y="2306320"/>
                <a:ext cx="9525" cy="35871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830003" y="2306320"/>
                <a:ext cx="11112" cy="35871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5317" name="TextBox 10"/>
              <p:cNvSpPr txBox="1">
                <a:spLocks noChangeArrowheads="1"/>
              </p:cNvSpPr>
              <p:nvPr/>
            </p:nvSpPr>
            <p:spPr bwMode="auto">
              <a:xfrm>
                <a:off x="253999" y="2438400"/>
                <a:ext cx="5952491" cy="36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smtClean="0"/>
                  <a:t>A</a:t>
                </a:r>
                <a:r>
                  <a:rPr lang="en-US" altLang="en-US" dirty="0" err="1" smtClean="0"/>
                  <a:t>ctin</a:t>
                </a:r>
                <a:r>
                  <a:rPr lang="en-US" altLang="en-US" dirty="0" smtClean="0"/>
                  <a:t> name</a:t>
                </a:r>
                <a:r>
                  <a:rPr lang="sk-SK" altLang="en-US" dirty="0" smtClean="0"/>
                  <a:t>             </a:t>
                </a:r>
                <a:r>
                  <a:rPr lang="en-US" altLang="en-US" dirty="0" smtClean="0"/>
                  <a:t>Duration</a:t>
                </a:r>
                <a:r>
                  <a:rPr lang="sk-SK" altLang="en-US" dirty="0" smtClean="0"/>
                  <a:t> </a:t>
                </a:r>
                <a:r>
                  <a:rPr lang="sk-SK" altLang="en-US" dirty="0"/>
                  <a:t>(</a:t>
                </a:r>
                <a:r>
                  <a:rPr lang="sk-SK" altLang="en-US" dirty="0" smtClean="0"/>
                  <a:t>d</a:t>
                </a:r>
                <a:r>
                  <a:rPr lang="en-US" altLang="en-US" dirty="0" err="1" smtClean="0"/>
                  <a:t>ays</a:t>
                </a:r>
                <a:r>
                  <a:rPr lang="sk-SK" altLang="en-US" dirty="0" smtClean="0"/>
                  <a:t>)                </a:t>
                </a:r>
                <a:r>
                  <a:rPr lang="en-US" altLang="en-US" dirty="0" smtClean="0"/>
                  <a:t>Dependencies</a:t>
                </a:r>
                <a:endParaRPr lang="en-US" altLang="en-US" dirty="0"/>
              </a:p>
            </p:txBody>
          </p:sp>
          <p:cxnSp>
            <p:nvCxnSpPr>
              <p:cNvPr id="12" name="Straight Connector 11"/>
              <p:cNvCxnSpPr/>
              <p:nvPr/>
            </p:nvCxnSpPr>
            <p:spPr>
              <a:xfrm>
                <a:off x="253365" y="4237271"/>
                <a:ext cx="5721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3840" y="3059010"/>
                <a:ext cx="571976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43840" y="4542158"/>
                <a:ext cx="571976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43840" y="3668784"/>
                <a:ext cx="571976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43840" y="3382952"/>
                <a:ext cx="571976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64478" y="3953027"/>
                <a:ext cx="571976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43840" y="5232918"/>
                <a:ext cx="571976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53365" y="4877216"/>
                <a:ext cx="57213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64478" y="5567976"/>
                <a:ext cx="571976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303" name="TextBox 21"/>
            <p:cNvSpPr txBox="1">
              <a:spLocks noChangeArrowheads="1"/>
            </p:cNvSpPr>
            <p:nvPr/>
          </p:nvSpPr>
          <p:spPr bwMode="auto">
            <a:xfrm>
              <a:off x="264160" y="2753361"/>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         A                                 2</a:t>
              </a:r>
              <a:endParaRPr lang="en-US" altLang="en-US"/>
            </a:p>
          </p:txBody>
        </p:sp>
        <p:sp>
          <p:nvSpPr>
            <p:cNvPr id="55304" name="TextBox 22"/>
            <p:cNvSpPr txBox="1">
              <a:spLocks noChangeArrowheads="1"/>
            </p:cNvSpPr>
            <p:nvPr/>
          </p:nvSpPr>
          <p:spPr bwMode="auto">
            <a:xfrm>
              <a:off x="264160" y="3068321"/>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         B                                 3</a:t>
              </a:r>
              <a:endParaRPr lang="en-US" altLang="en-US"/>
            </a:p>
          </p:txBody>
        </p:sp>
        <p:sp>
          <p:nvSpPr>
            <p:cNvPr id="55305" name="TextBox 23"/>
            <p:cNvSpPr txBox="1">
              <a:spLocks noChangeArrowheads="1"/>
            </p:cNvSpPr>
            <p:nvPr/>
          </p:nvSpPr>
          <p:spPr bwMode="auto">
            <a:xfrm>
              <a:off x="254000" y="3352800"/>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         C                                 4</a:t>
              </a:r>
              <a:endParaRPr lang="en-US" altLang="en-US"/>
            </a:p>
          </p:txBody>
        </p:sp>
        <p:sp>
          <p:nvSpPr>
            <p:cNvPr id="55306" name="TextBox 24"/>
            <p:cNvSpPr txBox="1">
              <a:spLocks noChangeArrowheads="1"/>
            </p:cNvSpPr>
            <p:nvPr/>
          </p:nvSpPr>
          <p:spPr bwMode="auto">
            <a:xfrm>
              <a:off x="243840" y="3647440"/>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         D                                 1                                      A</a:t>
              </a:r>
              <a:endParaRPr lang="en-US" altLang="en-US"/>
            </a:p>
          </p:txBody>
        </p:sp>
        <p:sp>
          <p:nvSpPr>
            <p:cNvPr id="55307" name="TextBox 25"/>
            <p:cNvSpPr txBox="1">
              <a:spLocks noChangeArrowheads="1"/>
            </p:cNvSpPr>
            <p:nvPr/>
          </p:nvSpPr>
          <p:spPr bwMode="auto">
            <a:xfrm>
              <a:off x="243840" y="5222243"/>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         I                                   3                                      F,G</a:t>
              </a:r>
              <a:endParaRPr lang="en-US" altLang="en-US"/>
            </a:p>
          </p:txBody>
        </p:sp>
        <p:sp>
          <p:nvSpPr>
            <p:cNvPr id="55308" name="TextBox 26"/>
            <p:cNvSpPr txBox="1">
              <a:spLocks noChangeArrowheads="1"/>
            </p:cNvSpPr>
            <p:nvPr/>
          </p:nvSpPr>
          <p:spPr bwMode="auto">
            <a:xfrm>
              <a:off x="264160" y="4236720"/>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         F                                 5                                      B</a:t>
              </a:r>
              <a:endParaRPr lang="en-US" altLang="en-US"/>
            </a:p>
          </p:txBody>
        </p:sp>
        <p:sp>
          <p:nvSpPr>
            <p:cNvPr id="55309" name="TextBox 27"/>
            <p:cNvSpPr txBox="1">
              <a:spLocks noChangeArrowheads="1"/>
            </p:cNvSpPr>
            <p:nvPr/>
          </p:nvSpPr>
          <p:spPr bwMode="auto">
            <a:xfrm>
              <a:off x="264160" y="4551679"/>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         G                                 7                                      C</a:t>
              </a:r>
              <a:endParaRPr lang="en-US" altLang="en-US"/>
            </a:p>
          </p:txBody>
        </p:sp>
        <p:sp>
          <p:nvSpPr>
            <p:cNvPr id="55310" name="TextBox 28"/>
            <p:cNvSpPr txBox="1">
              <a:spLocks noChangeArrowheads="1"/>
            </p:cNvSpPr>
            <p:nvPr/>
          </p:nvSpPr>
          <p:spPr bwMode="auto">
            <a:xfrm>
              <a:off x="264160" y="4886958"/>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         H                                 2                                      D,E</a:t>
              </a:r>
              <a:endParaRPr lang="en-US" altLang="en-US"/>
            </a:p>
          </p:txBody>
        </p:sp>
        <p:sp>
          <p:nvSpPr>
            <p:cNvPr id="55311" name="TextBox 29"/>
            <p:cNvSpPr txBox="1">
              <a:spLocks noChangeArrowheads="1"/>
            </p:cNvSpPr>
            <p:nvPr/>
          </p:nvSpPr>
          <p:spPr bwMode="auto">
            <a:xfrm>
              <a:off x="254000" y="3943866"/>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         E                                 2                                      B</a:t>
              </a:r>
              <a:endParaRPr lang="en-US" altLang="en-US"/>
            </a:p>
          </p:txBody>
        </p:sp>
        <p:sp>
          <p:nvSpPr>
            <p:cNvPr id="55312" name="TextBox 30"/>
            <p:cNvSpPr txBox="1">
              <a:spLocks noChangeArrowheads="1"/>
            </p:cNvSpPr>
            <p:nvPr/>
          </p:nvSpPr>
          <p:spPr bwMode="auto">
            <a:xfrm>
              <a:off x="254000" y="5557522"/>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         J                                   1                                      H,I</a:t>
              </a:r>
              <a:endParaRPr lang="en-US" altLang="en-US"/>
            </a:p>
          </p:txBody>
        </p:sp>
      </p:grpSp>
      <p:sp>
        <p:nvSpPr>
          <p:cNvPr id="33" name="TextBox 32"/>
          <p:cNvSpPr txBox="1"/>
          <p:nvPr/>
        </p:nvSpPr>
        <p:spPr>
          <a:xfrm>
            <a:off x="7751763" y="2438400"/>
            <a:ext cx="2722562" cy="646331"/>
          </a:xfrm>
          <a:prstGeom prst="rect">
            <a:avLst/>
          </a:prstGeom>
          <a:solidFill>
            <a:schemeClr val="accent1">
              <a:lumMod val="60000"/>
              <a:lumOff val="40000"/>
            </a:schemeClr>
          </a:solidFill>
        </p:spPr>
        <p:txBody>
          <a:bodyPr>
            <a:spAutoFit/>
          </a:bodyPr>
          <a:lstStyle/>
          <a:p>
            <a:pPr>
              <a:defRPr/>
            </a:pPr>
            <a:r>
              <a:rPr lang="sk-SK" dirty="0"/>
              <a:t>1. </a:t>
            </a:r>
            <a:r>
              <a:rPr lang="en-US" dirty="0" smtClean="0"/>
              <a:t>Table of actions and their dependencies.</a:t>
            </a:r>
            <a:endParaRPr lang="en-US" dirty="0"/>
          </a:p>
        </p:txBody>
      </p:sp>
    </p:spTree>
    <p:extLst>
      <p:ext uri="{BB962C8B-B14F-4D97-AF65-F5344CB8AC3E}">
        <p14:creationId xmlns:p14="http://schemas.microsoft.com/office/powerpoint/2010/main" val="5227387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5839" y="274638"/>
            <a:ext cx="5354637" cy="368300"/>
          </a:xfrm>
          <a:prstGeom prst="rect">
            <a:avLst/>
          </a:prstGeom>
          <a:solidFill>
            <a:schemeClr val="accent1">
              <a:lumMod val="60000"/>
              <a:lumOff val="40000"/>
            </a:schemeClr>
          </a:solidFill>
        </p:spPr>
        <p:txBody>
          <a:bodyPr>
            <a:spAutoFit/>
          </a:bodyPr>
          <a:lstStyle/>
          <a:p>
            <a:pPr>
              <a:defRPr/>
            </a:pPr>
            <a:r>
              <a:rPr lang="sk-SK" dirty="0"/>
              <a:t>2. </a:t>
            </a:r>
            <a:r>
              <a:rPr lang="en-US" dirty="0" smtClean="0"/>
              <a:t>Make </a:t>
            </a:r>
            <a:r>
              <a:rPr lang="sk-SK" dirty="0" smtClean="0"/>
              <a:t>POP </a:t>
            </a:r>
            <a:r>
              <a:rPr lang="sk-SK" dirty="0" err="1" smtClean="0"/>
              <a:t>pl</a:t>
            </a:r>
            <a:r>
              <a:rPr lang="en-US" dirty="0" smtClean="0"/>
              <a:t>an</a:t>
            </a:r>
            <a:r>
              <a:rPr lang="sk-SK" dirty="0" smtClean="0"/>
              <a:t>.</a:t>
            </a:r>
            <a:r>
              <a:rPr lang="en-US" dirty="0" smtClean="0"/>
              <a:t> Add action duration</a:t>
            </a:r>
            <a:endParaRPr lang="en-US" dirty="0"/>
          </a:p>
        </p:txBody>
      </p:sp>
      <p:sp>
        <p:nvSpPr>
          <p:cNvPr id="60" name="TextBox 59"/>
          <p:cNvSpPr txBox="1"/>
          <p:nvPr/>
        </p:nvSpPr>
        <p:spPr>
          <a:xfrm>
            <a:off x="2255839" y="873126"/>
            <a:ext cx="7629525" cy="369332"/>
          </a:xfrm>
          <a:prstGeom prst="rect">
            <a:avLst/>
          </a:prstGeom>
          <a:solidFill>
            <a:schemeClr val="accent1">
              <a:lumMod val="60000"/>
              <a:lumOff val="40000"/>
            </a:schemeClr>
          </a:solidFill>
        </p:spPr>
        <p:txBody>
          <a:bodyPr>
            <a:spAutoFit/>
          </a:bodyPr>
          <a:lstStyle/>
          <a:p>
            <a:pPr>
              <a:defRPr/>
            </a:pPr>
            <a:r>
              <a:rPr lang="sk-SK" dirty="0"/>
              <a:t>3. </a:t>
            </a:r>
            <a:r>
              <a:rPr lang="en-US" dirty="0" smtClean="0"/>
              <a:t> Find path times. The longest path time is on the critical path. </a:t>
            </a:r>
            <a:endParaRPr lang="en-US" dirty="0"/>
          </a:p>
        </p:txBody>
      </p:sp>
      <p:grpSp>
        <p:nvGrpSpPr>
          <p:cNvPr id="36" name="Group 35"/>
          <p:cNvGrpSpPr>
            <a:grpSpLocks/>
          </p:cNvGrpSpPr>
          <p:nvPr/>
        </p:nvGrpSpPr>
        <p:grpSpPr bwMode="auto">
          <a:xfrm>
            <a:off x="2019301" y="1871663"/>
            <a:ext cx="8526463" cy="4430712"/>
            <a:chOff x="495300" y="1871745"/>
            <a:chExt cx="8526462" cy="4431304"/>
          </a:xfrm>
        </p:grpSpPr>
        <p:sp>
          <p:nvSpPr>
            <p:cNvPr id="4" name="Oval 3"/>
            <p:cNvSpPr/>
            <p:nvPr/>
          </p:nvSpPr>
          <p:spPr>
            <a:xfrm>
              <a:off x="495300" y="3391185"/>
              <a:ext cx="790575" cy="76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338" name="TextBox 4"/>
            <p:cNvSpPr txBox="1">
              <a:spLocks noChangeArrowheads="1"/>
            </p:cNvSpPr>
            <p:nvPr/>
          </p:nvSpPr>
          <p:spPr bwMode="auto">
            <a:xfrm>
              <a:off x="557212" y="3621643"/>
              <a:ext cx="666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Start</a:t>
              </a:r>
              <a:endParaRPr lang="en-US" altLang="en-US"/>
            </a:p>
          </p:txBody>
        </p:sp>
        <p:sp>
          <p:nvSpPr>
            <p:cNvPr id="68" name="Oval 67"/>
            <p:cNvSpPr/>
            <p:nvPr/>
          </p:nvSpPr>
          <p:spPr>
            <a:xfrm>
              <a:off x="1819275" y="2352821"/>
              <a:ext cx="790575" cy="76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 name="Oval 72"/>
            <p:cNvSpPr/>
            <p:nvPr/>
          </p:nvSpPr>
          <p:spPr>
            <a:xfrm>
              <a:off x="1819275" y="3621404"/>
              <a:ext cx="790575" cy="76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 name="Oval 73"/>
            <p:cNvSpPr/>
            <p:nvPr/>
          </p:nvSpPr>
          <p:spPr>
            <a:xfrm>
              <a:off x="1838325" y="4889985"/>
              <a:ext cx="790575" cy="76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342" name="TextBox 75"/>
            <p:cNvSpPr txBox="1">
              <a:spLocks noChangeArrowheads="1"/>
            </p:cNvSpPr>
            <p:nvPr/>
          </p:nvSpPr>
          <p:spPr bwMode="auto">
            <a:xfrm>
              <a:off x="1943100" y="2512814"/>
              <a:ext cx="666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  A2</a:t>
              </a:r>
              <a:endParaRPr lang="en-US" altLang="en-US"/>
            </a:p>
          </p:txBody>
        </p:sp>
        <p:sp>
          <p:nvSpPr>
            <p:cNvPr id="56343" name="TextBox 76"/>
            <p:cNvSpPr txBox="1">
              <a:spLocks noChangeArrowheads="1"/>
            </p:cNvSpPr>
            <p:nvPr/>
          </p:nvSpPr>
          <p:spPr bwMode="auto">
            <a:xfrm>
              <a:off x="1900236" y="3817977"/>
              <a:ext cx="666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  B3</a:t>
              </a:r>
              <a:endParaRPr lang="en-US" altLang="en-US"/>
            </a:p>
          </p:txBody>
        </p:sp>
        <p:sp>
          <p:nvSpPr>
            <p:cNvPr id="56344" name="TextBox 77"/>
            <p:cNvSpPr txBox="1">
              <a:spLocks noChangeArrowheads="1"/>
            </p:cNvSpPr>
            <p:nvPr/>
          </p:nvSpPr>
          <p:spPr bwMode="auto">
            <a:xfrm>
              <a:off x="1919286" y="5086945"/>
              <a:ext cx="666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  C4</a:t>
              </a:r>
              <a:endParaRPr lang="en-US" altLang="en-US"/>
            </a:p>
          </p:txBody>
        </p:sp>
        <p:sp>
          <p:nvSpPr>
            <p:cNvPr id="79" name="Oval 78"/>
            <p:cNvSpPr/>
            <p:nvPr/>
          </p:nvSpPr>
          <p:spPr>
            <a:xfrm>
              <a:off x="3743325" y="1871745"/>
              <a:ext cx="790575" cy="76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 name="Oval 79"/>
            <p:cNvSpPr/>
            <p:nvPr/>
          </p:nvSpPr>
          <p:spPr>
            <a:xfrm>
              <a:off x="3756025" y="3114923"/>
              <a:ext cx="790575" cy="76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 name="Oval 80"/>
            <p:cNvSpPr/>
            <p:nvPr/>
          </p:nvSpPr>
          <p:spPr>
            <a:xfrm>
              <a:off x="3756025" y="4324760"/>
              <a:ext cx="790575" cy="76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 name="Oval 81"/>
            <p:cNvSpPr/>
            <p:nvPr/>
          </p:nvSpPr>
          <p:spPr>
            <a:xfrm>
              <a:off x="3756025" y="5540947"/>
              <a:ext cx="790575" cy="76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3" name="Oval 82"/>
            <p:cNvSpPr/>
            <p:nvPr/>
          </p:nvSpPr>
          <p:spPr>
            <a:xfrm>
              <a:off x="5553074" y="3114923"/>
              <a:ext cx="790575" cy="76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4" name="Oval 83"/>
            <p:cNvSpPr/>
            <p:nvPr/>
          </p:nvSpPr>
          <p:spPr>
            <a:xfrm>
              <a:off x="5553074" y="4324760"/>
              <a:ext cx="790575" cy="76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5" name="Oval 84"/>
            <p:cNvSpPr/>
            <p:nvPr/>
          </p:nvSpPr>
          <p:spPr>
            <a:xfrm>
              <a:off x="6829424" y="3772236"/>
              <a:ext cx="790575" cy="76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6" name="Oval 85"/>
            <p:cNvSpPr/>
            <p:nvPr/>
          </p:nvSpPr>
          <p:spPr>
            <a:xfrm>
              <a:off x="8231187" y="3764298"/>
              <a:ext cx="790575" cy="762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 name="Straight Arrow Connector 6"/>
            <p:cNvCxnSpPr/>
            <p:nvPr/>
          </p:nvCxnSpPr>
          <p:spPr>
            <a:xfrm flipV="1">
              <a:off x="1223963" y="2881530"/>
              <a:ext cx="614362" cy="7398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73" idx="2"/>
            </p:cNvCxnSpPr>
            <p:nvPr/>
          </p:nvCxnSpPr>
          <p:spPr>
            <a:xfrm>
              <a:off x="1293813" y="3910367"/>
              <a:ext cx="525462" cy="920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4" idx="5"/>
              <a:endCxn id="74" idx="1"/>
            </p:cNvCxnSpPr>
            <p:nvPr/>
          </p:nvCxnSpPr>
          <p:spPr>
            <a:xfrm>
              <a:off x="1169988" y="4040560"/>
              <a:ext cx="784225" cy="9621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V="1">
              <a:off x="2576513" y="2248032"/>
              <a:ext cx="1179512" cy="3175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80" idx="2"/>
            </p:cNvCxnSpPr>
            <p:nvPr/>
          </p:nvCxnSpPr>
          <p:spPr>
            <a:xfrm flipV="1">
              <a:off x="2586038" y="3495974"/>
              <a:ext cx="1169987" cy="2889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2508250" y="4239023"/>
              <a:ext cx="1265238" cy="3350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endCxn id="82" idx="2"/>
            </p:cNvCxnSpPr>
            <p:nvPr/>
          </p:nvCxnSpPr>
          <p:spPr>
            <a:xfrm>
              <a:off x="2617788" y="5372650"/>
              <a:ext cx="1138237" cy="5493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endCxn id="83" idx="1"/>
            </p:cNvCxnSpPr>
            <p:nvPr/>
          </p:nvCxnSpPr>
          <p:spPr>
            <a:xfrm>
              <a:off x="4541838" y="2246445"/>
              <a:ext cx="1127125" cy="9796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endCxn id="83" idx="2"/>
            </p:cNvCxnSpPr>
            <p:nvPr/>
          </p:nvCxnSpPr>
          <p:spPr>
            <a:xfrm flipV="1">
              <a:off x="4522788" y="3495974"/>
              <a:ext cx="103028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4471988" y="4458128"/>
              <a:ext cx="1104900" cy="762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endCxn id="84" idx="3"/>
            </p:cNvCxnSpPr>
            <p:nvPr/>
          </p:nvCxnSpPr>
          <p:spPr>
            <a:xfrm flipV="1">
              <a:off x="4475163" y="4975722"/>
              <a:ext cx="1193800" cy="7827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endCxn id="85" idx="1"/>
            </p:cNvCxnSpPr>
            <p:nvPr/>
          </p:nvCxnSpPr>
          <p:spPr>
            <a:xfrm>
              <a:off x="6346824" y="3497562"/>
              <a:ext cx="598488" cy="3858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endCxn id="85" idx="3"/>
            </p:cNvCxnSpPr>
            <p:nvPr/>
          </p:nvCxnSpPr>
          <p:spPr>
            <a:xfrm flipV="1">
              <a:off x="6356349" y="4421611"/>
              <a:ext cx="588963" cy="3318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86" idx="2"/>
            </p:cNvCxnSpPr>
            <p:nvPr/>
          </p:nvCxnSpPr>
          <p:spPr>
            <a:xfrm>
              <a:off x="7627937" y="4059612"/>
              <a:ext cx="603250" cy="857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367" name="TextBox 110"/>
            <p:cNvSpPr txBox="1">
              <a:spLocks noChangeArrowheads="1"/>
            </p:cNvSpPr>
            <p:nvPr/>
          </p:nvSpPr>
          <p:spPr bwMode="auto">
            <a:xfrm>
              <a:off x="8262143" y="3985857"/>
              <a:ext cx="7286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  Goal</a:t>
              </a:r>
              <a:endParaRPr lang="en-US" altLang="en-US"/>
            </a:p>
          </p:txBody>
        </p:sp>
        <p:sp>
          <p:nvSpPr>
            <p:cNvPr id="56368" name="TextBox 111"/>
            <p:cNvSpPr txBox="1">
              <a:spLocks noChangeArrowheads="1"/>
            </p:cNvSpPr>
            <p:nvPr/>
          </p:nvSpPr>
          <p:spPr bwMode="auto">
            <a:xfrm>
              <a:off x="3835394" y="3321085"/>
              <a:ext cx="666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  E2</a:t>
              </a:r>
              <a:endParaRPr lang="en-US" altLang="en-US"/>
            </a:p>
          </p:txBody>
        </p:sp>
        <p:sp>
          <p:nvSpPr>
            <p:cNvPr id="56369" name="TextBox 112"/>
            <p:cNvSpPr txBox="1">
              <a:spLocks noChangeArrowheads="1"/>
            </p:cNvSpPr>
            <p:nvPr/>
          </p:nvSpPr>
          <p:spPr bwMode="auto">
            <a:xfrm>
              <a:off x="3860912" y="4521279"/>
              <a:ext cx="666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  F5</a:t>
              </a:r>
              <a:endParaRPr lang="en-US" altLang="en-US"/>
            </a:p>
          </p:txBody>
        </p:sp>
        <p:sp>
          <p:nvSpPr>
            <p:cNvPr id="56370" name="TextBox 113"/>
            <p:cNvSpPr txBox="1">
              <a:spLocks noChangeArrowheads="1"/>
            </p:cNvSpPr>
            <p:nvPr/>
          </p:nvSpPr>
          <p:spPr bwMode="auto">
            <a:xfrm>
              <a:off x="3805349" y="5737383"/>
              <a:ext cx="666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  G7</a:t>
              </a:r>
              <a:endParaRPr lang="en-US" altLang="en-US"/>
            </a:p>
          </p:txBody>
        </p:sp>
        <p:sp>
          <p:nvSpPr>
            <p:cNvPr id="56371" name="TextBox 114"/>
            <p:cNvSpPr txBox="1">
              <a:spLocks noChangeArrowheads="1"/>
            </p:cNvSpPr>
            <p:nvPr/>
          </p:nvSpPr>
          <p:spPr bwMode="auto">
            <a:xfrm>
              <a:off x="5641961" y="3311009"/>
              <a:ext cx="666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  H2</a:t>
              </a:r>
              <a:endParaRPr lang="en-US" altLang="en-US"/>
            </a:p>
          </p:txBody>
        </p:sp>
        <p:sp>
          <p:nvSpPr>
            <p:cNvPr id="56372" name="TextBox 115"/>
            <p:cNvSpPr txBox="1">
              <a:spLocks noChangeArrowheads="1"/>
            </p:cNvSpPr>
            <p:nvPr/>
          </p:nvSpPr>
          <p:spPr bwMode="auto">
            <a:xfrm>
              <a:off x="5614986" y="4509610"/>
              <a:ext cx="666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  I3</a:t>
              </a:r>
              <a:endParaRPr lang="en-US" altLang="en-US"/>
            </a:p>
          </p:txBody>
        </p:sp>
        <p:sp>
          <p:nvSpPr>
            <p:cNvPr id="56373" name="TextBox 116"/>
            <p:cNvSpPr txBox="1">
              <a:spLocks noChangeArrowheads="1"/>
            </p:cNvSpPr>
            <p:nvPr/>
          </p:nvSpPr>
          <p:spPr bwMode="auto">
            <a:xfrm>
              <a:off x="6957325" y="3968234"/>
              <a:ext cx="666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  J1</a:t>
              </a:r>
              <a:endParaRPr lang="en-US" altLang="en-US"/>
            </a:p>
          </p:txBody>
        </p:sp>
        <p:sp>
          <p:nvSpPr>
            <p:cNvPr id="56374" name="TextBox 117"/>
            <p:cNvSpPr txBox="1">
              <a:spLocks noChangeArrowheads="1"/>
            </p:cNvSpPr>
            <p:nvPr/>
          </p:nvSpPr>
          <p:spPr bwMode="auto">
            <a:xfrm>
              <a:off x="3871173" y="2084772"/>
              <a:ext cx="666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  D1</a:t>
              </a:r>
              <a:endParaRPr lang="en-US" altLang="en-US"/>
            </a:p>
          </p:txBody>
        </p:sp>
      </p:grpSp>
      <p:grpSp>
        <p:nvGrpSpPr>
          <p:cNvPr id="41" name="Group 40"/>
          <p:cNvGrpSpPr>
            <a:grpSpLocks/>
          </p:cNvGrpSpPr>
          <p:nvPr/>
        </p:nvGrpSpPr>
        <p:grpSpPr bwMode="auto">
          <a:xfrm>
            <a:off x="2781301" y="2095500"/>
            <a:ext cx="7280275" cy="1847850"/>
            <a:chOff x="1257300" y="2095500"/>
            <a:chExt cx="7281041" cy="1847850"/>
          </a:xfrm>
        </p:grpSpPr>
        <p:sp>
          <p:nvSpPr>
            <p:cNvPr id="38" name="Freeform 37"/>
            <p:cNvSpPr/>
            <p:nvPr/>
          </p:nvSpPr>
          <p:spPr>
            <a:xfrm>
              <a:off x="1257300" y="2095500"/>
              <a:ext cx="7077820" cy="1847850"/>
            </a:xfrm>
            <a:custGeom>
              <a:avLst/>
              <a:gdLst>
                <a:gd name="connsiteX0" fmla="*/ 0 w 7077075"/>
                <a:gd name="connsiteY0" fmla="*/ 1352550 h 1847850"/>
                <a:gd name="connsiteX1" fmla="*/ 47625 w 7077075"/>
                <a:gd name="connsiteY1" fmla="*/ 1314450 h 1847850"/>
                <a:gd name="connsiteX2" fmla="*/ 85725 w 7077075"/>
                <a:gd name="connsiteY2" fmla="*/ 1257300 h 1847850"/>
                <a:gd name="connsiteX3" fmla="*/ 114300 w 7077075"/>
                <a:gd name="connsiteY3" fmla="*/ 1228725 h 1847850"/>
                <a:gd name="connsiteX4" fmla="*/ 123825 w 7077075"/>
                <a:gd name="connsiteY4" fmla="*/ 1200150 h 1847850"/>
                <a:gd name="connsiteX5" fmla="*/ 190500 w 7077075"/>
                <a:gd name="connsiteY5" fmla="*/ 1104900 h 1847850"/>
                <a:gd name="connsiteX6" fmla="*/ 228600 w 7077075"/>
                <a:gd name="connsiteY6" fmla="*/ 1047750 h 1847850"/>
                <a:gd name="connsiteX7" fmla="*/ 285750 w 7077075"/>
                <a:gd name="connsiteY7" fmla="*/ 962025 h 1847850"/>
                <a:gd name="connsiteX8" fmla="*/ 304800 w 7077075"/>
                <a:gd name="connsiteY8" fmla="*/ 933450 h 1847850"/>
                <a:gd name="connsiteX9" fmla="*/ 371475 w 7077075"/>
                <a:gd name="connsiteY9" fmla="*/ 847725 h 1847850"/>
                <a:gd name="connsiteX10" fmla="*/ 428625 w 7077075"/>
                <a:gd name="connsiteY10" fmla="*/ 790575 h 1847850"/>
                <a:gd name="connsiteX11" fmla="*/ 466725 w 7077075"/>
                <a:gd name="connsiteY11" fmla="*/ 733425 h 1847850"/>
                <a:gd name="connsiteX12" fmla="*/ 523875 w 7077075"/>
                <a:gd name="connsiteY12" fmla="*/ 685800 h 1847850"/>
                <a:gd name="connsiteX13" fmla="*/ 581025 w 7077075"/>
                <a:gd name="connsiteY13" fmla="*/ 647700 h 1847850"/>
                <a:gd name="connsiteX14" fmla="*/ 647700 w 7077075"/>
                <a:gd name="connsiteY14" fmla="*/ 600075 h 1847850"/>
                <a:gd name="connsiteX15" fmla="*/ 666750 w 7077075"/>
                <a:gd name="connsiteY15" fmla="*/ 571500 h 1847850"/>
                <a:gd name="connsiteX16" fmla="*/ 723900 w 7077075"/>
                <a:gd name="connsiteY16" fmla="*/ 523875 h 1847850"/>
                <a:gd name="connsiteX17" fmla="*/ 742950 w 7077075"/>
                <a:gd name="connsiteY17" fmla="*/ 495300 h 1847850"/>
                <a:gd name="connsiteX18" fmla="*/ 800100 w 7077075"/>
                <a:gd name="connsiteY18" fmla="*/ 438150 h 1847850"/>
                <a:gd name="connsiteX19" fmla="*/ 828675 w 7077075"/>
                <a:gd name="connsiteY19" fmla="*/ 409575 h 1847850"/>
                <a:gd name="connsiteX20" fmla="*/ 885825 w 7077075"/>
                <a:gd name="connsiteY20" fmla="*/ 381000 h 1847850"/>
                <a:gd name="connsiteX21" fmla="*/ 914400 w 7077075"/>
                <a:gd name="connsiteY21" fmla="*/ 371475 h 1847850"/>
                <a:gd name="connsiteX22" fmla="*/ 971550 w 7077075"/>
                <a:gd name="connsiteY22" fmla="*/ 323850 h 1847850"/>
                <a:gd name="connsiteX23" fmla="*/ 1009650 w 7077075"/>
                <a:gd name="connsiteY23" fmla="*/ 314325 h 1847850"/>
                <a:gd name="connsiteX24" fmla="*/ 1047750 w 7077075"/>
                <a:gd name="connsiteY24" fmla="*/ 295275 h 1847850"/>
                <a:gd name="connsiteX25" fmla="*/ 1104900 w 7077075"/>
                <a:gd name="connsiteY25" fmla="*/ 276225 h 1847850"/>
                <a:gd name="connsiteX26" fmla="*/ 1133475 w 7077075"/>
                <a:gd name="connsiteY26" fmla="*/ 257175 h 1847850"/>
                <a:gd name="connsiteX27" fmla="*/ 1200150 w 7077075"/>
                <a:gd name="connsiteY27" fmla="*/ 247650 h 1847850"/>
                <a:gd name="connsiteX28" fmla="*/ 1238250 w 7077075"/>
                <a:gd name="connsiteY28" fmla="*/ 238125 h 1847850"/>
                <a:gd name="connsiteX29" fmla="*/ 1504950 w 7077075"/>
                <a:gd name="connsiteY29" fmla="*/ 228600 h 1847850"/>
                <a:gd name="connsiteX30" fmla="*/ 1609725 w 7077075"/>
                <a:gd name="connsiteY30" fmla="*/ 219075 h 1847850"/>
                <a:gd name="connsiteX31" fmla="*/ 1647825 w 7077075"/>
                <a:gd name="connsiteY31" fmla="*/ 209550 h 1847850"/>
                <a:gd name="connsiteX32" fmla="*/ 1704975 w 7077075"/>
                <a:gd name="connsiteY32" fmla="*/ 200025 h 1847850"/>
                <a:gd name="connsiteX33" fmla="*/ 1809750 w 7077075"/>
                <a:gd name="connsiteY33" fmla="*/ 180975 h 1847850"/>
                <a:gd name="connsiteX34" fmla="*/ 1876425 w 7077075"/>
                <a:gd name="connsiteY34" fmla="*/ 171450 h 1847850"/>
                <a:gd name="connsiteX35" fmla="*/ 2038350 w 7077075"/>
                <a:gd name="connsiteY35" fmla="*/ 152400 h 1847850"/>
                <a:gd name="connsiteX36" fmla="*/ 2143125 w 7077075"/>
                <a:gd name="connsiteY36" fmla="*/ 133350 h 1847850"/>
                <a:gd name="connsiteX37" fmla="*/ 2276475 w 7077075"/>
                <a:gd name="connsiteY37" fmla="*/ 114300 h 1847850"/>
                <a:gd name="connsiteX38" fmla="*/ 2343150 w 7077075"/>
                <a:gd name="connsiteY38" fmla="*/ 104775 h 1847850"/>
                <a:gd name="connsiteX39" fmla="*/ 2390775 w 7077075"/>
                <a:gd name="connsiteY39" fmla="*/ 95250 h 1847850"/>
                <a:gd name="connsiteX40" fmla="*/ 2419350 w 7077075"/>
                <a:gd name="connsiteY40" fmla="*/ 85725 h 1847850"/>
                <a:gd name="connsiteX41" fmla="*/ 2505075 w 7077075"/>
                <a:gd name="connsiteY41" fmla="*/ 76200 h 1847850"/>
                <a:gd name="connsiteX42" fmla="*/ 2571750 w 7077075"/>
                <a:gd name="connsiteY42" fmla="*/ 57150 h 1847850"/>
                <a:gd name="connsiteX43" fmla="*/ 2657475 w 7077075"/>
                <a:gd name="connsiteY43" fmla="*/ 38100 h 1847850"/>
                <a:gd name="connsiteX44" fmla="*/ 2724150 w 7077075"/>
                <a:gd name="connsiteY44" fmla="*/ 19050 h 1847850"/>
                <a:gd name="connsiteX45" fmla="*/ 2838450 w 7077075"/>
                <a:gd name="connsiteY45" fmla="*/ 0 h 1847850"/>
                <a:gd name="connsiteX46" fmla="*/ 3419475 w 7077075"/>
                <a:gd name="connsiteY46" fmla="*/ 9525 h 1847850"/>
                <a:gd name="connsiteX47" fmla="*/ 3476625 w 7077075"/>
                <a:gd name="connsiteY47" fmla="*/ 47625 h 1847850"/>
                <a:gd name="connsiteX48" fmla="*/ 3505200 w 7077075"/>
                <a:gd name="connsiteY48" fmla="*/ 66675 h 1847850"/>
                <a:gd name="connsiteX49" fmla="*/ 3552825 w 7077075"/>
                <a:gd name="connsiteY49" fmla="*/ 123825 h 1847850"/>
                <a:gd name="connsiteX50" fmla="*/ 3571875 w 7077075"/>
                <a:gd name="connsiteY50" fmla="*/ 152400 h 1847850"/>
                <a:gd name="connsiteX51" fmla="*/ 3600450 w 7077075"/>
                <a:gd name="connsiteY51" fmla="*/ 190500 h 1847850"/>
                <a:gd name="connsiteX52" fmla="*/ 3638550 w 7077075"/>
                <a:gd name="connsiteY52" fmla="*/ 247650 h 1847850"/>
                <a:gd name="connsiteX53" fmla="*/ 3667125 w 7077075"/>
                <a:gd name="connsiteY53" fmla="*/ 295275 h 1847850"/>
                <a:gd name="connsiteX54" fmla="*/ 3695700 w 7077075"/>
                <a:gd name="connsiteY54" fmla="*/ 314325 h 1847850"/>
                <a:gd name="connsiteX55" fmla="*/ 3724275 w 7077075"/>
                <a:gd name="connsiteY55" fmla="*/ 352425 h 1847850"/>
                <a:gd name="connsiteX56" fmla="*/ 3762375 w 7077075"/>
                <a:gd name="connsiteY56" fmla="*/ 390525 h 1847850"/>
                <a:gd name="connsiteX57" fmla="*/ 3810000 w 7077075"/>
                <a:gd name="connsiteY57" fmla="*/ 457200 h 1847850"/>
                <a:gd name="connsiteX58" fmla="*/ 3838575 w 7077075"/>
                <a:gd name="connsiteY58" fmla="*/ 485775 h 1847850"/>
                <a:gd name="connsiteX59" fmla="*/ 3914775 w 7077075"/>
                <a:gd name="connsiteY59" fmla="*/ 590550 h 1847850"/>
                <a:gd name="connsiteX60" fmla="*/ 3952875 w 7077075"/>
                <a:gd name="connsiteY60" fmla="*/ 628650 h 1847850"/>
                <a:gd name="connsiteX61" fmla="*/ 4019550 w 7077075"/>
                <a:gd name="connsiteY61" fmla="*/ 704850 h 1847850"/>
                <a:gd name="connsiteX62" fmla="*/ 4038600 w 7077075"/>
                <a:gd name="connsiteY62" fmla="*/ 733425 h 1847850"/>
                <a:gd name="connsiteX63" fmla="*/ 4095750 w 7077075"/>
                <a:gd name="connsiteY63" fmla="*/ 790575 h 1847850"/>
                <a:gd name="connsiteX64" fmla="*/ 4114800 w 7077075"/>
                <a:gd name="connsiteY64" fmla="*/ 819150 h 1847850"/>
                <a:gd name="connsiteX65" fmla="*/ 4152900 w 7077075"/>
                <a:gd name="connsiteY65" fmla="*/ 838200 h 1847850"/>
                <a:gd name="connsiteX66" fmla="*/ 4229100 w 7077075"/>
                <a:gd name="connsiteY66" fmla="*/ 885825 h 1847850"/>
                <a:gd name="connsiteX67" fmla="*/ 4286250 w 7077075"/>
                <a:gd name="connsiteY67" fmla="*/ 914400 h 1847850"/>
                <a:gd name="connsiteX68" fmla="*/ 4352925 w 7077075"/>
                <a:gd name="connsiteY68" fmla="*/ 942975 h 1847850"/>
                <a:gd name="connsiteX69" fmla="*/ 4410075 w 7077075"/>
                <a:gd name="connsiteY69" fmla="*/ 981075 h 1847850"/>
                <a:gd name="connsiteX70" fmla="*/ 4438650 w 7077075"/>
                <a:gd name="connsiteY70" fmla="*/ 1000125 h 1847850"/>
                <a:gd name="connsiteX71" fmla="*/ 4495800 w 7077075"/>
                <a:gd name="connsiteY71" fmla="*/ 1019175 h 1847850"/>
                <a:gd name="connsiteX72" fmla="*/ 4562475 w 7077075"/>
                <a:gd name="connsiteY72" fmla="*/ 1047750 h 1847850"/>
                <a:gd name="connsiteX73" fmla="*/ 4591050 w 7077075"/>
                <a:gd name="connsiteY73" fmla="*/ 1076325 h 1847850"/>
                <a:gd name="connsiteX74" fmla="*/ 4629150 w 7077075"/>
                <a:gd name="connsiteY74" fmla="*/ 1085850 h 1847850"/>
                <a:gd name="connsiteX75" fmla="*/ 4657725 w 7077075"/>
                <a:gd name="connsiteY75" fmla="*/ 1104900 h 1847850"/>
                <a:gd name="connsiteX76" fmla="*/ 4695825 w 7077075"/>
                <a:gd name="connsiteY76" fmla="*/ 1114425 h 1847850"/>
                <a:gd name="connsiteX77" fmla="*/ 4772025 w 7077075"/>
                <a:gd name="connsiteY77" fmla="*/ 1152525 h 1847850"/>
                <a:gd name="connsiteX78" fmla="*/ 4800600 w 7077075"/>
                <a:gd name="connsiteY78" fmla="*/ 1162050 h 1847850"/>
                <a:gd name="connsiteX79" fmla="*/ 4876800 w 7077075"/>
                <a:gd name="connsiteY79" fmla="*/ 1200150 h 1847850"/>
                <a:gd name="connsiteX80" fmla="*/ 4914900 w 7077075"/>
                <a:gd name="connsiteY80" fmla="*/ 1209675 h 1847850"/>
                <a:gd name="connsiteX81" fmla="*/ 4972050 w 7077075"/>
                <a:gd name="connsiteY81" fmla="*/ 1228725 h 1847850"/>
                <a:gd name="connsiteX82" fmla="*/ 5000625 w 7077075"/>
                <a:gd name="connsiteY82" fmla="*/ 1247775 h 1847850"/>
                <a:gd name="connsiteX83" fmla="*/ 5038725 w 7077075"/>
                <a:gd name="connsiteY83" fmla="*/ 1266825 h 1847850"/>
                <a:gd name="connsiteX84" fmla="*/ 5095875 w 7077075"/>
                <a:gd name="connsiteY84" fmla="*/ 1285875 h 1847850"/>
                <a:gd name="connsiteX85" fmla="*/ 5133975 w 7077075"/>
                <a:gd name="connsiteY85" fmla="*/ 1314450 h 1847850"/>
                <a:gd name="connsiteX86" fmla="*/ 5267325 w 7077075"/>
                <a:gd name="connsiteY86" fmla="*/ 1381125 h 1847850"/>
                <a:gd name="connsiteX87" fmla="*/ 5362575 w 7077075"/>
                <a:gd name="connsiteY87" fmla="*/ 1419225 h 1847850"/>
                <a:gd name="connsiteX88" fmla="*/ 5448300 w 7077075"/>
                <a:gd name="connsiteY88" fmla="*/ 1485900 h 1847850"/>
                <a:gd name="connsiteX89" fmla="*/ 5524500 w 7077075"/>
                <a:gd name="connsiteY89" fmla="*/ 1524000 h 1847850"/>
                <a:gd name="connsiteX90" fmla="*/ 5553075 w 7077075"/>
                <a:gd name="connsiteY90" fmla="*/ 1552575 h 1847850"/>
                <a:gd name="connsiteX91" fmla="*/ 5600700 w 7077075"/>
                <a:gd name="connsiteY91" fmla="*/ 1571625 h 1847850"/>
                <a:gd name="connsiteX92" fmla="*/ 5648325 w 7077075"/>
                <a:gd name="connsiteY92" fmla="*/ 1609725 h 1847850"/>
                <a:gd name="connsiteX93" fmla="*/ 5705475 w 7077075"/>
                <a:gd name="connsiteY93" fmla="*/ 1628775 h 1847850"/>
                <a:gd name="connsiteX94" fmla="*/ 5734050 w 7077075"/>
                <a:gd name="connsiteY94" fmla="*/ 1638300 h 1847850"/>
                <a:gd name="connsiteX95" fmla="*/ 5762625 w 7077075"/>
                <a:gd name="connsiteY95" fmla="*/ 1647825 h 1847850"/>
                <a:gd name="connsiteX96" fmla="*/ 5791200 w 7077075"/>
                <a:gd name="connsiteY96" fmla="*/ 1666875 h 1847850"/>
                <a:gd name="connsiteX97" fmla="*/ 5915025 w 7077075"/>
                <a:gd name="connsiteY97" fmla="*/ 1714500 h 1847850"/>
                <a:gd name="connsiteX98" fmla="*/ 5972175 w 7077075"/>
                <a:gd name="connsiteY98" fmla="*/ 1733550 h 1847850"/>
                <a:gd name="connsiteX99" fmla="*/ 6038850 w 7077075"/>
                <a:gd name="connsiteY99" fmla="*/ 1743075 h 1847850"/>
                <a:gd name="connsiteX100" fmla="*/ 6076950 w 7077075"/>
                <a:gd name="connsiteY100" fmla="*/ 1762125 h 1847850"/>
                <a:gd name="connsiteX101" fmla="*/ 6143625 w 7077075"/>
                <a:gd name="connsiteY101" fmla="*/ 1781175 h 1847850"/>
                <a:gd name="connsiteX102" fmla="*/ 6172200 w 7077075"/>
                <a:gd name="connsiteY102" fmla="*/ 1790700 h 1847850"/>
                <a:gd name="connsiteX103" fmla="*/ 6219825 w 7077075"/>
                <a:gd name="connsiteY103" fmla="*/ 1800225 h 1847850"/>
                <a:gd name="connsiteX104" fmla="*/ 6257925 w 7077075"/>
                <a:gd name="connsiteY104" fmla="*/ 1809750 h 1847850"/>
                <a:gd name="connsiteX105" fmla="*/ 6305550 w 7077075"/>
                <a:gd name="connsiteY105" fmla="*/ 1828800 h 1847850"/>
                <a:gd name="connsiteX106" fmla="*/ 6486525 w 7077075"/>
                <a:gd name="connsiteY106" fmla="*/ 1847850 h 1847850"/>
                <a:gd name="connsiteX107" fmla="*/ 6915150 w 7077075"/>
                <a:gd name="connsiteY107" fmla="*/ 1838325 h 1847850"/>
                <a:gd name="connsiteX108" fmla="*/ 7000875 w 7077075"/>
                <a:gd name="connsiteY108" fmla="*/ 1819275 h 1847850"/>
                <a:gd name="connsiteX109" fmla="*/ 7077075 w 7077075"/>
                <a:gd name="connsiteY109" fmla="*/ 1809750 h 184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7077075" h="1847850">
                  <a:moveTo>
                    <a:pt x="0" y="1352550"/>
                  </a:moveTo>
                  <a:cubicBezTo>
                    <a:pt x="15875" y="1339850"/>
                    <a:pt x="34025" y="1329561"/>
                    <a:pt x="47625" y="1314450"/>
                  </a:cubicBezTo>
                  <a:cubicBezTo>
                    <a:pt x="62941" y="1297432"/>
                    <a:pt x="69536" y="1273489"/>
                    <a:pt x="85725" y="1257300"/>
                  </a:cubicBezTo>
                  <a:lnTo>
                    <a:pt x="114300" y="1228725"/>
                  </a:lnTo>
                  <a:cubicBezTo>
                    <a:pt x="117475" y="1219200"/>
                    <a:pt x="118949" y="1208927"/>
                    <a:pt x="123825" y="1200150"/>
                  </a:cubicBezTo>
                  <a:cubicBezTo>
                    <a:pt x="148492" y="1155749"/>
                    <a:pt x="163607" y="1143318"/>
                    <a:pt x="190500" y="1104900"/>
                  </a:cubicBezTo>
                  <a:cubicBezTo>
                    <a:pt x="203630" y="1086143"/>
                    <a:pt x="215900" y="1066800"/>
                    <a:pt x="228600" y="1047750"/>
                  </a:cubicBezTo>
                  <a:lnTo>
                    <a:pt x="285750" y="962025"/>
                  </a:lnTo>
                  <a:cubicBezTo>
                    <a:pt x="292100" y="952500"/>
                    <a:pt x="297772" y="942486"/>
                    <a:pt x="304800" y="933450"/>
                  </a:cubicBezTo>
                  <a:cubicBezTo>
                    <a:pt x="327025" y="904875"/>
                    <a:pt x="345877" y="873323"/>
                    <a:pt x="371475" y="847725"/>
                  </a:cubicBezTo>
                  <a:cubicBezTo>
                    <a:pt x="390525" y="828675"/>
                    <a:pt x="413681" y="812991"/>
                    <a:pt x="428625" y="790575"/>
                  </a:cubicBezTo>
                  <a:cubicBezTo>
                    <a:pt x="441325" y="771525"/>
                    <a:pt x="447675" y="746125"/>
                    <a:pt x="466725" y="733425"/>
                  </a:cubicBezTo>
                  <a:cubicBezTo>
                    <a:pt x="568835" y="665352"/>
                    <a:pt x="413866" y="771363"/>
                    <a:pt x="523875" y="685800"/>
                  </a:cubicBezTo>
                  <a:cubicBezTo>
                    <a:pt x="541947" y="671744"/>
                    <a:pt x="562709" y="661437"/>
                    <a:pt x="581025" y="647700"/>
                  </a:cubicBezTo>
                  <a:cubicBezTo>
                    <a:pt x="628283" y="612256"/>
                    <a:pt x="605916" y="627931"/>
                    <a:pt x="647700" y="600075"/>
                  </a:cubicBezTo>
                  <a:cubicBezTo>
                    <a:pt x="654050" y="590550"/>
                    <a:pt x="658655" y="579595"/>
                    <a:pt x="666750" y="571500"/>
                  </a:cubicBezTo>
                  <a:cubicBezTo>
                    <a:pt x="741675" y="496575"/>
                    <a:pt x="645879" y="617500"/>
                    <a:pt x="723900" y="523875"/>
                  </a:cubicBezTo>
                  <a:cubicBezTo>
                    <a:pt x="731229" y="515081"/>
                    <a:pt x="735345" y="503856"/>
                    <a:pt x="742950" y="495300"/>
                  </a:cubicBezTo>
                  <a:cubicBezTo>
                    <a:pt x="760848" y="475164"/>
                    <a:pt x="781050" y="457200"/>
                    <a:pt x="800100" y="438150"/>
                  </a:cubicBezTo>
                  <a:cubicBezTo>
                    <a:pt x="809625" y="428625"/>
                    <a:pt x="815896" y="413835"/>
                    <a:pt x="828675" y="409575"/>
                  </a:cubicBezTo>
                  <a:cubicBezTo>
                    <a:pt x="900499" y="385634"/>
                    <a:pt x="811967" y="417929"/>
                    <a:pt x="885825" y="381000"/>
                  </a:cubicBezTo>
                  <a:cubicBezTo>
                    <a:pt x="894805" y="376510"/>
                    <a:pt x="905420" y="375965"/>
                    <a:pt x="914400" y="371475"/>
                  </a:cubicBezTo>
                  <a:cubicBezTo>
                    <a:pt x="1048335" y="304507"/>
                    <a:pt x="824091" y="408112"/>
                    <a:pt x="971550" y="323850"/>
                  </a:cubicBezTo>
                  <a:cubicBezTo>
                    <a:pt x="982916" y="317355"/>
                    <a:pt x="997393" y="318922"/>
                    <a:pt x="1009650" y="314325"/>
                  </a:cubicBezTo>
                  <a:cubicBezTo>
                    <a:pt x="1022945" y="309339"/>
                    <a:pt x="1034567" y="300548"/>
                    <a:pt x="1047750" y="295275"/>
                  </a:cubicBezTo>
                  <a:cubicBezTo>
                    <a:pt x="1066394" y="287817"/>
                    <a:pt x="1088192" y="287364"/>
                    <a:pt x="1104900" y="276225"/>
                  </a:cubicBezTo>
                  <a:cubicBezTo>
                    <a:pt x="1114425" y="269875"/>
                    <a:pt x="1122510" y="260464"/>
                    <a:pt x="1133475" y="257175"/>
                  </a:cubicBezTo>
                  <a:cubicBezTo>
                    <a:pt x="1154979" y="250724"/>
                    <a:pt x="1178061" y="251666"/>
                    <a:pt x="1200150" y="247650"/>
                  </a:cubicBezTo>
                  <a:cubicBezTo>
                    <a:pt x="1213030" y="245308"/>
                    <a:pt x="1225185" y="238942"/>
                    <a:pt x="1238250" y="238125"/>
                  </a:cubicBezTo>
                  <a:cubicBezTo>
                    <a:pt x="1327033" y="232576"/>
                    <a:pt x="1416050" y="231775"/>
                    <a:pt x="1504950" y="228600"/>
                  </a:cubicBezTo>
                  <a:cubicBezTo>
                    <a:pt x="1539875" y="225425"/>
                    <a:pt x="1574964" y="223710"/>
                    <a:pt x="1609725" y="219075"/>
                  </a:cubicBezTo>
                  <a:cubicBezTo>
                    <a:pt x="1622701" y="217345"/>
                    <a:pt x="1634988" y="212117"/>
                    <a:pt x="1647825" y="209550"/>
                  </a:cubicBezTo>
                  <a:cubicBezTo>
                    <a:pt x="1666763" y="205762"/>
                    <a:pt x="1685974" y="203480"/>
                    <a:pt x="1704975" y="200025"/>
                  </a:cubicBezTo>
                  <a:cubicBezTo>
                    <a:pt x="1786711" y="185164"/>
                    <a:pt x="1718531" y="195009"/>
                    <a:pt x="1809750" y="180975"/>
                  </a:cubicBezTo>
                  <a:cubicBezTo>
                    <a:pt x="1831940" y="177561"/>
                    <a:pt x="1854148" y="174235"/>
                    <a:pt x="1876425" y="171450"/>
                  </a:cubicBezTo>
                  <a:cubicBezTo>
                    <a:pt x="1956424" y="161450"/>
                    <a:pt x="1961370" y="163397"/>
                    <a:pt x="2038350" y="152400"/>
                  </a:cubicBezTo>
                  <a:cubicBezTo>
                    <a:pt x="2218030" y="126731"/>
                    <a:pt x="1987235" y="157964"/>
                    <a:pt x="2143125" y="133350"/>
                  </a:cubicBezTo>
                  <a:cubicBezTo>
                    <a:pt x="2187477" y="126347"/>
                    <a:pt x="2232025" y="120650"/>
                    <a:pt x="2276475" y="114300"/>
                  </a:cubicBezTo>
                  <a:cubicBezTo>
                    <a:pt x="2298700" y="111125"/>
                    <a:pt x="2321135" y="109178"/>
                    <a:pt x="2343150" y="104775"/>
                  </a:cubicBezTo>
                  <a:cubicBezTo>
                    <a:pt x="2359025" y="101600"/>
                    <a:pt x="2375069" y="99177"/>
                    <a:pt x="2390775" y="95250"/>
                  </a:cubicBezTo>
                  <a:cubicBezTo>
                    <a:pt x="2400515" y="92815"/>
                    <a:pt x="2409446" y="87376"/>
                    <a:pt x="2419350" y="85725"/>
                  </a:cubicBezTo>
                  <a:cubicBezTo>
                    <a:pt x="2447710" y="80998"/>
                    <a:pt x="2476500" y="79375"/>
                    <a:pt x="2505075" y="76200"/>
                  </a:cubicBezTo>
                  <a:cubicBezTo>
                    <a:pt x="2624182" y="46423"/>
                    <a:pt x="2476097" y="84479"/>
                    <a:pt x="2571750" y="57150"/>
                  </a:cubicBezTo>
                  <a:cubicBezTo>
                    <a:pt x="2640196" y="37594"/>
                    <a:pt x="2578909" y="57742"/>
                    <a:pt x="2657475" y="38100"/>
                  </a:cubicBezTo>
                  <a:cubicBezTo>
                    <a:pt x="2716436" y="23360"/>
                    <a:pt x="2652884" y="32412"/>
                    <a:pt x="2724150" y="19050"/>
                  </a:cubicBezTo>
                  <a:cubicBezTo>
                    <a:pt x="2762114" y="11932"/>
                    <a:pt x="2838450" y="0"/>
                    <a:pt x="2838450" y="0"/>
                  </a:cubicBezTo>
                  <a:lnTo>
                    <a:pt x="3419475" y="9525"/>
                  </a:lnTo>
                  <a:cubicBezTo>
                    <a:pt x="3442307" y="11229"/>
                    <a:pt x="3457575" y="34925"/>
                    <a:pt x="3476625" y="47625"/>
                  </a:cubicBezTo>
                  <a:lnTo>
                    <a:pt x="3505200" y="66675"/>
                  </a:lnTo>
                  <a:cubicBezTo>
                    <a:pt x="3552498" y="137621"/>
                    <a:pt x="3491709" y="50486"/>
                    <a:pt x="3552825" y="123825"/>
                  </a:cubicBezTo>
                  <a:cubicBezTo>
                    <a:pt x="3560154" y="132619"/>
                    <a:pt x="3565221" y="143085"/>
                    <a:pt x="3571875" y="152400"/>
                  </a:cubicBezTo>
                  <a:cubicBezTo>
                    <a:pt x="3581102" y="165318"/>
                    <a:pt x="3591346" y="177495"/>
                    <a:pt x="3600450" y="190500"/>
                  </a:cubicBezTo>
                  <a:cubicBezTo>
                    <a:pt x="3613580" y="209257"/>
                    <a:pt x="3626770" y="228017"/>
                    <a:pt x="3638550" y="247650"/>
                  </a:cubicBezTo>
                  <a:cubicBezTo>
                    <a:pt x="3648075" y="263525"/>
                    <a:pt x="3655077" y="281219"/>
                    <a:pt x="3667125" y="295275"/>
                  </a:cubicBezTo>
                  <a:cubicBezTo>
                    <a:pt x="3674575" y="303967"/>
                    <a:pt x="3687605" y="306230"/>
                    <a:pt x="3695700" y="314325"/>
                  </a:cubicBezTo>
                  <a:cubicBezTo>
                    <a:pt x="3706925" y="325550"/>
                    <a:pt x="3713821" y="340478"/>
                    <a:pt x="3724275" y="352425"/>
                  </a:cubicBezTo>
                  <a:cubicBezTo>
                    <a:pt x="3736102" y="365942"/>
                    <a:pt x="3750548" y="377008"/>
                    <a:pt x="3762375" y="390525"/>
                  </a:cubicBezTo>
                  <a:cubicBezTo>
                    <a:pt x="3882476" y="527784"/>
                    <a:pt x="3721097" y="350516"/>
                    <a:pt x="3810000" y="457200"/>
                  </a:cubicBezTo>
                  <a:cubicBezTo>
                    <a:pt x="3818624" y="467548"/>
                    <a:pt x="3830305" y="475142"/>
                    <a:pt x="3838575" y="485775"/>
                  </a:cubicBezTo>
                  <a:cubicBezTo>
                    <a:pt x="3907887" y="574891"/>
                    <a:pt x="3844671" y="511683"/>
                    <a:pt x="3914775" y="590550"/>
                  </a:cubicBezTo>
                  <a:cubicBezTo>
                    <a:pt x="3926707" y="603974"/>
                    <a:pt x="3941655" y="614625"/>
                    <a:pt x="3952875" y="628650"/>
                  </a:cubicBezTo>
                  <a:cubicBezTo>
                    <a:pt x="4016375" y="708025"/>
                    <a:pt x="3962400" y="666750"/>
                    <a:pt x="4019550" y="704850"/>
                  </a:cubicBezTo>
                  <a:cubicBezTo>
                    <a:pt x="4025900" y="714375"/>
                    <a:pt x="4030995" y="724869"/>
                    <a:pt x="4038600" y="733425"/>
                  </a:cubicBezTo>
                  <a:cubicBezTo>
                    <a:pt x="4056498" y="753561"/>
                    <a:pt x="4080806" y="768159"/>
                    <a:pt x="4095750" y="790575"/>
                  </a:cubicBezTo>
                  <a:cubicBezTo>
                    <a:pt x="4102100" y="800100"/>
                    <a:pt x="4106006" y="811821"/>
                    <a:pt x="4114800" y="819150"/>
                  </a:cubicBezTo>
                  <a:cubicBezTo>
                    <a:pt x="4125708" y="828240"/>
                    <a:pt x="4140635" y="831046"/>
                    <a:pt x="4152900" y="838200"/>
                  </a:cubicBezTo>
                  <a:cubicBezTo>
                    <a:pt x="4178773" y="853292"/>
                    <a:pt x="4204178" y="869210"/>
                    <a:pt x="4229100" y="885825"/>
                  </a:cubicBezTo>
                  <a:cubicBezTo>
                    <a:pt x="4310992" y="940420"/>
                    <a:pt x="4207380" y="874965"/>
                    <a:pt x="4286250" y="914400"/>
                  </a:cubicBezTo>
                  <a:cubicBezTo>
                    <a:pt x="4352029" y="947289"/>
                    <a:pt x="4273631" y="923151"/>
                    <a:pt x="4352925" y="942975"/>
                  </a:cubicBezTo>
                  <a:lnTo>
                    <a:pt x="4410075" y="981075"/>
                  </a:lnTo>
                  <a:cubicBezTo>
                    <a:pt x="4419600" y="987425"/>
                    <a:pt x="4427790" y="996505"/>
                    <a:pt x="4438650" y="1000125"/>
                  </a:cubicBezTo>
                  <a:cubicBezTo>
                    <a:pt x="4457700" y="1006475"/>
                    <a:pt x="4477839" y="1010195"/>
                    <a:pt x="4495800" y="1019175"/>
                  </a:cubicBezTo>
                  <a:cubicBezTo>
                    <a:pt x="4542880" y="1042715"/>
                    <a:pt x="4520430" y="1033735"/>
                    <a:pt x="4562475" y="1047750"/>
                  </a:cubicBezTo>
                  <a:cubicBezTo>
                    <a:pt x="4572000" y="1057275"/>
                    <a:pt x="4579354" y="1069642"/>
                    <a:pt x="4591050" y="1076325"/>
                  </a:cubicBezTo>
                  <a:cubicBezTo>
                    <a:pt x="4602416" y="1082820"/>
                    <a:pt x="4617118" y="1080693"/>
                    <a:pt x="4629150" y="1085850"/>
                  </a:cubicBezTo>
                  <a:cubicBezTo>
                    <a:pt x="4639672" y="1090359"/>
                    <a:pt x="4647203" y="1100391"/>
                    <a:pt x="4657725" y="1104900"/>
                  </a:cubicBezTo>
                  <a:cubicBezTo>
                    <a:pt x="4669757" y="1110057"/>
                    <a:pt x="4683741" y="1109390"/>
                    <a:pt x="4695825" y="1114425"/>
                  </a:cubicBezTo>
                  <a:cubicBezTo>
                    <a:pt x="4722039" y="1125347"/>
                    <a:pt x="4745084" y="1143545"/>
                    <a:pt x="4772025" y="1152525"/>
                  </a:cubicBezTo>
                  <a:cubicBezTo>
                    <a:pt x="4781550" y="1155700"/>
                    <a:pt x="4791460" y="1157895"/>
                    <a:pt x="4800600" y="1162050"/>
                  </a:cubicBezTo>
                  <a:cubicBezTo>
                    <a:pt x="4826453" y="1173801"/>
                    <a:pt x="4849250" y="1193262"/>
                    <a:pt x="4876800" y="1200150"/>
                  </a:cubicBezTo>
                  <a:cubicBezTo>
                    <a:pt x="4889500" y="1203325"/>
                    <a:pt x="4902361" y="1205913"/>
                    <a:pt x="4914900" y="1209675"/>
                  </a:cubicBezTo>
                  <a:cubicBezTo>
                    <a:pt x="4934134" y="1215445"/>
                    <a:pt x="4953700" y="1220570"/>
                    <a:pt x="4972050" y="1228725"/>
                  </a:cubicBezTo>
                  <a:cubicBezTo>
                    <a:pt x="4982511" y="1233374"/>
                    <a:pt x="4990686" y="1242095"/>
                    <a:pt x="5000625" y="1247775"/>
                  </a:cubicBezTo>
                  <a:cubicBezTo>
                    <a:pt x="5012953" y="1254820"/>
                    <a:pt x="5025542" y="1261552"/>
                    <a:pt x="5038725" y="1266825"/>
                  </a:cubicBezTo>
                  <a:cubicBezTo>
                    <a:pt x="5057369" y="1274283"/>
                    <a:pt x="5095875" y="1285875"/>
                    <a:pt x="5095875" y="1285875"/>
                  </a:cubicBezTo>
                  <a:cubicBezTo>
                    <a:pt x="5108575" y="1295400"/>
                    <a:pt x="5120582" y="1305927"/>
                    <a:pt x="5133975" y="1314450"/>
                  </a:cubicBezTo>
                  <a:cubicBezTo>
                    <a:pt x="5178035" y="1342488"/>
                    <a:pt x="5218317" y="1363304"/>
                    <a:pt x="5267325" y="1381125"/>
                  </a:cubicBezTo>
                  <a:cubicBezTo>
                    <a:pt x="5324846" y="1402042"/>
                    <a:pt x="5295736" y="1374666"/>
                    <a:pt x="5362575" y="1419225"/>
                  </a:cubicBezTo>
                  <a:cubicBezTo>
                    <a:pt x="5392696" y="1439305"/>
                    <a:pt x="5413957" y="1474452"/>
                    <a:pt x="5448300" y="1485900"/>
                  </a:cubicBezTo>
                  <a:cubicBezTo>
                    <a:pt x="5483459" y="1497620"/>
                    <a:pt x="5488510" y="1497007"/>
                    <a:pt x="5524500" y="1524000"/>
                  </a:cubicBezTo>
                  <a:cubicBezTo>
                    <a:pt x="5535276" y="1532082"/>
                    <a:pt x="5541652" y="1545436"/>
                    <a:pt x="5553075" y="1552575"/>
                  </a:cubicBezTo>
                  <a:cubicBezTo>
                    <a:pt x="5567574" y="1561637"/>
                    <a:pt x="5586039" y="1562828"/>
                    <a:pt x="5600700" y="1571625"/>
                  </a:cubicBezTo>
                  <a:cubicBezTo>
                    <a:pt x="5618133" y="1582085"/>
                    <a:pt x="5630477" y="1599990"/>
                    <a:pt x="5648325" y="1609725"/>
                  </a:cubicBezTo>
                  <a:cubicBezTo>
                    <a:pt x="5665954" y="1619341"/>
                    <a:pt x="5686425" y="1622425"/>
                    <a:pt x="5705475" y="1628775"/>
                  </a:cubicBezTo>
                  <a:lnTo>
                    <a:pt x="5734050" y="1638300"/>
                  </a:lnTo>
                  <a:cubicBezTo>
                    <a:pt x="5743575" y="1641475"/>
                    <a:pt x="5754271" y="1642256"/>
                    <a:pt x="5762625" y="1647825"/>
                  </a:cubicBezTo>
                  <a:cubicBezTo>
                    <a:pt x="5772150" y="1654175"/>
                    <a:pt x="5780961" y="1661755"/>
                    <a:pt x="5791200" y="1666875"/>
                  </a:cubicBezTo>
                  <a:cubicBezTo>
                    <a:pt x="5839847" y="1691198"/>
                    <a:pt x="5865235" y="1697903"/>
                    <a:pt x="5915025" y="1714500"/>
                  </a:cubicBezTo>
                  <a:cubicBezTo>
                    <a:pt x="5934075" y="1720850"/>
                    <a:pt x="5952296" y="1730710"/>
                    <a:pt x="5972175" y="1733550"/>
                  </a:cubicBezTo>
                  <a:lnTo>
                    <a:pt x="6038850" y="1743075"/>
                  </a:lnTo>
                  <a:cubicBezTo>
                    <a:pt x="6051550" y="1749425"/>
                    <a:pt x="6063606" y="1757273"/>
                    <a:pt x="6076950" y="1762125"/>
                  </a:cubicBezTo>
                  <a:cubicBezTo>
                    <a:pt x="6098673" y="1770024"/>
                    <a:pt x="6121485" y="1774533"/>
                    <a:pt x="6143625" y="1781175"/>
                  </a:cubicBezTo>
                  <a:cubicBezTo>
                    <a:pt x="6153242" y="1784060"/>
                    <a:pt x="6162460" y="1788265"/>
                    <a:pt x="6172200" y="1790700"/>
                  </a:cubicBezTo>
                  <a:cubicBezTo>
                    <a:pt x="6187906" y="1794627"/>
                    <a:pt x="6204021" y="1796713"/>
                    <a:pt x="6219825" y="1800225"/>
                  </a:cubicBezTo>
                  <a:cubicBezTo>
                    <a:pt x="6232604" y="1803065"/>
                    <a:pt x="6245506" y="1805610"/>
                    <a:pt x="6257925" y="1809750"/>
                  </a:cubicBezTo>
                  <a:cubicBezTo>
                    <a:pt x="6274145" y="1815157"/>
                    <a:pt x="6288963" y="1824653"/>
                    <a:pt x="6305550" y="1828800"/>
                  </a:cubicBezTo>
                  <a:cubicBezTo>
                    <a:pt x="6342880" y="1838132"/>
                    <a:pt x="6464278" y="1845996"/>
                    <a:pt x="6486525" y="1847850"/>
                  </a:cubicBezTo>
                  <a:lnTo>
                    <a:pt x="6915150" y="1838325"/>
                  </a:lnTo>
                  <a:cubicBezTo>
                    <a:pt x="6943016" y="1837210"/>
                    <a:pt x="6973426" y="1823850"/>
                    <a:pt x="7000875" y="1819275"/>
                  </a:cubicBezTo>
                  <a:cubicBezTo>
                    <a:pt x="7026124" y="1815067"/>
                    <a:pt x="7077075" y="1809750"/>
                    <a:pt x="7077075" y="180975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336" name="TextBox 39"/>
            <p:cNvSpPr txBox="1">
              <a:spLocks noChangeArrowheads="1"/>
            </p:cNvSpPr>
            <p:nvPr/>
          </p:nvSpPr>
          <p:spPr bwMode="auto">
            <a:xfrm>
              <a:off x="7924032" y="3352314"/>
              <a:ext cx="6143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solidFill>
                    <a:srgbClr val="A45100"/>
                  </a:solidFill>
                </a:rPr>
                <a:t>6</a:t>
              </a:r>
              <a:endParaRPr lang="en-US" altLang="en-US" b="1">
                <a:solidFill>
                  <a:srgbClr val="A45100"/>
                </a:solidFill>
              </a:endParaRPr>
            </a:p>
          </p:txBody>
        </p:sp>
      </p:grpSp>
      <p:grpSp>
        <p:nvGrpSpPr>
          <p:cNvPr id="43" name="Group 42"/>
          <p:cNvGrpSpPr>
            <a:grpSpLocks/>
          </p:cNvGrpSpPr>
          <p:nvPr/>
        </p:nvGrpSpPr>
        <p:grpSpPr bwMode="auto">
          <a:xfrm>
            <a:off x="2946401" y="3200400"/>
            <a:ext cx="7040563" cy="1670050"/>
            <a:chOff x="1422400" y="3200400"/>
            <a:chExt cx="7039928" cy="1670105"/>
          </a:xfrm>
        </p:grpSpPr>
        <p:sp>
          <p:nvSpPr>
            <p:cNvPr id="42" name="Freeform 41"/>
            <p:cNvSpPr/>
            <p:nvPr/>
          </p:nvSpPr>
          <p:spPr>
            <a:xfrm>
              <a:off x="1422400" y="3200400"/>
              <a:ext cx="6797062" cy="1301793"/>
            </a:xfrm>
            <a:custGeom>
              <a:avLst/>
              <a:gdLst>
                <a:gd name="connsiteX0" fmla="*/ 0 w 6797040"/>
                <a:gd name="connsiteY0" fmla="*/ 508000 h 1301733"/>
                <a:gd name="connsiteX1" fmla="*/ 50800 w 6797040"/>
                <a:gd name="connsiteY1" fmla="*/ 528320 h 1301733"/>
                <a:gd name="connsiteX2" fmla="*/ 152400 w 6797040"/>
                <a:gd name="connsiteY2" fmla="*/ 548640 h 1301733"/>
                <a:gd name="connsiteX3" fmla="*/ 243840 w 6797040"/>
                <a:gd name="connsiteY3" fmla="*/ 568960 h 1301733"/>
                <a:gd name="connsiteX4" fmla="*/ 487680 w 6797040"/>
                <a:gd name="connsiteY4" fmla="*/ 548640 h 1301733"/>
                <a:gd name="connsiteX5" fmla="*/ 548640 w 6797040"/>
                <a:gd name="connsiteY5" fmla="*/ 528320 h 1301733"/>
                <a:gd name="connsiteX6" fmla="*/ 579120 w 6797040"/>
                <a:gd name="connsiteY6" fmla="*/ 518160 h 1301733"/>
                <a:gd name="connsiteX7" fmla="*/ 680720 w 6797040"/>
                <a:gd name="connsiteY7" fmla="*/ 487680 h 1301733"/>
                <a:gd name="connsiteX8" fmla="*/ 762000 w 6797040"/>
                <a:gd name="connsiteY8" fmla="*/ 457200 h 1301733"/>
                <a:gd name="connsiteX9" fmla="*/ 812800 w 6797040"/>
                <a:gd name="connsiteY9" fmla="*/ 447040 h 1301733"/>
                <a:gd name="connsiteX10" fmla="*/ 873760 w 6797040"/>
                <a:gd name="connsiteY10" fmla="*/ 426720 h 1301733"/>
                <a:gd name="connsiteX11" fmla="*/ 934720 w 6797040"/>
                <a:gd name="connsiteY11" fmla="*/ 406400 h 1301733"/>
                <a:gd name="connsiteX12" fmla="*/ 995680 w 6797040"/>
                <a:gd name="connsiteY12" fmla="*/ 386080 h 1301733"/>
                <a:gd name="connsiteX13" fmla="*/ 1026160 w 6797040"/>
                <a:gd name="connsiteY13" fmla="*/ 375920 h 1301733"/>
                <a:gd name="connsiteX14" fmla="*/ 1107440 w 6797040"/>
                <a:gd name="connsiteY14" fmla="*/ 365760 h 1301733"/>
                <a:gd name="connsiteX15" fmla="*/ 1209040 w 6797040"/>
                <a:gd name="connsiteY15" fmla="*/ 325120 h 1301733"/>
                <a:gd name="connsiteX16" fmla="*/ 1259840 w 6797040"/>
                <a:gd name="connsiteY16" fmla="*/ 314960 h 1301733"/>
                <a:gd name="connsiteX17" fmla="*/ 1361440 w 6797040"/>
                <a:gd name="connsiteY17" fmla="*/ 284480 h 1301733"/>
                <a:gd name="connsiteX18" fmla="*/ 1503680 w 6797040"/>
                <a:gd name="connsiteY18" fmla="*/ 274320 h 1301733"/>
                <a:gd name="connsiteX19" fmla="*/ 1564640 w 6797040"/>
                <a:gd name="connsiteY19" fmla="*/ 264160 h 1301733"/>
                <a:gd name="connsiteX20" fmla="*/ 1656080 w 6797040"/>
                <a:gd name="connsiteY20" fmla="*/ 254000 h 1301733"/>
                <a:gd name="connsiteX21" fmla="*/ 1686560 w 6797040"/>
                <a:gd name="connsiteY21" fmla="*/ 243840 h 1301733"/>
                <a:gd name="connsiteX22" fmla="*/ 1767840 w 6797040"/>
                <a:gd name="connsiteY22" fmla="*/ 233680 h 1301733"/>
                <a:gd name="connsiteX23" fmla="*/ 1889760 w 6797040"/>
                <a:gd name="connsiteY23" fmla="*/ 223520 h 1301733"/>
                <a:gd name="connsiteX24" fmla="*/ 2052320 w 6797040"/>
                <a:gd name="connsiteY24" fmla="*/ 193040 h 1301733"/>
                <a:gd name="connsiteX25" fmla="*/ 2174240 w 6797040"/>
                <a:gd name="connsiteY25" fmla="*/ 172720 h 1301733"/>
                <a:gd name="connsiteX26" fmla="*/ 2214880 w 6797040"/>
                <a:gd name="connsiteY26" fmla="*/ 152400 h 1301733"/>
                <a:gd name="connsiteX27" fmla="*/ 2255520 w 6797040"/>
                <a:gd name="connsiteY27" fmla="*/ 142240 h 1301733"/>
                <a:gd name="connsiteX28" fmla="*/ 2326640 w 6797040"/>
                <a:gd name="connsiteY28" fmla="*/ 121920 h 1301733"/>
                <a:gd name="connsiteX29" fmla="*/ 2367280 w 6797040"/>
                <a:gd name="connsiteY29" fmla="*/ 111760 h 1301733"/>
                <a:gd name="connsiteX30" fmla="*/ 2397760 w 6797040"/>
                <a:gd name="connsiteY30" fmla="*/ 101600 h 1301733"/>
                <a:gd name="connsiteX31" fmla="*/ 2448560 w 6797040"/>
                <a:gd name="connsiteY31" fmla="*/ 91440 h 1301733"/>
                <a:gd name="connsiteX32" fmla="*/ 2550160 w 6797040"/>
                <a:gd name="connsiteY32" fmla="*/ 71120 h 1301733"/>
                <a:gd name="connsiteX33" fmla="*/ 2661920 w 6797040"/>
                <a:gd name="connsiteY33" fmla="*/ 40640 h 1301733"/>
                <a:gd name="connsiteX34" fmla="*/ 2702560 w 6797040"/>
                <a:gd name="connsiteY34" fmla="*/ 20320 h 1301733"/>
                <a:gd name="connsiteX35" fmla="*/ 2814320 w 6797040"/>
                <a:gd name="connsiteY35" fmla="*/ 10160 h 1301733"/>
                <a:gd name="connsiteX36" fmla="*/ 2895600 w 6797040"/>
                <a:gd name="connsiteY36" fmla="*/ 0 h 1301733"/>
                <a:gd name="connsiteX37" fmla="*/ 3952240 w 6797040"/>
                <a:gd name="connsiteY37" fmla="*/ 20320 h 1301733"/>
                <a:gd name="connsiteX38" fmla="*/ 4003040 w 6797040"/>
                <a:gd name="connsiteY38" fmla="*/ 50800 h 1301733"/>
                <a:gd name="connsiteX39" fmla="*/ 4033520 w 6797040"/>
                <a:gd name="connsiteY39" fmla="*/ 60960 h 1301733"/>
                <a:gd name="connsiteX40" fmla="*/ 4124960 w 6797040"/>
                <a:gd name="connsiteY40" fmla="*/ 111760 h 1301733"/>
                <a:gd name="connsiteX41" fmla="*/ 4185920 w 6797040"/>
                <a:gd name="connsiteY41" fmla="*/ 121920 h 1301733"/>
                <a:gd name="connsiteX42" fmla="*/ 4246880 w 6797040"/>
                <a:gd name="connsiteY42" fmla="*/ 152400 h 1301733"/>
                <a:gd name="connsiteX43" fmla="*/ 4277360 w 6797040"/>
                <a:gd name="connsiteY43" fmla="*/ 172720 h 1301733"/>
                <a:gd name="connsiteX44" fmla="*/ 4307840 w 6797040"/>
                <a:gd name="connsiteY44" fmla="*/ 182880 h 1301733"/>
                <a:gd name="connsiteX45" fmla="*/ 4358640 w 6797040"/>
                <a:gd name="connsiteY45" fmla="*/ 203200 h 1301733"/>
                <a:gd name="connsiteX46" fmla="*/ 4419600 w 6797040"/>
                <a:gd name="connsiteY46" fmla="*/ 233680 h 1301733"/>
                <a:gd name="connsiteX47" fmla="*/ 4480560 w 6797040"/>
                <a:gd name="connsiteY47" fmla="*/ 254000 h 1301733"/>
                <a:gd name="connsiteX48" fmla="*/ 4541520 w 6797040"/>
                <a:gd name="connsiteY48" fmla="*/ 274320 h 1301733"/>
                <a:gd name="connsiteX49" fmla="*/ 4663440 w 6797040"/>
                <a:gd name="connsiteY49" fmla="*/ 335280 h 1301733"/>
                <a:gd name="connsiteX50" fmla="*/ 4714240 w 6797040"/>
                <a:gd name="connsiteY50" fmla="*/ 355600 h 1301733"/>
                <a:gd name="connsiteX51" fmla="*/ 4744720 w 6797040"/>
                <a:gd name="connsiteY51" fmla="*/ 365760 h 1301733"/>
                <a:gd name="connsiteX52" fmla="*/ 4815840 w 6797040"/>
                <a:gd name="connsiteY52" fmla="*/ 406400 h 1301733"/>
                <a:gd name="connsiteX53" fmla="*/ 4866640 w 6797040"/>
                <a:gd name="connsiteY53" fmla="*/ 416560 h 1301733"/>
                <a:gd name="connsiteX54" fmla="*/ 4907280 w 6797040"/>
                <a:gd name="connsiteY54" fmla="*/ 447040 h 1301733"/>
                <a:gd name="connsiteX55" fmla="*/ 4947920 w 6797040"/>
                <a:gd name="connsiteY55" fmla="*/ 467360 h 1301733"/>
                <a:gd name="connsiteX56" fmla="*/ 4978400 w 6797040"/>
                <a:gd name="connsiteY56" fmla="*/ 487680 h 1301733"/>
                <a:gd name="connsiteX57" fmla="*/ 5069840 w 6797040"/>
                <a:gd name="connsiteY57" fmla="*/ 538480 h 1301733"/>
                <a:gd name="connsiteX58" fmla="*/ 5130800 w 6797040"/>
                <a:gd name="connsiteY58" fmla="*/ 579120 h 1301733"/>
                <a:gd name="connsiteX59" fmla="*/ 5161280 w 6797040"/>
                <a:gd name="connsiteY59" fmla="*/ 609600 h 1301733"/>
                <a:gd name="connsiteX60" fmla="*/ 5191760 w 6797040"/>
                <a:gd name="connsiteY60" fmla="*/ 629920 h 1301733"/>
                <a:gd name="connsiteX61" fmla="*/ 5252720 w 6797040"/>
                <a:gd name="connsiteY61" fmla="*/ 680720 h 1301733"/>
                <a:gd name="connsiteX62" fmla="*/ 5303520 w 6797040"/>
                <a:gd name="connsiteY62" fmla="*/ 721360 h 1301733"/>
                <a:gd name="connsiteX63" fmla="*/ 5384800 w 6797040"/>
                <a:gd name="connsiteY63" fmla="*/ 782320 h 1301733"/>
                <a:gd name="connsiteX64" fmla="*/ 5425440 w 6797040"/>
                <a:gd name="connsiteY64" fmla="*/ 822960 h 1301733"/>
                <a:gd name="connsiteX65" fmla="*/ 5547360 w 6797040"/>
                <a:gd name="connsiteY65" fmla="*/ 894080 h 1301733"/>
                <a:gd name="connsiteX66" fmla="*/ 5628640 w 6797040"/>
                <a:gd name="connsiteY66" fmla="*/ 955040 h 1301733"/>
                <a:gd name="connsiteX67" fmla="*/ 5699760 w 6797040"/>
                <a:gd name="connsiteY67" fmla="*/ 995680 h 1301733"/>
                <a:gd name="connsiteX68" fmla="*/ 5740400 w 6797040"/>
                <a:gd name="connsiteY68" fmla="*/ 1026160 h 1301733"/>
                <a:gd name="connsiteX69" fmla="*/ 5791200 w 6797040"/>
                <a:gd name="connsiteY69" fmla="*/ 1046480 h 1301733"/>
                <a:gd name="connsiteX70" fmla="*/ 5852160 w 6797040"/>
                <a:gd name="connsiteY70" fmla="*/ 1087120 h 1301733"/>
                <a:gd name="connsiteX71" fmla="*/ 5892800 w 6797040"/>
                <a:gd name="connsiteY71" fmla="*/ 1107440 h 1301733"/>
                <a:gd name="connsiteX72" fmla="*/ 5923280 w 6797040"/>
                <a:gd name="connsiteY72" fmla="*/ 1127760 h 1301733"/>
                <a:gd name="connsiteX73" fmla="*/ 6004560 w 6797040"/>
                <a:gd name="connsiteY73" fmla="*/ 1158240 h 1301733"/>
                <a:gd name="connsiteX74" fmla="*/ 6045200 w 6797040"/>
                <a:gd name="connsiteY74" fmla="*/ 1178560 h 1301733"/>
                <a:gd name="connsiteX75" fmla="*/ 6085840 w 6797040"/>
                <a:gd name="connsiteY75" fmla="*/ 1188720 h 1301733"/>
                <a:gd name="connsiteX76" fmla="*/ 6177280 w 6797040"/>
                <a:gd name="connsiteY76" fmla="*/ 1209040 h 1301733"/>
                <a:gd name="connsiteX77" fmla="*/ 6258560 w 6797040"/>
                <a:gd name="connsiteY77" fmla="*/ 1229360 h 1301733"/>
                <a:gd name="connsiteX78" fmla="*/ 6299200 w 6797040"/>
                <a:gd name="connsiteY78" fmla="*/ 1239520 h 1301733"/>
                <a:gd name="connsiteX79" fmla="*/ 6350000 w 6797040"/>
                <a:gd name="connsiteY79" fmla="*/ 1249680 h 1301733"/>
                <a:gd name="connsiteX80" fmla="*/ 6451600 w 6797040"/>
                <a:gd name="connsiteY80" fmla="*/ 1259840 h 1301733"/>
                <a:gd name="connsiteX81" fmla="*/ 6492240 w 6797040"/>
                <a:gd name="connsiteY81" fmla="*/ 1270000 h 1301733"/>
                <a:gd name="connsiteX82" fmla="*/ 6553200 w 6797040"/>
                <a:gd name="connsiteY82" fmla="*/ 1290320 h 1301733"/>
                <a:gd name="connsiteX83" fmla="*/ 6593840 w 6797040"/>
                <a:gd name="connsiteY83" fmla="*/ 1300480 h 1301733"/>
                <a:gd name="connsiteX84" fmla="*/ 6797040 w 6797040"/>
                <a:gd name="connsiteY84" fmla="*/ 1300480 h 130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6797040" h="1301733">
                  <a:moveTo>
                    <a:pt x="0" y="508000"/>
                  </a:moveTo>
                  <a:cubicBezTo>
                    <a:pt x="16933" y="514773"/>
                    <a:pt x="33178" y="523621"/>
                    <a:pt x="50800" y="528320"/>
                  </a:cubicBezTo>
                  <a:cubicBezTo>
                    <a:pt x="84171" y="537219"/>
                    <a:pt x="119635" y="537718"/>
                    <a:pt x="152400" y="548640"/>
                  </a:cubicBezTo>
                  <a:cubicBezTo>
                    <a:pt x="202423" y="565314"/>
                    <a:pt x="172316" y="557039"/>
                    <a:pt x="243840" y="568960"/>
                  </a:cubicBezTo>
                  <a:cubicBezTo>
                    <a:pt x="313585" y="565289"/>
                    <a:pt x="411360" y="569455"/>
                    <a:pt x="487680" y="548640"/>
                  </a:cubicBezTo>
                  <a:cubicBezTo>
                    <a:pt x="508344" y="543004"/>
                    <a:pt x="528320" y="535093"/>
                    <a:pt x="548640" y="528320"/>
                  </a:cubicBezTo>
                  <a:cubicBezTo>
                    <a:pt x="558800" y="524933"/>
                    <a:pt x="568730" y="520757"/>
                    <a:pt x="579120" y="518160"/>
                  </a:cubicBezTo>
                  <a:cubicBezTo>
                    <a:pt x="619039" y="508180"/>
                    <a:pt x="639494" y="504170"/>
                    <a:pt x="680720" y="487680"/>
                  </a:cubicBezTo>
                  <a:cubicBezTo>
                    <a:pt x="696258" y="481465"/>
                    <a:pt x="740764" y="462509"/>
                    <a:pt x="762000" y="457200"/>
                  </a:cubicBezTo>
                  <a:cubicBezTo>
                    <a:pt x="778753" y="453012"/>
                    <a:pt x="796140" y="451584"/>
                    <a:pt x="812800" y="447040"/>
                  </a:cubicBezTo>
                  <a:cubicBezTo>
                    <a:pt x="833464" y="441404"/>
                    <a:pt x="853440" y="433493"/>
                    <a:pt x="873760" y="426720"/>
                  </a:cubicBezTo>
                  <a:lnTo>
                    <a:pt x="934720" y="406400"/>
                  </a:lnTo>
                  <a:lnTo>
                    <a:pt x="995680" y="386080"/>
                  </a:lnTo>
                  <a:cubicBezTo>
                    <a:pt x="1005840" y="382693"/>
                    <a:pt x="1015533" y="377248"/>
                    <a:pt x="1026160" y="375920"/>
                  </a:cubicBezTo>
                  <a:lnTo>
                    <a:pt x="1107440" y="365760"/>
                  </a:lnTo>
                  <a:cubicBezTo>
                    <a:pt x="1143564" y="347698"/>
                    <a:pt x="1167191" y="333490"/>
                    <a:pt x="1209040" y="325120"/>
                  </a:cubicBezTo>
                  <a:cubicBezTo>
                    <a:pt x="1225973" y="321733"/>
                    <a:pt x="1243300" y="319922"/>
                    <a:pt x="1259840" y="314960"/>
                  </a:cubicBezTo>
                  <a:cubicBezTo>
                    <a:pt x="1325705" y="295201"/>
                    <a:pt x="1293674" y="291613"/>
                    <a:pt x="1361440" y="284480"/>
                  </a:cubicBezTo>
                  <a:cubicBezTo>
                    <a:pt x="1408713" y="279504"/>
                    <a:pt x="1456267" y="277707"/>
                    <a:pt x="1503680" y="274320"/>
                  </a:cubicBezTo>
                  <a:cubicBezTo>
                    <a:pt x="1524000" y="270933"/>
                    <a:pt x="1544220" y="266883"/>
                    <a:pt x="1564640" y="264160"/>
                  </a:cubicBezTo>
                  <a:cubicBezTo>
                    <a:pt x="1595039" y="260107"/>
                    <a:pt x="1625830" y="259042"/>
                    <a:pt x="1656080" y="254000"/>
                  </a:cubicBezTo>
                  <a:cubicBezTo>
                    <a:pt x="1666644" y="252239"/>
                    <a:pt x="1676023" y="245756"/>
                    <a:pt x="1686560" y="243840"/>
                  </a:cubicBezTo>
                  <a:cubicBezTo>
                    <a:pt x="1713424" y="238956"/>
                    <a:pt x="1740671" y="236397"/>
                    <a:pt x="1767840" y="233680"/>
                  </a:cubicBezTo>
                  <a:cubicBezTo>
                    <a:pt x="1808418" y="229622"/>
                    <a:pt x="1849229" y="228023"/>
                    <a:pt x="1889760" y="223520"/>
                  </a:cubicBezTo>
                  <a:cubicBezTo>
                    <a:pt x="1949258" y="216909"/>
                    <a:pt x="1990086" y="201931"/>
                    <a:pt x="2052320" y="193040"/>
                  </a:cubicBezTo>
                  <a:cubicBezTo>
                    <a:pt x="2140535" y="180438"/>
                    <a:pt x="2099958" y="187576"/>
                    <a:pt x="2174240" y="172720"/>
                  </a:cubicBezTo>
                  <a:cubicBezTo>
                    <a:pt x="2187787" y="165947"/>
                    <a:pt x="2200699" y="157718"/>
                    <a:pt x="2214880" y="152400"/>
                  </a:cubicBezTo>
                  <a:cubicBezTo>
                    <a:pt x="2227955" y="147497"/>
                    <a:pt x="2242048" y="145914"/>
                    <a:pt x="2255520" y="142240"/>
                  </a:cubicBezTo>
                  <a:cubicBezTo>
                    <a:pt x="2279307" y="135753"/>
                    <a:pt x="2302853" y="128407"/>
                    <a:pt x="2326640" y="121920"/>
                  </a:cubicBezTo>
                  <a:cubicBezTo>
                    <a:pt x="2340112" y="118246"/>
                    <a:pt x="2353854" y="115596"/>
                    <a:pt x="2367280" y="111760"/>
                  </a:cubicBezTo>
                  <a:cubicBezTo>
                    <a:pt x="2377578" y="108818"/>
                    <a:pt x="2387370" y="104197"/>
                    <a:pt x="2397760" y="101600"/>
                  </a:cubicBezTo>
                  <a:cubicBezTo>
                    <a:pt x="2414513" y="97412"/>
                    <a:pt x="2431703" y="95186"/>
                    <a:pt x="2448560" y="91440"/>
                  </a:cubicBezTo>
                  <a:cubicBezTo>
                    <a:pt x="2539498" y="71232"/>
                    <a:pt x="2430707" y="91029"/>
                    <a:pt x="2550160" y="71120"/>
                  </a:cubicBezTo>
                  <a:cubicBezTo>
                    <a:pt x="2713281" y="5872"/>
                    <a:pt x="2477704" y="95905"/>
                    <a:pt x="2661920" y="40640"/>
                  </a:cubicBezTo>
                  <a:cubicBezTo>
                    <a:pt x="2676427" y="36288"/>
                    <a:pt x="2687708" y="23290"/>
                    <a:pt x="2702560" y="20320"/>
                  </a:cubicBezTo>
                  <a:cubicBezTo>
                    <a:pt x="2739241" y="12984"/>
                    <a:pt x="2777119" y="14076"/>
                    <a:pt x="2814320" y="10160"/>
                  </a:cubicBezTo>
                  <a:cubicBezTo>
                    <a:pt x="2841474" y="7302"/>
                    <a:pt x="2868507" y="3387"/>
                    <a:pt x="2895600" y="0"/>
                  </a:cubicBezTo>
                  <a:cubicBezTo>
                    <a:pt x="3247813" y="6773"/>
                    <a:pt x="3600332" y="4177"/>
                    <a:pt x="3952240" y="20320"/>
                  </a:cubicBezTo>
                  <a:cubicBezTo>
                    <a:pt x="3971967" y="21225"/>
                    <a:pt x="3985377" y="41969"/>
                    <a:pt x="4003040" y="50800"/>
                  </a:cubicBezTo>
                  <a:cubicBezTo>
                    <a:pt x="4012619" y="55589"/>
                    <a:pt x="4024158" y="55759"/>
                    <a:pt x="4033520" y="60960"/>
                  </a:cubicBezTo>
                  <a:cubicBezTo>
                    <a:pt x="4085902" y="90061"/>
                    <a:pt x="4078981" y="101542"/>
                    <a:pt x="4124960" y="111760"/>
                  </a:cubicBezTo>
                  <a:cubicBezTo>
                    <a:pt x="4145070" y="116229"/>
                    <a:pt x="4165600" y="118533"/>
                    <a:pt x="4185920" y="121920"/>
                  </a:cubicBezTo>
                  <a:cubicBezTo>
                    <a:pt x="4206240" y="132080"/>
                    <a:pt x="4227021" y="141367"/>
                    <a:pt x="4246880" y="152400"/>
                  </a:cubicBezTo>
                  <a:cubicBezTo>
                    <a:pt x="4257554" y="158330"/>
                    <a:pt x="4266438" y="167259"/>
                    <a:pt x="4277360" y="172720"/>
                  </a:cubicBezTo>
                  <a:cubicBezTo>
                    <a:pt x="4286939" y="177509"/>
                    <a:pt x="4297812" y="179120"/>
                    <a:pt x="4307840" y="182880"/>
                  </a:cubicBezTo>
                  <a:cubicBezTo>
                    <a:pt x="4324917" y="189284"/>
                    <a:pt x="4342037" y="195653"/>
                    <a:pt x="4358640" y="203200"/>
                  </a:cubicBezTo>
                  <a:cubicBezTo>
                    <a:pt x="4379322" y="212601"/>
                    <a:pt x="4398629" y="224942"/>
                    <a:pt x="4419600" y="233680"/>
                  </a:cubicBezTo>
                  <a:cubicBezTo>
                    <a:pt x="4439372" y="241918"/>
                    <a:pt x="4460240" y="247227"/>
                    <a:pt x="4480560" y="254000"/>
                  </a:cubicBezTo>
                  <a:cubicBezTo>
                    <a:pt x="4500880" y="260773"/>
                    <a:pt x="4522362" y="264741"/>
                    <a:pt x="4541520" y="274320"/>
                  </a:cubicBezTo>
                  <a:cubicBezTo>
                    <a:pt x="4582160" y="294640"/>
                    <a:pt x="4621253" y="318405"/>
                    <a:pt x="4663440" y="335280"/>
                  </a:cubicBezTo>
                  <a:cubicBezTo>
                    <a:pt x="4680373" y="342053"/>
                    <a:pt x="4697163" y="349196"/>
                    <a:pt x="4714240" y="355600"/>
                  </a:cubicBezTo>
                  <a:cubicBezTo>
                    <a:pt x="4724268" y="359360"/>
                    <a:pt x="4735141" y="360971"/>
                    <a:pt x="4744720" y="365760"/>
                  </a:cubicBezTo>
                  <a:cubicBezTo>
                    <a:pt x="4789314" y="388057"/>
                    <a:pt x="4762403" y="388588"/>
                    <a:pt x="4815840" y="406400"/>
                  </a:cubicBezTo>
                  <a:cubicBezTo>
                    <a:pt x="4832223" y="411861"/>
                    <a:pt x="4849707" y="413173"/>
                    <a:pt x="4866640" y="416560"/>
                  </a:cubicBezTo>
                  <a:cubicBezTo>
                    <a:pt x="4880187" y="426720"/>
                    <a:pt x="4892921" y="438065"/>
                    <a:pt x="4907280" y="447040"/>
                  </a:cubicBezTo>
                  <a:cubicBezTo>
                    <a:pt x="4920123" y="455067"/>
                    <a:pt x="4934770" y="459846"/>
                    <a:pt x="4947920" y="467360"/>
                  </a:cubicBezTo>
                  <a:cubicBezTo>
                    <a:pt x="4958522" y="473418"/>
                    <a:pt x="4967798" y="481622"/>
                    <a:pt x="4978400" y="487680"/>
                  </a:cubicBezTo>
                  <a:cubicBezTo>
                    <a:pt x="5073439" y="541988"/>
                    <a:pt x="4958154" y="467407"/>
                    <a:pt x="5069840" y="538480"/>
                  </a:cubicBezTo>
                  <a:cubicBezTo>
                    <a:pt x="5090444" y="551591"/>
                    <a:pt x="5113531" y="561851"/>
                    <a:pt x="5130800" y="579120"/>
                  </a:cubicBezTo>
                  <a:cubicBezTo>
                    <a:pt x="5140960" y="589280"/>
                    <a:pt x="5150242" y="600402"/>
                    <a:pt x="5161280" y="609600"/>
                  </a:cubicBezTo>
                  <a:cubicBezTo>
                    <a:pt x="5170661" y="617417"/>
                    <a:pt x="5183126" y="621286"/>
                    <a:pt x="5191760" y="629920"/>
                  </a:cubicBezTo>
                  <a:cubicBezTo>
                    <a:pt x="5247119" y="685279"/>
                    <a:pt x="5194505" y="661315"/>
                    <a:pt x="5252720" y="680720"/>
                  </a:cubicBezTo>
                  <a:cubicBezTo>
                    <a:pt x="5269653" y="694267"/>
                    <a:pt x="5286172" y="708349"/>
                    <a:pt x="5303520" y="721360"/>
                  </a:cubicBezTo>
                  <a:cubicBezTo>
                    <a:pt x="5359414" y="763280"/>
                    <a:pt x="5311376" y="717054"/>
                    <a:pt x="5384800" y="782320"/>
                  </a:cubicBezTo>
                  <a:cubicBezTo>
                    <a:pt x="5399119" y="795048"/>
                    <a:pt x="5410480" y="810992"/>
                    <a:pt x="5425440" y="822960"/>
                  </a:cubicBezTo>
                  <a:cubicBezTo>
                    <a:pt x="5481971" y="868185"/>
                    <a:pt x="5486261" y="860136"/>
                    <a:pt x="5547360" y="894080"/>
                  </a:cubicBezTo>
                  <a:cubicBezTo>
                    <a:pt x="5588129" y="916729"/>
                    <a:pt x="5582076" y="923997"/>
                    <a:pt x="5628640" y="955040"/>
                  </a:cubicBezTo>
                  <a:cubicBezTo>
                    <a:pt x="5651358" y="970186"/>
                    <a:pt x="5676725" y="981021"/>
                    <a:pt x="5699760" y="995680"/>
                  </a:cubicBezTo>
                  <a:cubicBezTo>
                    <a:pt x="5714046" y="1004771"/>
                    <a:pt x="5725598" y="1017936"/>
                    <a:pt x="5740400" y="1026160"/>
                  </a:cubicBezTo>
                  <a:cubicBezTo>
                    <a:pt x="5756343" y="1035017"/>
                    <a:pt x="5775189" y="1037747"/>
                    <a:pt x="5791200" y="1046480"/>
                  </a:cubicBezTo>
                  <a:cubicBezTo>
                    <a:pt x="5812640" y="1058174"/>
                    <a:pt x="5830317" y="1076198"/>
                    <a:pt x="5852160" y="1087120"/>
                  </a:cubicBezTo>
                  <a:cubicBezTo>
                    <a:pt x="5865707" y="1093893"/>
                    <a:pt x="5879650" y="1099926"/>
                    <a:pt x="5892800" y="1107440"/>
                  </a:cubicBezTo>
                  <a:cubicBezTo>
                    <a:pt x="5903402" y="1113498"/>
                    <a:pt x="5912358" y="1122299"/>
                    <a:pt x="5923280" y="1127760"/>
                  </a:cubicBezTo>
                  <a:cubicBezTo>
                    <a:pt x="6007475" y="1169858"/>
                    <a:pt x="5943007" y="1131860"/>
                    <a:pt x="6004560" y="1158240"/>
                  </a:cubicBezTo>
                  <a:cubicBezTo>
                    <a:pt x="6018481" y="1164206"/>
                    <a:pt x="6031019" y="1173242"/>
                    <a:pt x="6045200" y="1178560"/>
                  </a:cubicBezTo>
                  <a:cubicBezTo>
                    <a:pt x="6058275" y="1183463"/>
                    <a:pt x="6072414" y="1184884"/>
                    <a:pt x="6085840" y="1188720"/>
                  </a:cubicBezTo>
                  <a:cubicBezTo>
                    <a:pt x="6194001" y="1219623"/>
                    <a:pt x="5993926" y="1169750"/>
                    <a:pt x="6177280" y="1209040"/>
                  </a:cubicBezTo>
                  <a:cubicBezTo>
                    <a:pt x="6204587" y="1214892"/>
                    <a:pt x="6231467" y="1222587"/>
                    <a:pt x="6258560" y="1229360"/>
                  </a:cubicBezTo>
                  <a:cubicBezTo>
                    <a:pt x="6272107" y="1232747"/>
                    <a:pt x="6285508" y="1236782"/>
                    <a:pt x="6299200" y="1239520"/>
                  </a:cubicBezTo>
                  <a:cubicBezTo>
                    <a:pt x="6316133" y="1242907"/>
                    <a:pt x="6332883" y="1247398"/>
                    <a:pt x="6350000" y="1249680"/>
                  </a:cubicBezTo>
                  <a:cubicBezTo>
                    <a:pt x="6383737" y="1254178"/>
                    <a:pt x="6417733" y="1256453"/>
                    <a:pt x="6451600" y="1259840"/>
                  </a:cubicBezTo>
                  <a:cubicBezTo>
                    <a:pt x="6465147" y="1263227"/>
                    <a:pt x="6478865" y="1265988"/>
                    <a:pt x="6492240" y="1270000"/>
                  </a:cubicBezTo>
                  <a:cubicBezTo>
                    <a:pt x="6512756" y="1276155"/>
                    <a:pt x="6532420" y="1285125"/>
                    <a:pt x="6553200" y="1290320"/>
                  </a:cubicBezTo>
                  <a:cubicBezTo>
                    <a:pt x="6566747" y="1293707"/>
                    <a:pt x="6579889" y="1299899"/>
                    <a:pt x="6593840" y="1300480"/>
                  </a:cubicBezTo>
                  <a:cubicBezTo>
                    <a:pt x="6661515" y="1303300"/>
                    <a:pt x="6729307" y="1300480"/>
                    <a:pt x="6797040" y="1300480"/>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334" name="TextBox 123"/>
            <p:cNvSpPr txBox="1">
              <a:spLocks noChangeArrowheads="1"/>
            </p:cNvSpPr>
            <p:nvPr/>
          </p:nvSpPr>
          <p:spPr bwMode="auto">
            <a:xfrm>
              <a:off x="7848019" y="4501173"/>
              <a:ext cx="6143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solidFill>
                    <a:srgbClr val="00B0F0"/>
                  </a:solidFill>
                </a:rPr>
                <a:t>8</a:t>
              </a:r>
              <a:endParaRPr lang="en-US" altLang="en-US" b="1">
                <a:solidFill>
                  <a:srgbClr val="00B0F0"/>
                </a:solidFill>
              </a:endParaRPr>
            </a:p>
          </p:txBody>
        </p:sp>
      </p:grpSp>
      <p:grpSp>
        <p:nvGrpSpPr>
          <p:cNvPr id="47" name="Group 46"/>
          <p:cNvGrpSpPr>
            <a:grpSpLocks/>
          </p:cNvGrpSpPr>
          <p:nvPr/>
        </p:nvGrpSpPr>
        <p:grpSpPr bwMode="auto">
          <a:xfrm>
            <a:off x="2814638" y="4022725"/>
            <a:ext cx="7345362" cy="1308100"/>
            <a:chOff x="1290320" y="4023360"/>
            <a:chExt cx="7345680" cy="1307749"/>
          </a:xfrm>
        </p:grpSpPr>
        <p:sp>
          <p:nvSpPr>
            <p:cNvPr id="45" name="Freeform 44"/>
            <p:cNvSpPr/>
            <p:nvPr/>
          </p:nvSpPr>
          <p:spPr>
            <a:xfrm>
              <a:off x="1290320" y="4023360"/>
              <a:ext cx="7345680" cy="985573"/>
            </a:xfrm>
            <a:custGeom>
              <a:avLst/>
              <a:gdLst>
                <a:gd name="connsiteX0" fmla="*/ 0 w 7345680"/>
                <a:gd name="connsiteY0" fmla="*/ 0 h 986248"/>
                <a:gd name="connsiteX1" fmla="*/ 60960 w 7345680"/>
                <a:gd name="connsiteY1" fmla="*/ 10160 h 986248"/>
                <a:gd name="connsiteX2" fmla="*/ 91440 w 7345680"/>
                <a:gd name="connsiteY2" fmla="*/ 20320 h 986248"/>
                <a:gd name="connsiteX3" fmla="*/ 132080 w 7345680"/>
                <a:gd name="connsiteY3" fmla="*/ 30480 h 986248"/>
                <a:gd name="connsiteX4" fmla="*/ 172720 w 7345680"/>
                <a:gd name="connsiteY4" fmla="*/ 60960 h 986248"/>
                <a:gd name="connsiteX5" fmla="*/ 203200 w 7345680"/>
                <a:gd name="connsiteY5" fmla="*/ 71120 h 986248"/>
                <a:gd name="connsiteX6" fmla="*/ 335280 w 7345680"/>
                <a:gd name="connsiteY6" fmla="*/ 172720 h 986248"/>
                <a:gd name="connsiteX7" fmla="*/ 396240 w 7345680"/>
                <a:gd name="connsiteY7" fmla="*/ 203200 h 986248"/>
                <a:gd name="connsiteX8" fmla="*/ 477520 w 7345680"/>
                <a:gd name="connsiteY8" fmla="*/ 243840 h 986248"/>
                <a:gd name="connsiteX9" fmla="*/ 518160 w 7345680"/>
                <a:gd name="connsiteY9" fmla="*/ 264160 h 986248"/>
                <a:gd name="connsiteX10" fmla="*/ 589280 w 7345680"/>
                <a:gd name="connsiteY10" fmla="*/ 284480 h 986248"/>
                <a:gd name="connsiteX11" fmla="*/ 619760 w 7345680"/>
                <a:gd name="connsiteY11" fmla="*/ 304800 h 986248"/>
                <a:gd name="connsiteX12" fmla="*/ 670560 w 7345680"/>
                <a:gd name="connsiteY12" fmla="*/ 325120 h 986248"/>
                <a:gd name="connsiteX13" fmla="*/ 812800 w 7345680"/>
                <a:gd name="connsiteY13" fmla="*/ 365760 h 986248"/>
                <a:gd name="connsiteX14" fmla="*/ 924560 w 7345680"/>
                <a:gd name="connsiteY14" fmla="*/ 386080 h 986248"/>
                <a:gd name="connsiteX15" fmla="*/ 965200 w 7345680"/>
                <a:gd name="connsiteY15" fmla="*/ 406400 h 986248"/>
                <a:gd name="connsiteX16" fmla="*/ 995680 w 7345680"/>
                <a:gd name="connsiteY16" fmla="*/ 426720 h 986248"/>
                <a:gd name="connsiteX17" fmla="*/ 1056640 w 7345680"/>
                <a:gd name="connsiteY17" fmla="*/ 447040 h 986248"/>
                <a:gd name="connsiteX18" fmla="*/ 1127760 w 7345680"/>
                <a:gd name="connsiteY18" fmla="*/ 467360 h 986248"/>
                <a:gd name="connsiteX19" fmla="*/ 1300480 w 7345680"/>
                <a:gd name="connsiteY19" fmla="*/ 487680 h 986248"/>
                <a:gd name="connsiteX20" fmla="*/ 1381760 w 7345680"/>
                <a:gd name="connsiteY20" fmla="*/ 508000 h 986248"/>
                <a:gd name="connsiteX21" fmla="*/ 1442720 w 7345680"/>
                <a:gd name="connsiteY21" fmla="*/ 528320 h 986248"/>
                <a:gd name="connsiteX22" fmla="*/ 1473200 w 7345680"/>
                <a:gd name="connsiteY22" fmla="*/ 538480 h 986248"/>
                <a:gd name="connsiteX23" fmla="*/ 1513840 w 7345680"/>
                <a:gd name="connsiteY23" fmla="*/ 548640 h 986248"/>
                <a:gd name="connsiteX24" fmla="*/ 1615440 w 7345680"/>
                <a:gd name="connsiteY24" fmla="*/ 568960 h 986248"/>
                <a:gd name="connsiteX25" fmla="*/ 1666240 w 7345680"/>
                <a:gd name="connsiteY25" fmla="*/ 589280 h 986248"/>
                <a:gd name="connsiteX26" fmla="*/ 1828800 w 7345680"/>
                <a:gd name="connsiteY26" fmla="*/ 619760 h 986248"/>
                <a:gd name="connsiteX27" fmla="*/ 1930400 w 7345680"/>
                <a:gd name="connsiteY27" fmla="*/ 650240 h 986248"/>
                <a:gd name="connsiteX28" fmla="*/ 1981200 w 7345680"/>
                <a:gd name="connsiteY28" fmla="*/ 670560 h 986248"/>
                <a:gd name="connsiteX29" fmla="*/ 2062480 w 7345680"/>
                <a:gd name="connsiteY29" fmla="*/ 680720 h 986248"/>
                <a:gd name="connsiteX30" fmla="*/ 2153920 w 7345680"/>
                <a:gd name="connsiteY30" fmla="*/ 711200 h 986248"/>
                <a:gd name="connsiteX31" fmla="*/ 2184400 w 7345680"/>
                <a:gd name="connsiteY31" fmla="*/ 721360 h 986248"/>
                <a:gd name="connsiteX32" fmla="*/ 2255520 w 7345680"/>
                <a:gd name="connsiteY32" fmla="*/ 731520 h 986248"/>
                <a:gd name="connsiteX33" fmla="*/ 2296160 w 7345680"/>
                <a:gd name="connsiteY33" fmla="*/ 741680 h 986248"/>
                <a:gd name="connsiteX34" fmla="*/ 2418080 w 7345680"/>
                <a:gd name="connsiteY34" fmla="*/ 751840 h 986248"/>
                <a:gd name="connsiteX35" fmla="*/ 2519680 w 7345680"/>
                <a:gd name="connsiteY35" fmla="*/ 762000 h 986248"/>
                <a:gd name="connsiteX36" fmla="*/ 2621280 w 7345680"/>
                <a:gd name="connsiteY36" fmla="*/ 782320 h 986248"/>
                <a:gd name="connsiteX37" fmla="*/ 2763520 w 7345680"/>
                <a:gd name="connsiteY37" fmla="*/ 802640 h 986248"/>
                <a:gd name="connsiteX38" fmla="*/ 3352800 w 7345680"/>
                <a:gd name="connsiteY38" fmla="*/ 792480 h 986248"/>
                <a:gd name="connsiteX39" fmla="*/ 4419600 w 7345680"/>
                <a:gd name="connsiteY39" fmla="*/ 792480 h 986248"/>
                <a:gd name="connsiteX40" fmla="*/ 4450080 w 7345680"/>
                <a:gd name="connsiteY40" fmla="*/ 782320 h 986248"/>
                <a:gd name="connsiteX41" fmla="*/ 4490720 w 7345680"/>
                <a:gd name="connsiteY41" fmla="*/ 772160 h 986248"/>
                <a:gd name="connsiteX42" fmla="*/ 4531360 w 7345680"/>
                <a:gd name="connsiteY42" fmla="*/ 751840 h 986248"/>
                <a:gd name="connsiteX43" fmla="*/ 4663440 w 7345680"/>
                <a:gd name="connsiteY43" fmla="*/ 711200 h 986248"/>
                <a:gd name="connsiteX44" fmla="*/ 4693920 w 7345680"/>
                <a:gd name="connsiteY44" fmla="*/ 690880 h 986248"/>
                <a:gd name="connsiteX45" fmla="*/ 4754880 w 7345680"/>
                <a:gd name="connsiteY45" fmla="*/ 670560 h 986248"/>
                <a:gd name="connsiteX46" fmla="*/ 4866640 w 7345680"/>
                <a:gd name="connsiteY46" fmla="*/ 609600 h 986248"/>
                <a:gd name="connsiteX47" fmla="*/ 4917440 w 7345680"/>
                <a:gd name="connsiteY47" fmla="*/ 579120 h 986248"/>
                <a:gd name="connsiteX48" fmla="*/ 4947920 w 7345680"/>
                <a:gd name="connsiteY48" fmla="*/ 568960 h 986248"/>
                <a:gd name="connsiteX49" fmla="*/ 4978400 w 7345680"/>
                <a:gd name="connsiteY49" fmla="*/ 548640 h 986248"/>
                <a:gd name="connsiteX50" fmla="*/ 5069840 w 7345680"/>
                <a:gd name="connsiteY50" fmla="*/ 528320 h 986248"/>
                <a:gd name="connsiteX51" fmla="*/ 5110480 w 7345680"/>
                <a:gd name="connsiteY51" fmla="*/ 518160 h 986248"/>
                <a:gd name="connsiteX52" fmla="*/ 5577840 w 7345680"/>
                <a:gd name="connsiteY52" fmla="*/ 528320 h 986248"/>
                <a:gd name="connsiteX53" fmla="*/ 5608320 w 7345680"/>
                <a:gd name="connsiteY53" fmla="*/ 538480 h 986248"/>
                <a:gd name="connsiteX54" fmla="*/ 5689600 w 7345680"/>
                <a:gd name="connsiteY54" fmla="*/ 548640 h 986248"/>
                <a:gd name="connsiteX55" fmla="*/ 5781040 w 7345680"/>
                <a:gd name="connsiteY55" fmla="*/ 599440 h 986248"/>
                <a:gd name="connsiteX56" fmla="*/ 5821680 w 7345680"/>
                <a:gd name="connsiteY56" fmla="*/ 609600 h 986248"/>
                <a:gd name="connsiteX57" fmla="*/ 5862320 w 7345680"/>
                <a:gd name="connsiteY57" fmla="*/ 629920 h 986248"/>
                <a:gd name="connsiteX58" fmla="*/ 5892800 w 7345680"/>
                <a:gd name="connsiteY58" fmla="*/ 640080 h 986248"/>
                <a:gd name="connsiteX59" fmla="*/ 6004560 w 7345680"/>
                <a:gd name="connsiteY59" fmla="*/ 701040 h 986248"/>
                <a:gd name="connsiteX60" fmla="*/ 6106160 w 7345680"/>
                <a:gd name="connsiteY60" fmla="*/ 731520 h 986248"/>
                <a:gd name="connsiteX61" fmla="*/ 6156960 w 7345680"/>
                <a:gd name="connsiteY61" fmla="*/ 751840 h 986248"/>
                <a:gd name="connsiteX62" fmla="*/ 6187440 w 7345680"/>
                <a:gd name="connsiteY62" fmla="*/ 762000 h 986248"/>
                <a:gd name="connsiteX63" fmla="*/ 6258560 w 7345680"/>
                <a:gd name="connsiteY63" fmla="*/ 792480 h 986248"/>
                <a:gd name="connsiteX64" fmla="*/ 6319520 w 7345680"/>
                <a:gd name="connsiteY64" fmla="*/ 802640 h 986248"/>
                <a:gd name="connsiteX65" fmla="*/ 6512560 w 7345680"/>
                <a:gd name="connsiteY65" fmla="*/ 863600 h 986248"/>
                <a:gd name="connsiteX66" fmla="*/ 6543040 w 7345680"/>
                <a:gd name="connsiteY66" fmla="*/ 873760 h 986248"/>
                <a:gd name="connsiteX67" fmla="*/ 6695440 w 7345680"/>
                <a:gd name="connsiteY67" fmla="*/ 914400 h 986248"/>
                <a:gd name="connsiteX68" fmla="*/ 6725920 w 7345680"/>
                <a:gd name="connsiteY68" fmla="*/ 924560 h 986248"/>
                <a:gd name="connsiteX69" fmla="*/ 6797040 w 7345680"/>
                <a:gd name="connsiteY69" fmla="*/ 934720 h 986248"/>
                <a:gd name="connsiteX70" fmla="*/ 7122160 w 7345680"/>
                <a:gd name="connsiteY70" fmla="*/ 965200 h 986248"/>
                <a:gd name="connsiteX71" fmla="*/ 7345680 w 7345680"/>
                <a:gd name="connsiteY71" fmla="*/ 985520 h 986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7345680" h="986248">
                  <a:moveTo>
                    <a:pt x="0" y="0"/>
                  </a:moveTo>
                  <a:cubicBezTo>
                    <a:pt x="20320" y="3387"/>
                    <a:pt x="40850" y="5691"/>
                    <a:pt x="60960" y="10160"/>
                  </a:cubicBezTo>
                  <a:cubicBezTo>
                    <a:pt x="71415" y="12483"/>
                    <a:pt x="81142" y="17378"/>
                    <a:pt x="91440" y="20320"/>
                  </a:cubicBezTo>
                  <a:cubicBezTo>
                    <a:pt x="104866" y="24156"/>
                    <a:pt x="118533" y="27093"/>
                    <a:pt x="132080" y="30480"/>
                  </a:cubicBezTo>
                  <a:cubicBezTo>
                    <a:pt x="145627" y="40640"/>
                    <a:pt x="158018" y="52559"/>
                    <a:pt x="172720" y="60960"/>
                  </a:cubicBezTo>
                  <a:cubicBezTo>
                    <a:pt x="182019" y="66273"/>
                    <a:pt x="194289" y="65179"/>
                    <a:pt x="203200" y="71120"/>
                  </a:cubicBezTo>
                  <a:cubicBezTo>
                    <a:pt x="279278" y="121839"/>
                    <a:pt x="174820" y="119233"/>
                    <a:pt x="335280" y="172720"/>
                  </a:cubicBezTo>
                  <a:cubicBezTo>
                    <a:pt x="397086" y="193322"/>
                    <a:pt x="334340" y="169436"/>
                    <a:pt x="396240" y="203200"/>
                  </a:cubicBezTo>
                  <a:cubicBezTo>
                    <a:pt x="422833" y="217705"/>
                    <a:pt x="450427" y="230293"/>
                    <a:pt x="477520" y="243840"/>
                  </a:cubicBezTo>
                  <a:cubicBezTo>
                    <a:pt x="491067" y="250613"/>
                    <a:pt x="503597" y="259999"/>
                    <a:pt x="518160" y="264160"/>
                  </a:cubicBezTo>
                  <a:lnTo>
                    <a:pt x="589280" y="284480"/>
                  </a:lnTo>
                  <a:cubicBezTo>
                    <a:pt x="599440" y="291253"/>
                    <a:pt x="608838" y="299339"/>
                    <a:pt x="619760" y="304800"/>
                  </a:cubicBezTo>
                  <a:cubicBezTo>
                    <a:pt x="636072" y="312956"/>
                    <a:pt x="653169" y="319628"/>
                    <a:pt x="670560" y="325120"/>
                  </a:cubicBezTo>
                  <a:cubicBezTo>
                    <a:pt x="717582" y="339969"/>
                    <a:pt x="764160" y="357653"/>
                    <a:pt x="812800" y="365760"/>
                  </a:cubicBezTo>
                  <a:cubicBezTo>
                    <a:pt x="890794" y="378759"/>
                    <a:pt x="853560" y="371880"/>
                    <a:pt x="924560" y="386080"/>
                  </a:cubicBezTo>
                  <a:cubicBezTo>
                    <a:pt x="938107" y="392853"/>
                    <a:pt x="952050" y="398886"/>
                    <a:pt x="965200" y="406400"/>
                  </a:cubicBezTo>
                  <a:cubicBezTo>
                    <a:pt x="975802" y="412458"/>
                    <a:pt x="984522" y="421761"/>
                    <a:pt x="995680" y="426720"/>
                  </a:cubicBezTo>
                  <a:cubicBezTo>
                    <a:pt x="1015253" y="435419"/>
                    <a:pt x="1036045" y="441156"/>
                    <a:pt x="1056640" y="447040"/>
                  </a:cubicBezTo>
                  <a:cubicBezTo>
                    <a:pt x="1080347" y="453813"/>
                    <a:pt x="1103583" y="462525"/>
                    <a:pt x="1127760" y="467360"/>
                  </a:cubicBezTo>
                  <a:cubicBezTo>
                    <a:pt x="1145215" y="470851"/>
                    <a:pt x="1287769" y="486268"/>
                    <a:pt x="1300480" y="487680"/>
                  </a:cubicBezTo>
                  <a:cubicBezTo>
                    <a:pt x="1392964" y="518508"/>
                    <a:pt x="1246896" y="471219"/>
                    <a:pt x="1381760" y="508000"/>
                  </a:cubicBezTo>
                  <a:cubicBezTo>
                    <a:pt x="1402424" y="513636"/>
                    <a:pt x="1422400" y="521547"/>
                    <a:pt x="1442720" y="528320"/>
                  </a:cubicBezTo>
                  <a:cubicBezTo>
                    <a:pt x="1452880" y="531707"/>
                    <a:pt x="1462810" y="535883"/>
                    <a:pt x="1473200" y="538480"/>
                  </a:cubicBezTo>
                  <a:cubicBezTo>
                    <a:pt x="1486747" y="541867"/>
                    <a:pt x="1500186" y="545714"/>
                    <a:pt x="1513840" y="548640"/>
                  </a:cubicBezTo>
                  <a:cubicBezTo>
                    <a:pt x="1547611" y="555877"/>
                    <a:pt x="1583373" y="556133"/>
                    <a:pt x="1615440" y="568960"/>
                  </a:cubicBezTo>
                  <a:cubicBezTo>
                    <a:pt x="1632373" y="575733"/>
                    <a:pt x="1648618" y="584581"/>
                    <a:pt x="1666240" y="589280"/>
                  </a:cubicBezTo>
                  <a:cubicBezTo>
                    <a:pt x="1745899" y="610522"/>
                    <a:pt x="1758908" y="605782"/>
                    <a:pt x="1828800" y="619760"/>
                  </a:cubicBezTo>
                  <a:cubicBezTo>
                    <a:pt x="1858739" y="625748"/>
                    <a:pt x="1904482" y="639873"/>
                    <a:pt x="1930400" y="650240"/>
                  </a:cubicBezTo>
                  <a:cubicBezTo>
                    <a:pt x="1947333" y="657013"/>
                    <a:pt x="1963429" y="666459"/>
                    <a:pt x="1981200" y="670560"/>
                  </a:cubicBezTo>
                  <a:cubicBezTo>
                    <a:pt x="2007805" y="676700"/>
                    <a:pt x="2035387" y="677333"/>
                    <a:pt x="2062480" y="680720"/>
                  </a:cubicBezTo>
                  <a:lnTo>
                    <a:pt x="2153920" y="711200"/>
                  </a:lnTo>
                  <a:cubicBezTo>
                    <a:pt x="2164080" y="714587"/>
                    <a:pt x="2173798" y="719845"/>
                    <a:pt x="2184400" y="721360"/>
                  </a:cubicBezTo>
                  <a:cubicBezTo>
                    <a:pt x="2208107" y="724747"/>
                    <a:pt x="2231959" y="727236"/>
                    <a:pt x="2255520" y="731520"/>
                  </a:cubicBezTo>
                  <a:cubicBezTo>
                    <a:pt x="2269258" y="734018"/>
                    <a:pt x="2282304" y="739948"/>
                    <a:pt x="2296160" y="741680"/>
                  </a:cubicBezTo>
                  <a:cubicBezTo>
                    <a:pt x="2336626" y="746738"/>
                    <a:pt x="2377467" y="748148"/>
                    <a:pt x="2418080" y="751840"/>
                  </a:cubicBezTo>
                  <a:lnTo>
                    <a:pt x="2519680" y="762000"/>
                  </a:lnTo>
                  <a:cubicBezTo>
                    <a:pt x="2571862" y="775046"/>
                    <a:pt x="2559002" y="772978"/>
                    <a:pt x="2621280" y="782320"/>
                  </a:cubicBezTo>
                  <a:lnTo>
                    <a:pt x="2763520" y="802640"/>
                  </a:lnTo>
                  <a:lnTo>
                    <a:pt x="3352800" y="792480"/>
                  </a:lnTo>
                  <a:cubicBezTo>
                    <a:pt x="4755451" y="792480"/>
                    <a:pt x="3075112" y="818843"/>
                    <a:pt x="4419600" y="792480"/>
                  </a:cubicBezTo>
                  <a:cubicBezTo>
                    <a:pt x="4429760" y="789093"/>
                    <a:pt x="4439782" y="785262"/>
                    <a:pt x="4450080" y="782320"/>
                  </a:cubicBezTo>
                  <a:cubicBezTo>
                    <a:pt x="4463506" y="778484"/>
                    <a:pt x="4477645" y="777063"/>
                    <a:pt x="4490720" y="772160"/>
                  </a:cubicBezTo>
                  <a:cubicBezTo>
                    <a:pt x="4504901" y="766842"/>
                    <a:pt x="4517179" y="757158"/>
                    <a:pt x="4531360" y="751840"/>
                  </a:cubicBezTo>
                  <a:cubicBezTo>
                    <a:pt x="4581947" y="732870"/>
                    <a:pt x="4607584" y="748437"/>
                    <a:pt x="4663440" y="711200"/>
                  </a:cubicBezTo>
                  <a:cubicBezTo>
                    <a:pt x="4673600" y="704427"/>
                    <a:pt x="4682762" y="695839"/>
                    <a:pt x="4693920" y="690880"/>
                  </a:cubicBezTo>
                  <a:cubicBezTo>
                    <a:pt x="4713493" y="682181"/>
                    <a:pt x="4737058" y="682441"/>
                    <a:pt x="4754880" y="670560"/>
                  </a:cubicBezTo>
                  <a:cubicBezTo>
                    <a:pt x="4890047" y="580448"/>
                    <a:pt x="4749080" y="668380"/>
                    <a:pt x="4866640" y="609600"/>
                  </a:cubicBezTo>
                  <a:cubicBezTo>
                    <a:pt x="4884303" y="600769"/>
                    <a:pt x="4899777" y="587951"/>
                    <a:pt x="4917440" y="579120"/>
                  </a:cubicBezTo>
                  <a:cubicBezTo>
                    <a:pt x="4927019" y="574331"/>
                    <a:pt x="4938341" y="573749"/>
                    <a:pt x="4947920" y="568960"/>
                  </a:cubicBezTo>
                  <a:cubicBezTo>
                    <a:pt x="4958842" y="563499"/>
                    <a:pt x="4967478" y="554101"/>
                    <a:pt x="4978400" y="548640"/>
                  </a:cubicBezTo>
                  <a:cubicBezTo>
                    <a:pt x="5004764" y="535458"/>
                    <a:pt x="5043825" y="533523"/>
                    <a:pt x="5069840" y="528320"/>
                  </a:cubicBezTo>
                  <a:cubicBezTo>
                    <a:pt x="5083532" y="525582"/>
                    <a:pt x="5096933" y="521547"/>
                    <a:pt x="5110480" y="518160"/>
                  </a:cubicBezTo>
                  <a:lnTo>
                    <a:pt x="5577840" y="528320"/>
                  </a:lnTo>
                  <a:cubicBezTo>
                    <a:pt x="5588541" y="528757"/>
                    <a:pt x="5597783" y="536564"/>
                    <a:pt x="5608320" y="538480"/>
                  </a:cubicBezTo>
                  <a:cubicBezTo>
                    <a:pt x="5635184" y="543364"/>
                    <a:pt x="5662507" y="545253"/>
                    <a:pt x="5689600" y="548640"/>
                  </a:cubicBezTo>
                  <a:cubicBezTo>
                    <a:pt x="5724495" y="571903"/>
                    <a:pt x="5736114" y="581470"/>
                    <a:pt x="5781040" y="599440"/>
                  </a:cubicBezTo>
                  <a:cubicBezTo>
                    <a:pt x="5794005" y="604626"/>
                    <a:pt x="5808605" y="604697"/>
                    <a:pt x="5821680" y="609600"/>
                  </a:cubicBezTo>
                  <a:cubicBezTo>
                    <a:pt x="5835861" y="614918"/>
                    <a:pt x="5848399" y="623954"/>
                    <a:pt x="5862320" y="629920"/>
                  </a:cubicBezTo>
                  <a:cubicBezTo>
                    <a:pt x="5872164" y="634139"/>
                    <a:pt x="5883221" y="635291"/>
                    <a:pt x="5892800" y="640080"/>
                  </a:cubicBezTo>
                  <a:cubicBezTo>
                    <a:pt x="5979077" y="683219"/>
                    <a:pt x="5907535" y="660613"/>
                    <a:pt x="6004560" y="701040"/>
                  </a:cubicBezTo>
                  <a:cubicBezTo>
                    <a:pt x="6098773" y="740296"/>
                    <a:pt x="6031698" y="706699"/>
                    <a:pt x="6106160" y="731520"/>
                  </a:cubicBezTo>
                  <a:cubicBezTo>
                    <a:pt x="6123462" y="737287"/>
                    <a:pt x="6139883" y="745436"/>
                    <a:pt x="6156960" y="751840"/>
                  </a:cubicBezTo>
                  <a:cubicBezTo>
                    <a:pt x="6166988" y="755600"/>
                    <a:pt x="6177496" y="758023"/>
                    <a:pt x="6187440" y="762000"/>
                  </a:cubicBezTo>
                  <a:cubicBezTo>
                    <a:pt x="6211387" y="771579"/>
                    <a:pt x="6233908" y="784895"/>
                    <a:pt x="6258560" y="792480"/>
                  </a:cubicBezTo>
                  <a:cubicBezTo>
                    <a:pt x="6278249" y="798538"/>
                    <a:pt x="6299200" y="799253"/>
                    <a:pt x="6319520" y="802640"/>
                  </a:cubicBezTo>
                  <a:cubicBezTo>
                    <a:pt x="6435265" y="868780"/>
                    <a:pt x="6350349" y="831158"/>
                    <a:pt x="6512560" y="863600"/>
                  </a:cubicBezTo>
                  <a:cubicBezTo>
                    <a:pt x="6523062" y="865700"/>
                    <a:pt x="6532782" y="870683"/>
                    <a:pt x="6543040" y="873760"/>
                  </a:cubicBezTo>
                  <a:cubicBezTo>
                    <a:pt x="6667089" y="910975"/>
                    <a:pt x="6560704" y="877654"/>
                    <a:pt x="6695440" y="914400"/>
                  </a:cubicBezTo>
                  <a:cubicBezTo>
                    <a:pt x="6705772" y="917218"/>
                    <a:pt x="6715418" y="922460"/>
                    <a:pt x="6725920" y="924560"/>
                  </a:cubicBezTo>
                  <a:cubicBezTo>
                    <a:pt x="6749402" y="929256"/>
                    <a:pt x="6773239" y="932075"/>
                    <a:pt x="6797040" y="934720"/>
                  </a:cubicBezTo>
                  <a:cubicBezTo>
                    <a:pt x="6943307" y="950972"/>
                    <a:pt x="6990822" y="954255"/>
                    <a:pt x="7122160" y="965200"/>
                  </a:cubicBezTo>
                  <a:cubicBezTo>
                    <a:pt x="7270572" y="992184"/>
                    <a:pt x="7196056" y="985520"/>
                    <a:pt x="7345680" y="985520"/>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332" name="TextBox 126"/>
            <p:cNvSpPr txBox="1">
              <a:spLocks noChangeArrowheads="1"/>
            </p:cNvSpPr>
            <p:nvPr/>
          </p:nvSpPr>
          <p:spPr bwMode="auto">
            <a:xfrm>
              <a:off x="7841061" y="4961777"/>
              <a:ext cx="6143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solidFill>
                    <a:srgbClr val="00B050"/>
                  </a:solidFill>
                </a:rPr>
                <a:t>12</a:t>
              </a:r>
              <a:endParaRPr lang="en-US" altLang="en-US" b="1">
                <a:solidFill>
                  <a:srgbClr val="00B050"/>
                </a:solidFill>
              </a:endParaRPr>
            </a:p>
          </p:txBody>
        </p:sp>
      </p:grpSp>
      <p:grpSp>
        <p:nvGrpSpPr>
          <p:cNvPr id="50" name="Group 49"/>
          <p:cNvGrpSpPr>
            <a:grpSpLocks/>
          </p:cNvGrpSpPr>
          <p:nvPr/>
        </p:nvGrpSpPr>
        <p:grpSpPr bwMode="auto">
          <a:xfrm>
            <a:off x="2574926" y="4219576"/>
            <a:ext cx="7540625" cy="1939925"/>
            <a:chOff x="1335983" y="4726543"/>
            <a:chExt cx="7539909" cy="1940560"/>
          </a:xfrm>
        </p:grpSpPr>
        <p:sp>
          <p:nvSpPr>
            <p:cNvPr id="48" name="Freeform 47"/>
            <p:cNvSpPr/>
            <p:nvPr/>
          </p:nvSpPr>
          <p:spPr>
            <a:xfrm>
              <a:off x="1335983" y="4726543"/>
              <a:ext cx="7538322" cy="1940560"/>
            </a:xfrm>
            <a:custGeom>
              <a:avLst/>
              <a:gdLst>
                <a:gd name="connsiteX0" fmla="*/ 0 w 7538720"/>
                <a:gd name="connsiteY0" fmla="*/ 0 h 1940560"/>
                <a:gd name="connsiteX1" fmla="*/ 91440 w 7538720"/>
                <a:gd name="connsiteY1" fmla="*/ 60960 h 1940560"/>
                <a:gd name="connsiteX2" fmla="*/ 121920 w 7538720"/>
                <a:gd name="connsiteY2" fmla="*/ 81280 h 1940560"/>
                <a:gd name="connsiteX3" fmla="*/ 193040 w 7538720"/>
                <a:gd name="connsiteY3" fmla="*/ 162560 h 1940560"/>
                <a:gd name="connsiteX4" fmla="*/ 223520 w 7538720"/>
                <a:gd name="connsiteY4" fmla="*/ 182880 h 1940560"/>
                <a:gd name="connsiteX5" fmla="*/ 274320 w 7538720"/>
                <a:gd name="connsiteY5" fmla="*/ 254000 h 1940560"/>
                <a:gd name="connsiteX6" fmla="*/ 335280 w 7538720"/>
                <a:gd name="connsiteY6" fmla="*/ 335280 h 1940560"/>
                <a:gd name="connsiteX7" fmla="*/ 365760 w 7538720"/>
                <a:gd name="connsiteY7" fmla="*/ 386080 h 1940560"/>
                <a:gd name="connsiteX8" fmla="*/ 375920 w 7538720"/>
                <a:gd name="connsiteY8" fmla="*/ 416560 h 1940560"/>
                <a:gd name="connsiteX9" fmla="*/ 436880 w 7538720"/>
                <a:gd name="connsiteY9" fmla="*/ 497840 h 1940560"/>
                <a:gd name="connsiteX10" fmla="*/ 487680 w 7538720"/>
                <a:gd name="connsiteY10" fmla="*/ 568960 h 1940560"/>
                <a:gd name="connsiteX11" fmla="*/ 528320 w 7538720"/>
                <a:gd name="connsiteY11" fmla="*/ 629920 h 1940560"/>
                <a:gd name="connsiteX12" fmla="*/ 538480 w 7538720"/>
                <a:gd name="connsiteY12" fmla="*/ 670560 h 1940560"/>
                <a:gd name="connsiteX13" fmla="*/ 589280 w 7538720"/>
                <a:gd name="connsiteY13" fmla="*/ 751840 h 1940560"/>
                <a:gd name="connsiteX14" fmla="*/ 629920 w 7538720"/>
                <a:gd name="connsiteY14" fmla="*/ 822960 h 1940560"/>
                <a:gd name="connsiteX15" fmla="*/ 650240 w 7538720"/>
                <a:gd name="connsiteY15" fmla="*/ 863600 h 1940560"/>
                <a:gd name="connsiteX16" fmla="*/ 711200 w 7538720"/>
                <a:gd name="connsiteY16" fmla="*/ 934720 h 1940560"/>
                <a:gd name="connsiteX17" fmla="*/ 782320 w 7538720"/>
                <a:gd name="connsiteY17" fmla="*/ 1026160 h 1940560"/>
                <a:gd name="connsiteX18" fmla="*/ 812800 w 7538720"/>
                <a:gd name="connsiteY18" fmla="*/ 1066800 h 1940560"/>
                <a:gd name="connsiteX19" fmla="*/ 883920 w 7538720"/>
                <a:gd name="connsiteY19" fmla="*/ 1137920 h 1940560"/>
                <a:gd name="connsiteX20" fmla="*/ 914400 w 7538720"/>
                <a:gd name="connsiteY20" fmla="*/ 1168400 h 1940560"/>
                <a:gd name="connsiteX21" fmla="*/ 944880 w 7538720"/>
                <a:gd name="connsiteY21" fmla="*/ 1188720 h 1940560"/>
                <a:gd name="connsiteX22" fmla="*/ 1016000 w 7538720"/>
                <a:gd name="connsiteY22" fmla="*/ 1249680 h 1940560"/>
                <a:gd name="connsiteX23" fmla="*/ 1046480 w 7538720"/>
                <a:gd name="connsiteY23" fmla="*/ 1259840 h 1940560"/>
                <a:gd name="connsiteX24" fmla="*/ 1076960 w 7538720"/>
                <a:gd name="connsiteY24" fmla="*/ 1280160 h 1940560"/>
                <a:gd name="connsiteX25" fmla="*/ 1107440 w 7538720"/>
                <a:gd name="connsiteY25" fmla="*/ 1290320 h 1940560"/>
                <a:gd name="connsiteX26" fmla="*/ 1168400 w 7538720"/>
                <a:gd name="connsiteY26" fmla="*/ 1330960 h 1940560"/>
                <a:gd name="connsiteX27" fmla="*/ 1229360 w 7538720"/>
                <a:gd name="connsiteY27" fmla="*/ 1351280 h 1940560"/>
                <a:gd name="connsiteX28" fmla="*/ 1320800 w 7538720"/>
                <a:gd name="connsiteY28" fmla="*/ 1371600 h 1940560"/>
                <a:gd name="connsiteX29" fmla="*/ 1351280 w 7538720"/>
                <a:gd name="connsiteY29" fmla="*/ 1381760 h 1940560"/>
                <a:gd name="connsiteX30" fmla="*/ 1402080 w 7538720"/>
                <a:gd name="connsiteY30" fmla="*/ 1391920 h 1940560"/>
                <a:gd name="connsiteX31" fmla="*/ 1493520 w 7538720"/>
                <a:gd name="connsiteY31" fmla="*/ 1422400 h 1940560"/>
                <a:gd name="connsiteX32" fmla="*/ 1564640 w 7538720"/>
                <a:gd name="connsiteY32" fmla="*/ 1442720 h 1940560"/>
                <a:gd name="connsiteX33" fmla="*/ 1605280 w 7538720"/>
                <a:gd name="connsiteY33" fmla="*/ 1452880 h 1940560"/>
                <a:gd name="connsiteX34" fmla="*/ 1645920 w 7538720"/>
                <a:gd name="connsiteY34" fmla="*/ 1473200 h 1940560"/>
                <a:gd name="connsiteX35" fmla="*/ 1747520 w 7538720"/>
                <a:gd name="connsiteY35" fmla="*/ 1513840 h 1940560"/>
                <a:gd name="connsiteX36" fmla="*/ 1859280 w 7538720"/>
                <a:gd name="connsiteY36" fmla="*/ 1564640 h 1940560"/>
                <a:gd name="connsiteX37" fmla="*/ 1960880 w 7538720"/>
                <a:gd name="connsiteY37" fmla="*/ 1584960 h 1940560"/>
                <a:gd name="connsiteX38" fmla="*/ 1991360 w 7538720"/>
                <a:gd name="connsiteY38" fmla="*/ 1595120 h 1940560"/>
                <a:gd name="connsiteX39" fmla="*/ 2072640 w 7538720"/>
                <a:gd name="connsiteY39" fmla="*/ 1625600 h 1940560"/>
                <a:gd name="connsiteX40" fmla="*/ 2113280 w 7538720"/>
                <a:gd name="connsiteY40" fmla="*/ 1635760 h 1940560"/>
                <a:gd name="connsiteX41" fmla="*/ 2153920 w 7538720"/>
                <a:gd name="connsiteY41" fmla="*/ 1656080 h 1940560"/>
                <a:gd name="connsiteX42" fmla="*/ 2184400 w 7538720"/>
                <a:gd name="connsiteY42" fmla="*/ 1666240 h 1940560"/>
                <a:gd name="connsiteX43" fmla="*/ 2296160 w 7538720"/>
                <a:gd name="connsiteY43" fmla="*/ 1717040 h 1940560"/>
                <a:gd name="connsiteX44" fmla="*/ 2336800 w 7538720"/>
                <a:gd name="connsiteY44" fmla="*/ 1727200 h 1940560"/>
                <a:gd name="connsiteX45" fmla="*/ 2367280 w 7538720"/>
                <a:gd name="connsiteY45" fmla="*/ 1737360 h 1940560"/>
                <a:gd name="connsiteX46" fmla="*/ 2468880 w 7538720"/>
                <a:gd name="connsiteY46" fmla="*/ 1757680 h 1940560"/>
                <a:gd name="connsiteX47" fmla="*/ 2580640 w 7538720"/>
                <a:gd name="connsiteY47" fmla="*/ 1788160 h 1940560"/>
                <a:gd name="connsiteX48" fmla="*/ 2661920 w 7538720"/>
                <a:gd name="connsiteY48" fmla="*/ 1798320 h 1940560"/>
                <a:gd name="connsiteX49" fmla="*/ 2753360 w 7538720"/>
                <a:gd name="connsiteY49" fmla="*/ 1828800 h 1940560"/>
                <a:gd name="connsiteX50" fmla="*/ 2804160 w 7538720"/>
                <a:gd name="connsiteY50" fmla="*/ 1838960 h 1940560"/>
                <a:gd name="connsiteX51" fmla="*/ 2844800 w 7538720"/>
                <a:gd name="connsiteY51" fmla="*/ 1849120 h 1940560"/>
                <a:gd name="connsiteX52" fmla="*/ 2926080 w 7538720"/>
                <a:gd name="connsiteY52" fmla="*/ 1879600 h 1940560"/>
                <a:gd name="connsiteX53" fmla="*/ 2966720 w 7538720"/>
                <a:gd name="connsiteY53" fmla="*/ 1889760 h 1940560"/>
                <a:gd name="connsiteX54" fmla="*/ 3048000 w 7538720"/>
                <a:gd name="connsiteY54" fmla="*/ 1920240 h 1940560"/>
                <a:gd name="connsiteX55" fmla="*/ 3108960 w 7538720"/>
                <a:gd name="connsiteY55" fmla="*/ 1940560 h 1940560"/>
                <a:gd name="connsiteX56" fmla="*/ 3495040 w 7538720"/>
                <a:gd name="connsiteY56" fmla="*/ 1910080 h 1940560"/>
                <a:gd name="connsiteX57" fmla="*/ 3637280 w 7538720"/>
                <a:gd name="connsiteY57" fmla="*/ 1788160 h 1940560"/>
                <a:gd name="connsiteX58" fmla="*/ 3708400 w 7538720"/>
                <a:gd name="connsiteY58" fmla="*/ 1737360 h 1940560"/>
                <a:gd name="connsiteX59" fmla="*/ 3728720 w 7538720"/>
                <a:gd name="connsiteY59" fmla="*/ 1706880 h 1940560"/>
                <a:gd name="connsiteX60" fmla="*/ 3759200 w 7538720"/>
                <a:gd name="connsiteY60" fmla="*/ 1696720 h 1940560"/>
                <a:gd name="connsiteX61" fmla="*/ 3789680 w 7538720"/>
                <a:gd name="connsiteY61" fmla="*/ 1676400 h 1940560"/>
                <a:gd name="connsiteX62" fmla="*/ 3830320 w 7538720"/>
                <a:gd name="connsiteY62" fmla="*/ 1656080 h 1940560"/>
                <a:gd name="connsiteX63" fmla="*/ 3860800 w 7538720"/>
                <a:gd name="connsiteY63" fmla="*/ 1635760 h 1940560"/>
                <a:gd name="connsiteX64" fmla="*/ 3952240 w 7538720"/>
                <a:gd name="connsiteY64" fmla="*/ 1605280 h 1940560"/>
                <a:gd name="connsiteX65" fmla="*/ 3992880 w 7538720"/>
                <a:gd name="connsiteY65" fmla="*/ 1574800 h 1940560"/>
                <a:gd name="connsiteX66" fmla="*/ 4094480 w 7538720"/>
                <a:gd name="connsiteY66" fmla="*/ 1544320 h 1940560"/>
                <a:gd name="connsiteX67" fmla="*/ 4155440 w 7538720"/>
                <a:gd name="connsiteY67" fmla="*/ 1503680 h 1940560"/>
                <a:gd name="connsiteX68" fmla="*/ 4196080 w 7538720"/>
                <a:gd name="connsiteY68" fmla="*/ 1473200 h 1940560"/>
                <a:gd name="connsiteX69" fmla="*/ 4267200 w 7538720"/>
                <a:gd name="connsiteY69" fmla="*/ 1442720 h 1940560"/>
                <a:gd name="connsiteX70" fmla="*/ 4297680 w 7538720"/>
                <a:gd name="connsiteY70" fmla="*/ 1412240 h 1940560"/>
                <a:gd name="connsiteX71" fmla="*/ 4328160 w 7538720"/>
                <a:gd name="connsiteY71" fmla="*/ 1391920 h 1940560"/>
                <a:gd name="connsiteX72" fmla="*/ 4399280 w 7538720"/>
                <a:gd name="connsiteY72" fmla="*/ 1330960 h 1940560"/>
                <a:gd name="connsiteX73" fmla="*/ 4439920 w 7538720"/>
                <a:gd name="connsiteY73" fmla="*/ 1320800 h 1940560"/>
                <a:gd name="connsiteX74" fmla="*/ 4521200 w 7538720"/>
                <a:gd name="connsiteY74" fmla="*/ 1259840 h 1940560"/>
                <a:gd name="connsiteX75" fmla="*/ 4561840 w 7538720"/>
                <a:gd name="connsiteY75" fmla="*/ 1229360 h 1940560"/>
                <a:gd name="connsiteX76" fmla="*/ 4643120 w 7538720"/>
                <a:gd name="connsiteY76" fmla="*/ 1188720 h 1940560"/>
                <a:gd name="connsiteX77" fmla="*/ 4693920 w 7538720"/>
                <a:gd name="connsiteY77" fmla="*/ 1148080 h 1940560"/>
                <a:gd name="connsiteX78" fmla="*/ 4734560 w 7538720"/>
                <a:gd name="connsiteY78" fmla="*/ 1107440 h 1940560"/>
                <a:gd name="connsiteX79" fmla="*/ 4765040 w 7538720"/>
                <a:gd name="connsiteY79" fmla="*/ 1097280 h 1940560"/>
                <a:gd name="connsiteX80" fmla="*/ 4836160 w 7538720"/>
                <a:gd name="connsiteY80" fmla="*/ 1046480 h 1940560"/>
                <a:gd name="connsiteX81" fmla="*/ 4856480 w 7538720"/>
                <a:gd name="connsiteY81" fmla="*/ 1016000 h 1940560"/>
                <a:gd name="connsiteX82" fmla="*/ 4897120 w 7538720"/>
                <a:gd name="connsiteY82" fmla="*/ 995680 h 1940560"/>
                <a:gd name="connsiteX83" fmla="*/ 5019040 w 7538720"/>
                <a:gd name="connsiteY83" fmla="*/ 914400 h 1940560"/>
                <a:gd name="connsiteX84" fmla="*/ 5130800 w 7538720"/>
                <a:gd name="connsiteY84" fmla="*/ 843280 h 1940560"/>
                <a:gd name="connsiteX85" fmla="*/ 5161280 w 7538720"/>
                <a:gd name="connsiteY85" fmla="*/ 812800 h 1940560"/>
                <a:gd name="connsiteX86" fmla="*/ 5242560 w 7538720"/>
                <a:gd name="connsiteY86" fmla="*/ 762000 h 1940560"/>
                <a:gd name="connsiteX87" fmla="*/ 5273040 w 7538720"/>
                <a:gd name="connsiteY87" fmla="*/ 741680 h 1940560"/>
                <a:gd name="connsiteX88" fmla="*/ 5303520 w 7538720"/>
                <a:gd name="connsiteY88" fmla="*/ 711200 h 1940560"/>
                <a:gd name="connsiteX89" fmla="*/ 5374640 w 7538720"/>
                <a:gd name="connsiteY89" fmla="*/ 670560 h 1940560"/>
                <a:gd name="connsiteX90" fmla="*/ 5405120 w 7538720"/>
                <a:gd name="connsiteY90" fmla="*/ 650240 h 1940560"/>
                <a:gd name="connsiteX91" fmla="*/ 5537200 w 7538720"/>
                <a:gd name="connsiteY91" fmla="*/ 589280 h 1940560"/>
                <a:gd name="connsiteX92" fmla="*/ 5588000 w 7538720"/>
                <a:gd name="connsiteY92" fmla="*/ 579120 h 1940560"/>
                <a:gd name="connsiteX93" fmla="*/ 5821680 w 7538720"/>
                <a:gd name="connsiteY93" fmla="*/ 589280 h 1940560"/>
                <a:gd name="connsiteX94" fmla="*/ 5943600 w 7538720"/>
                <a:gd name="connsiteY94" fmla="*/ 629920 h 1940560"/>
                <a:gd name="connsiteX95" fmla="*/ 6014720 w 7538720"/>
                <a:gd name="connsiteY95" fmla="*/ 650240 h 1940560"/>
                <a:gd name="connsiteX96" fmla="*/ 6106160 w 7538720"/>
                <a:gd name="connsiteY96" fmla="*/ 711200 h 1940560"/>
                <a:gd name="connsiteX97" fmla="*/ 6136640 w 7538720"/>
                <a:gd name="connsiteY97" fmla="*/ 721360 h 1940560"/>
                <a:gd name="connsiteX98" fmla="*/ 6177280 w 7538720"/>
                <a:gd name="connsiteY98" fmla="*/ 751840 h 1940560"/>
                <a:gd name="connsiteX99" fmla="*/ 6197600 w 7538720"/>
                <a:gd name="connsiteY99" fmla="*/ 782320 h 1940560"/>
                <a:gd name="connsiteX100" fmla="*/ 6228080 w 7538720"/>
                <a:gd name="connsiteY100" fmla="*/ 802640 h 1940560"/>
                <a:gd name="connsiteX101" fmla="*/ 6258560 w 7538720"/>
                <a:gd name="connsiteY101" fmla="*/ 833120 h 1940560"/>
                <a:gd name="connsiteX102" fmla="*/ 6350000 w 7538720"/>
                <a:gd name="connsiteY102" fmla="*/ 894080 h 1940560"/>
                <a:gd name="connsiteX103" fmla="*/ 6421120 w 7538720"/>
                <a:gd name="connsiteY103" fmla="*/ 944880 h 1940560"/>
                <a:gd name="connsiteX104" fmla="*/ 6482080 w 7538720"/>
                <a:gd name="connsiteY104" fmla="*/ 975360 h 1940560"/>
                <a:gd name="connsiteX105" fmla="*/ 6593840 w 7538720"/>
                <a:gd name="connsiteY105" fmla="*/ 1046480 h 1940560"/>
                <a:gd name="connsiteX106" fmla="*/ 6644640 w 7538720"/>
                <a:gd name="connsiteY106" fmla="*/ 1076960 h 1940560"/>
                <a:gd name="connsiteX107" fmla="*/ 6725920 w 7538720"/>
                <a:gd name="connsiteY107" fmla="*/ 1107440 h 1940560"/>
                <a:gd name="connsiteX108" fmla="*/ 6817360 w 7538720"/>
                <a:gd name="connsiteY108" fmla="*/ 1168400 h 1940560"/>
                <a:gd name="connsiteX109" fmla="*/ 6898640 w 7538720"/>
                <a:gd name="connsiteY109" fmla="*/ 1209040 h 1940560"/>
                <a:gd name="connsiteX110" fmla="*/ 6959600 w 7538720"/>
                <a:gd name="connsiteY110" fmla="*/ 1229360 h 1940560"/>
                <a:gd name="connsiteX111" fmla="*/ 7061200 w 7538720"/>
                <a:gd name="connsiteY111" fmla="*/ 1239520 h 1940560"/>
                <a:gd name="connsiteX112" fmla="*/ 7132320 w 7538720"/>
                <a:gd name="connsiteY112" fmla="*/ 1249680 h 1940560"/>
                <a:gd name="connsiteX113" fmla="*/ 7183120 w 7538720"/>
                <a:gd name="connsiteY113" fmla="*/ 1259840 h 1940560"/>
                <a:gd name="connsiteX114" fmla="*/ 7406640 w 7538720"/>
                <a:gd name="connsiteY114" fmla="*/ 1290320 h 1940560"/>
                <a:gd name="connsiteX115" fmla="*/ 7538720 w 7538720"/>
                <a:gd name="connsiteY115" fmla="*/ 1300480 h 1940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7538720" h="1940560">
                  <a:moveTo>
                    <a:pt x="0" y="0"/>
                  </a:moveTo>
                  <a:cubicBezTo>
                    <a:pt x="85888" y="51533"/>
                    <a:pt x="17365" y="8049"/>
                    <a:pt x="91440" y="60960"/>
                  </a:cubicBezTo>
                  <a:cubicBezTo>
                    <a:pt x="101376" y="68057"/>
                    <a:pt x="112649" y="73333"/>
                    <a:pt x="121920" y="81280"/>
                  </a:cubicBezTo>
                  <a:cubicBezTo>
                    <a:pt x="232728" y="176258"/>
                    <a:pt x="99629" y="69149"/>
                    <a:pt x="193040" y="162560"/>
                  </a:cubicBezTo>
                  <a:cubicBezTo>
                    <a:pt x="201674" y="171194"/>
                    <a:pt x="214886" y="174246"/>
                    <a:pt x="223520" y="182880"/>
                  </a:cubicBezTo>
                  <a:cubicBezTo>
                    <a:pt x="244122" y="203482"/>
                    <a:pt x="257013" y="230924"/>
                    <a:pt x="274320" y="254000"/>
                  </a:cubicBezTo>
                  <a:cubicBezTo>
                    <a:pt x="316129" y="309745"/>
                    <a:pt x="306568" y="289342"/>
                    <a:pt x="335280" y="335280"/>
                  </a:cubicBezTo>
                  <a:cubicBezTo>
                    <a:pt x="345746" y="352026"/>
                    <a:pt x="356929" y="368417"/>
                    <a:pt x="365760" y="386080"/>
                  </a:cubicBezTo>
                  <a:cubicBezTo>
                    <a:pt x="370549" y="395659"/>
                    <a:pt x="370170" y="407525"/>
                    <a:pt x="375920" y="416560"/>
                  </a:cubicBezTo>
                  <a:cubicBezTo>
                    <a:pt x="394102" y="445132"/>
                    <a:pt x="418094" y="469661"/>
                    <a:pt x="436880" y="497840"/>
                  </a:cubicBezTo>
                  <a:cubicBezTo>
                    <a:pt x="502943" y="596935"/>
                    <a:pt x="399465" y="442938"/>
                    <a:pt x="487680" y="568960"/>
                  </a:cubicBezTo>
                  <a:cubicBezTo>
                    <a:pt x="501685" y="588967"/>
                    <a:pt x="528320" y="629920"/>
                    <a:pt x="528320" y="629920"/>
                  </a:cubicBezTo>
                  <a:cubicBezTo>
                    <a:pt x="531707" y="643467"/>
                    <a:pt x="533577" y="657485"/>
                    <a:pt x="538480" y="670560"/>
                  </a:cubicBezTo>
                  <a:cubicBezTo>
                    <a:pt x="552426" y="707750"/>
                    <a:pt x="565305" y="719874"/>
                    <a:pt x="589280" y="751840"/>
                  </a:cubicBezTo>
                  <a:cubicBezTo>
                    <a:pt x="609241" y="811722"/>
                    <a:pt x="585985" y="752663"/>
                    <a:pt x="629920" y="822960"/>
                  </a:cubicBezTo>
                  <a:cubicBezTo>
                    <a:pt x="637947" y="835803"/>
                    <a:pt x="642213" y="850757"/>
                    <a:pt x="650240" y="863600"/>
                  </a:cubicBezTo>
                  <a:cubicBezTo>
                    <a:pt x="688290" y="924480"/>
                    <a:pt x="669638" y="884846"/>
                    <a:pt x="711200" y="934720"/>
                  </a:cubicBezTo>
                  <a:cubicBezTo>
                    <a:pt x="735920" y="964384"/>
                    <a:pt x="758777" y="995554"/>
                    <a:pt x="782320" y="1026160"/>
                  </a:cubicBezTo>
                  <a:cubicBezTo>
                    <a:pt x="792644" y="1039582"/>
                    <a:pt x="800826" y="1054826"/>
                    <a:pt x="812800" y="1066800"/>
                  </a:cubicBezTo>
                  <a:lnTo>
                    <a:pt x="883920" y="1137920"/>
                  </a:lnTo>
                  <a:cubicBezTo>
                    <a:pt x="894080" y="1148080"/>
                    <a:pt x="902445" y="1160430"/>
                    <a:pt x="914400" y="1168400"/>
                  </a:cubicBezTo>
                  <a:cubicBezTo>
                    <a:pt x="924560" y="1175173"/>
                    <a:pt x="935499" y="1180903"/>
                    <a:pt x="944880" y="1188720"/>
                  </a:cubicBezTo>
                  <a:cubicBezTo>
                    <a:pt x="984188" y="1221476"/>
                    <a:pt x="967573" y="1222007"/>
                    <a:pt x="1016000" y="1249680"/>
                  </a:cubicBezTo>
                  <a:cubicBezTo>
                    <a:pt x="1025299" y="1254993"/>
                    <a:pt x="1036901" y="1255051"/>
                    <a:pt x="1046480" y="1259840"/>
                  </a:cubicBezTo>
                  <a:cubicBezTo>
                    <a:pt x="1057402" y="1265301"/>
                    <a:pt x="1066038" y="1274699"/>
                    <a:pt x="1076960" y="1280160"/>
                  </a:cubicBezTo>
                  <a:cubicBezTo>
                    <a:pt x="1086539" y="1284949"/>
                    <a:pt x="1098078" y="1285119"/>
                    <a:pt x="1107440" y="1290320"/>
                  </a:cubicBezTo>
                  <a:cubicBezTo>
                    <a:pt x="1128788" y="1302180"/>
                    <a:pt x="1145232" y="1323237"/>
                    <a:pt x="1168400" y="1330960"/>
                  </a:cubicBezTo>
                  <a:cubicBezTo>
                    <a:pt x="1188720" y="1337733"/>
                    <a:pt x="1208844" y="1345125"/>
                    <a:pt x="1229360" y="1351280"/>
                  </a:cubicBezTo>
                  <a:cubicBezTo>
                    <a:pt x="1281509" y="1366925"/>
                    <a:pt x="1262793" y="1357098"/>
                    <a:pt x="1320800" y="1371600"/>
                  </a:cubicBezTo>
                  <a:cubicBezTo>
                    <a:pt x="1331190" y="1374197"/>
                    <a:pt x="1340890" y="1379163"/>
                    <a:pt x="1351280" y="1381760"/>
                  </a:cubicBezTo>
                  <a:cubicBezTo>
                    <a:pt x="1368033" y="1385948"/>
                    <a:pt x="1385476" y="1387176"/>
                    <a:pt x="1402080" y="1391920"/>
                  </a:cubicBezTo>
                  <a:cubicBezTo>
                    <a:pt x="1432973" y="1400746"/>
                    <a:pt x="1462351" y="1414608"/>
                    <a:pt x="1493520" y="1422400"/>
                  </a:cubicBezTo>
                  <a:cubicBezTo>
                    <a:pt x="1620567" y="1454162"/>
                    <a:pt x="1462610" y="1413569"/>
                    <a:pt x="1564640" y="1442720"/>
                  </a:cubicBezTo>
                  <a:cubicBezTo>
                    <a:pt x="1578066" y="1446556"/>
                    <a:pt x="1592205" y="1447977"/>
                    <a:pt x="1605280" y="1452880"/>
                  </a:cubicBezTo>
                  <a:cubicBezTo>
                    <a:pt x="1619461" y="1458198"/>
                    <a:pt x="1631999" y="1467234"/>
                    <a:pt x="1645920" y="1473200"/>
                  </a:cubicBezTo>
                  <a:cubicBezTo>
                    <a:pt x="1679446" y="1487568"/>
                    <a:pt x="1714895" y="1497528"/>
                    <a:pt x="1747520" y="1513840"/>
                  </a:cubicBezTo>
                  <a:cubicBezTo>
                    <a:pt x="1773617" y="1526889"/>
                    <a:pt x="1828468" y="1556424"/>
                    <a:pt x="1859280" y="1564640"/>
                  </a:cubicBezTo>
                  <a:cubicBezTo>
                    <a:pt x="1892651" y="1573539"/>
                    <a:pt x="1928115" y="1574038"/>
                    <a:pt x="1960880" y="1584960"/>
                  </a:cubicBezTo>
                  <a:cubicBezTo>
                    <a:pt x="1971040" y="1588347"/>
                    <a:pt x="1981332" y="1591360"/>
                    <a:pt x="1991360" y="1595120"/>
                  </a:cubicBezTo>
                  <a:cubicBezTo>
                    <a:pt x="2025715" y="1608003"/>
                    <a:pt x="2040354" y="1616375"/>
                    <a:pt x="2072640" y="1625600"/>
                  </a:cubicBezTo>
                  <a:cubicBezTo>
                    <a:pt x="2086066" y="1629436"/>
                    <a:pt x="2100205" y="1630857"/>
                    <a:pt x="2113280" y="1635760"/>
                  </a:cubicBezTo>
                  <a:cubicBezTo>
                    <a:pt x="2127461" y="1641078"/>
                    <a:pt x="2139999" y="1650114"/>
                    <a:pt x="2153920" y="1656080"/>
                  </a:cubicBezTo>
                  <a:cubicBezTo>
                    <a:pt x="2163764" y="1660299"/>
                    <a:pt x="2174556" y="1662021"/>
                    <a:pt x="2184400" y="1666240"/>
                  </a:cubicBezTo>
                  <a:cubicBezTo>
                    <a:pt x="2268251" y="1702176"/>
                    <a:pt x="2176818" y="1673643"/>
                    <a:pt x="2296160" y="1717040"/>
                  </a:cubicBezTo>
                  <a:cubicBezTo>
                    <a:pt x="2309283" y="1721812"/>
                    <a:pt x="2323374" y="1723364"/>
                    <a:pt x="2336800" y="1727200"/>
                  </a:cubicBezTo>
                  <a:cubicBezTo>
                    <a:pt x="2347098" y="1730142"/>
                    <a:pt x="2356845" y="1734952"/>
                    <a:pt x="2367280" y="1737360"/>
                  </a:cubicBezTo>
                  <a:cubicBezTo>
                    <a:pt x="2400933" y="1745126"/>
                    <a:pt x="2436115" y="1746758"/>
                    <a:pt x="2468880" y="1757680"/>
                  </a:cubicBezTo>
                  <a:cubicBezTo>
                    <a:pt x="2523321" y="1775827"/>
                    <a:pt x="2527300" y="1779954"/>
                    <a:pt x="2580640" y="1788160"/>
                  </a:cubicBezTo>
                  <a:cubicBezTo>
                    <a:pt x="2607627" y="1792312"/>
                    <a:pt x="2634987" y="1793831"/>
                    <a:pt x="2661920" y="1798320"/>
                  </a:cubicBezTo>
                  <a:cubicBezTo>
                    <a:pt x="2720411" y="1808068"/>
                    <a:pt x="2689389" y="1809609"/>
                    <a:pt x="2753360" y="1828800"/>
                  </a:cubicBezTo>
                  <a:cubicBezTo>
                    <a:pt x="2769900" y="1833762"/>
                    <a:pt x="2787303" y="1835214"/>
                    <a:pt x="2804160" y="1838960"/>
                  </a:cubicBezTo>
                  <a:cubicBezTo>
                    <a:pt x="2817791" y="1841989"/>
                    <a:pt x="2831374" y="1845284"/>
                    <a:pt x="2844800" y="1849120"/>
                  </a:cubicBezTo>
                  <a:cubicBezTo>
                    <a:pt x="2894738" y="1863388"/>
                    <a:pt x="2861665" y="1858128"/>
                    <a:pt x="2926080" y="1879600"/>
                  </a:cubicBezTo>
                  <a:cubicBezTo>
                    <a:pt x="2939327" y="1884016"/>
                    <a:pt x="2953173" y="1886373"/>
                    <a:pt x="2966720" y="1889760"/>
                  </a:cubicBezTo>
                  <a:cubicBezTo>
                    <a:pt x="3019763" y="1925122"/>
                    <a:pt x="2973637" y="1899959"/>
                    <a:pt x="3048000" y="1920240"/>
                  </a:cubicBezTo>
                  <a:cubicBezTo>
                    <a:pt x="3068664" y="1925876"/>
                    <a:pt x="3108960" y="1940560"/>
                    <a:pt x="3108960" y="1940560"/>
                  </a:cubicBezTo>
                  <a:cubicBezTo>
                    <a:pt x="3237653" y="1930400"/>
                    <a:pt x="3368348" y="1934868"/>
                    <a:pt x="3495040" y="1910080"/>
                  </a:cubicBezTo>
                  <a:cubicBezTo>
                    <a:pt x="3547407" y="1899834"/>
                    <a:pt x="3596413" y="1815404"/>
                    <a:pt x="3637280" y="1788160"/>
                  </a:cubicBezTo>
                  <a:cubicBezTo>
                    <a:pt x="3654587" y="1776622"/>
                    <a:pt x="3695798" y="1749962"/>
                    <a:pt x="3708400" y="1737360"/>
                  </a:cubicBezTo>
                  <a:cubicBezTo>
                    <a:pt x="3717034" y="1728726"/>
                    <a:pt x="3719185" y="1714508"/>
                    <a:pt x="3728720" y="1706880"/>
                  </a:cubicBezTo>
                  <a:cubicBezTo>
                    <a:pt x="3737083" y="1700190"/>
                    <a:pt x="3749621" y="1701509"/>
                    <a:pt x="3759200" y="1696720"/>
                  </a:cubicBezTo>
                  <a:cubicBezTo>
                    <a:pt x="3770122" y="1691259"/>
                    <a:pt x="3779078" y="1682458"/>
                    <a:pt x="3789680" y="1676400"/>
                  </a:cubicBezTo>
                  <a:cubicBezTo>
                    <a:pt x="3802830" y="1668886"/>
                    <a:pt x="3817170" y="1663594"/>
                    <a:pt x="3830320" y="1656080"/>
                  </a:cubicBezTo>
                  <a:cubicBezTo>
                    <a:pt x="3840922" y="1650022"/>
                    <a:pt x="3849878" y="1641221"/>
                    <a:pt x="3860800" y="1635760"/>
                  </a:cubicBezTo>
                  <a:cubicBezTo>
                    <a:pt x="3899059" y="1616631"/>
                    <a:pt x="3913435" y="1614981"/>
                    <a:pt x="3952240" y="1605280"/>
                  </a:cubicBezTo>
                  <a:cubicBezTo>
                    <a:pt x="3965787" y="1595120"/>
                    <a:pt x="3978078" y="1583024"/>
                    <a:pt x="3992880" y="1574800"/>
                  </a:cubicBezTo>
                  <a:cubicBezTo>
                    <a:pt x="4030474" y="1553915"/>
                    <a:pt x="4053482" y="1552520"/>
                    <a:pt x="4094480" y="1544320"/>
                  </a:cubicBezTo>
                  <a:cubicBezTo>
                    <a:pt x="4165411" y="1473389"/>
                    <a:pt x="4086823" y="1542890"/>
                    <a:pt x="4155440" y="1503680"/>
                  </a:cubicBezTo>
                  <a:cubicBezTo>
                    <a:pt x="4170142" y="1495279"/>
                    <a:pt x="4181378" y="1481601"/>
                    <a:pt x="4196080" y="1473200"/>
                  </a:cubicBezTo>
                  <a:cubicBezTo>
                    <a:pt x="4262411" y="1435297"/>
                    <a:pt x="4186601" y="1500291"/>
                    <a:pt x="4267200" y="1442720"/>
                  </a:cubicBezTo>
                  <a:cubicBezTo>
                    <a:pt x="4278892" y="1434369"/>
                    <a:pt x="4286642" y="1421438"/>
                    <a:pt x="4297680" y="1412240"/>
                  </a:cubicBezTo>
                  <a:cubicBezTo>
                    <a:pt x="4307061" y="1404423"/>
                    <a:pt x="4318889" y="1399867"/>
                    <a:pt x="4328160" y="1391920"/>
                  </a:cubicBezTo>
                  <a:cubicBezTo>
                    <a:pt x="4353398" y="1370288"/>
                    <a:pt x="4368180" y="1344289"/>
                    <a:pt x="4399280" y="1330960"/>
                  </a:cubicBezTo>
                  <a:cubicBezTo>
                    <a:pt x="4412115" y="1325459"/>
                    <a:pt x="4426373" y="1324187"/>
                    <a:pt x="4439920" y="1320800"/>
                  </a:cubicBezTo>
                  <a:lnTo>
                    <a:pt x="4521200" y="1259840"/>
                  </a:lnTo>
                  <a:cubicBezTo>
                    <a:pt x="4534747" y="1249680"/>
                    <a:pt x="4546694" y="1236933"/>
                    <a:pt x="4561840" y="1229360"/>
                  </a:cubicBezTo>
                  <a:cubicBezTo>
                    <a:pt x="4588933" y="1215813"/>
                    <a:pt x="4619466" y="1207643"/>
                    <a:pt x="4643120" y="1188720"/>
                  </a:cubicBezTo>
                  <a:cubicBezTo>
                    <a:pt x="4660053" y="1175173"/>
                    <a:pt x="4677712" y="1162487"/>
                    <a:pt x="4693920" y="1148080"/>
                  </a:cubicBezTo>
                  <a:cubicBezTo>
                    <a:pt x="4708239" y="1135352"/>
                    <a:pt x="4718971" y="1118575"/>
                    <a:pt x="4734560" y="1107440"/>
                  </a:cubicBezTo>
                  <a:cubicBezTo>
                    <a:pt x="4743275" y="1101215"/>
                    <a:pt x="4755461" y="1102069"/>
                    <a:pt x="4765040" y="1097280"/>
                  </a:cubicBezTo>
                  <a:cubicBezTo>
                    <a:pt x="4776578" y="1091511"/>
                    <a:pt x="4831558" y="1051082"/>
                    <a:pt x="4836160" y="1046480"/>
                  </a:cubicBezTo>
                  <a:cubicBezTo>
                    <a:pt x="4844794" y="1037846"/>
                    <a:pt x="4847099" y="1023817"/>
                    <a:pt x="4856480" y="1016000"/>
                  </a:cubicBezTo>
                  <a:cubicBezTo>
                    <a:pt x="4868115" y="1006304"/>
                    <a:pt x="4884038" y="1003311"/>
                    <a:pt x="4897120" y="995680"/>
                  </a:cubicBezTo>
                  <a:cubicBezTo>
                    <a:pt x="5069845" y="894924"/>
                    <a:pt x="4911985" y="985770"/>
                    <a:pt x="5019040" y="914400"/>
                  </a:cubicBezTo>
                  <a:cubicBezTo>
                    <a:pt x="5055781" y="889906"/>
                    <a:pt x="5099576" y="874504"/>
                    <a:pt x="5130800" y="843280"/>
                  </a:cubicBezTo>
                  <a:cubicBezTo>
                    <a:pt x="5140960" y="833120"/>
                    <a:pt x="5149660" y="821251"/>
                    <a:pt x="5161280" y="812800"/>
                  </a:cubicBezTo>
                  <a:cubicBezTo>
                    <a:pt x="5187119" y="794008"/>
                    <a:pt x="5215976" y="779723"/>
                    <a:pt x="5242560" y="762000"/>
                  </a:cubicBezTo>
                  <a:cubicBezTo>
                    <a:pt x="5252720" y="755227"/>
                    <a:pt x="5263659" y="749497"/>
                    <a:pt x="5273040" y="741680"/>
                  </a:cubicBezTo>
                  <a:cubicBezTo>
                    <a:pt x="5284078" y="732482"/>
                    <a:pt x="5292482" y="720398"/>
                    <a:pt x="5303520" y="711200"/>
                  </a:cubicBezTo>
                  <a:cubicBezTo>
                    <a:pt x="5330524" y="688697"/>
                    <a:pt x="5343021" y="688628"/>
                    <a:pt x="5374640" y="670560"/>
                  </a:cubicBezTo>
                  <a:cubicBezTo>
                    <a:pt x="5385242" y="664502"/>
                    <a:pt x="5394400" y="656087"/>
                    <a:pt x="5405120" y="650240"/>
                  </a:cubicBezTo>
                  <a:cubicBezTo>
                    <a:pt x="5431234" y="635996"/>
                    <a:pt x="5501311" y="600047"/>
                    <a:pt x="5537200" y="589280"/>
                  </a:cubicBezTo>
                  <a:cubicBezTo>
                    <a:pt x="5553740" y="584318"/>
                    <a:pt x="5571067" y="582507"/>
                    <a:pt x="5588000" y="579120"/>
                  </a:cubicBezTo>
                  <a:cubicBezTo>
                    <a:pt x="5665893" y="582507"/>
                    <a:pt x="5744076" y="581770"/>
                    <a:pt x="5821680" y="589280"/>
                  </a:cubicBezTo>
                  <a:cubicBezTo>
                    <a:pt x="5919159" y="598713"/>
                    <a:pt x="5877165" y="605007"/>
                    <a:pt x="5943600" y="629920"/>
                  </a:cubicBezTo>
                  <a:cubicBezTo>
                    <a:pt x="5969642" y="639686"/>
                    <a:pt x="5990158" y="637959"/>
                    <a:pt x="6014720" y="650240"/>
                  </a:cubicBezTo>
                  <a:cubicBezTo>
                    <a:pt x="6153136" y="719448"/>
                    <a:pt x="5987043" y="643133"/>
                    <a:pt x="6106160" y="711200"/>
                  </a:cubicBezTo>
                  <a:cubicBezTo>
                    <a:pt x="6115459" y="716513"/>
                    <a:pt x="6126480" y="717973"/>
                    <a:pt x="6136640" y="721360"/>
                  </a:cubicBezTo>
                  <a:cubicBezTo>
                    <a:pt x="6150187" y="731520"/>
                    <a:pt x="6165306" y="739866"/>
                    <a:pt x="6177280" y="751840"/>
                  </a:cubicBezTo>
                  <a:cubicBezTo>
                    <a:pt x="6185914" y="760474"/>
                    <a:pt x="6188966" y="773686"/>
                    <a:pt x="6197600" y="782320"/>
                  </a:cubicBezTo>
                  <a:cubicBezTo>
                    <a:pt x="6206234" y="790954"/>
                    <a:pt x="6218699" y="794823"/>
                    <a:pt x="6228080" y="802640"/>
                  </a:cubicBezTo>
                  <a:cubicBezTo>
                    <a:pt x="6239118" y="811838"/>
                    <a:pt x="6247065" y="824499"/>
                    <a:pt x="6258560" y="833120"/>
                  </a:cubicBezTo>
                  <a:cubicBezTo>
                    <a:pt x="6287866" y="855099"/>
                    <a:pt x="6320694" y="872101"/>
                    <a:pt x="6350000" y="894080"/>
                  </a:cubicBezTo>
                  <a:cubicBezTo>
                    <a:pt x="6365091" y="905398"/>
                    <a:pt x="6402019" y="934268"/>
                    <a:pt x="6421120" y="944880"/>
                  </a:cubicBezTo>
                  <a:cubicBezTo>
                    <a:pt x="6440979" y="955913"/>
                    <a:pt x="6462498" y="963841"/>
                    <a:pt x="6482080" y="975360"/>
                  </a:cubicBezTo>
                  <a:cubicBezTo>
                    <a:pt x="6520140" y="997748"/>
                    <a:pt x="6556395" y="1023077"/>
                    <a:pt x="6593840" y="1046480"/>
                  </a:cubicBezTo>
                  <a:cubicBezTo>
                    <a:pt x="6610586" y="1056946"/>
                    <a:pt x="6626305" y="1069626"/>
                    <a:pt x="6644640" y="1076960"/>
                  </a:cubicBezTo>
                  <a:cubicBezTo>
                    <a:pt x="6705384" y="1101257"/>
                    <a:pt x="6678138" y="1091513"/>
                    <a:pt x="6725920" y="1107440"/>
                  </a:cubicBezTo>
                  <a:cubicBezTo>
                    <a:pt x="6766064" y="1137548"/>
                    <a:pt x="6771042" y="1143460"/>
                    <a:pt x="6817360" y="1168400"/>
                  </a:cubicBezTo>
                  <a:cubicBezTo>
                    <a:pt x="6844031" y="1182761"/>
                    <a:pt x="6869903" y="1199461"/>
                    <a:pt x="6898640" y="1209040"/>
                  </a:cubicBezTo>
                  <a:cubicBezTo>
                    <a:pt x="6918960" y="1215813"/>
                    <a:pt x="6938548" y="1225413"/>
                    <a:pt x="6959600" y="1229360"/>
                  </a:cubicBezTo>
                  <a:cubicBezTo>
                    <a:pt x="6993053" y="1235632"/>
                    <a:pt x="7027398" y="1235543"/>
                    <a:pt x="7061200" y="1239520"/>
                  </a:cubicBezTo>
                  <a:cubicBezTo>
                    <a:pt x="7084983" y="1242318"/>
                    <a:pt x="7108698" y="1245743"/>
                    <a:pt x="7132320" y="1249680"/>
                  </a:cubicBezTo>
                  <a:cubicBezTo>
                    <a:pt x="7149354" y="1252519"/>
                    <a:pt x="7166063" y="1257147"/>
                    <a:pt x="7183120" y="1259840"/>
                  </a:cubicBezTo>
                  <a:cubicBezTo>
                    <a:pt x="7275009" y="1274349"/>
                    <a:pt x="7321949" y="1279734"/>
                    <a:pt x="7406640" y="1290320"/>
                  </a:cubicBezTo>
                  <a:cubicBezTo>
                    <a:pt x="7469249" y="1311190"/>
                    <a:pt x="7426410" y="1300480"/>
                    <a:pt x="7538720" y="1300480"/>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330" name="TextBox 129"/>
            <p:cNvSpPr txBox="1">
              <a:spLocks noChangeArrowheads="1"/>
            </p:cNvSpPr>
            <p:nvPr/>
          </p:nvSpPr>
          <p:spPr bwMode="auto">
            <a:xfrm>
              <a:off x="7522363" y="6020772"/>
              <a:ext cx="135352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solidFill>
                    <a:srgbClr val="FF0000"/>
                  </a:solidFill>
                </a:rPr>
                <a:t>15 critical path</a:t>
              </a:r>
              <a:endParaRPr lang="en-US" altLang="en-US" b="1">
                <a:solidFill>
                  <a:srgbClr val="FF0000"/>
                </a:solidFill>
              </a:endParaRPr>
            </a:p>
          </p:txBody>
        </p:sp>
      </p:grpSp>
      <p:grpSp>
        <p:nvGrpSpPr>
          <p:cNvPr id="8" name="Group 7"/>
          <p:cNvGrpSpPr/>
          <p:nvPr/>
        </p:nvGrpSpPr>
        <p:grpSpPr>
          <a:xfrm>
            <a:off x="9151939" y="2246313"/>
            <a:ext cx="1393825" cy="1064422"/>
            <a:chOff x="9151939" y="2246313"/>
            <a:chExt cx="1393825" cy="1064422"/>
          </a:xfrm>
        </p:grpSpPr>
        <p:sp>
          <p:nvSpPr>
            <p:cNvPr id="3" name="TextBox 2"/>
            <p:cNvSpPr txBox="1"/>
            <p:nvPr/>
          </p:nvSpPr>
          <p:spPr>
            <a:xfrm>
              <a:off x="9151939" y="2246313"/>
              <a:ext cx="1393825" cy="369332"/>
            </a:xfrm>
            <a:prstGeom prst="rect">
              <a:avLst/>
            </a:prstGeom>
            <a:noFill/>
          </p:spPr>
          <p:txBody>
            <a:bodyPr wrap="square" rtlCol="0">
              <a:spAutoFit/>
            </a:bodyPr>
            <a:lstStyle/>
            <a:p>
              <a:r>
                <a:rPr lang="en-US" dirty="0" smtClean="0"/>
                <a:t>Path times</a:t>
              </a:r>
              <a:endParaRPr lang="en-US" dirty="0"/>
            </a:p>
          </p:txBody>
        </p:sp>
        <p:cxnSp>
          <p:nvCxnSpPr>
            <p:cNvPr id="6" name="Straight Arrow Connector 5"/>
            <p:cNvCxnSpPr>
              <a:stCxn id="3" idx="2"/>
            </p:cNvCxnSpPr>
            <p:nvPr/>
          </p:nvCxnSpPr>
          <p:spPr>
            <a:xfrm flipH="1">
              <a:off x="9588500" y="2615645"/>
              <a:ext cx="260352" cy="695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920800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subTnLst>
                                    <p:set>
                                      <p:cBhvr override="childStyle">
                                        <p:cTn dur="1" fill="hold" display="0" masterRel="nextClick" afterEffect="1"/>
                                        <p:tgtEl>
                                          <p:spTgt spid="41"/>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subTnLst>
                                    <p:set>
                                      <p:cBhvr override="childStyle">
                                        <p:cTn dur="1" fill="hold" display="0" masterRel="nextClick" afterEffect="1"/>
                                        <p:tgtEl>
                                          <p:spTgt spid="43"/>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subTnLst>
                                    <p:set>
                                      <p:cBhvr override="childStyle">
                                        <p:cTn dur="1" fill="hold" display="0" masterRel="nextClick" afterEffect="1"/>
                                        <p:tgtEl>
                                          <p:spTgt spid="47"/>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7400" y="584200"/>
            <a:ext cx="9194800" cy="523220"/>
          </a:xfrm>
          <a:prstGeom prst="rect">
            <a:avLst/>
          </a:prstGeom>
          <a:noFill/>
        </p:spPr>
        <p:txBody>
          <a:bodyPr wrap="square" rtlCol="0">
            <a:spAutoFit/>
          </a:bodyPr>
          <a:lstStyle/>
          <a:p>
            <a:r>
              <a:rPr lang="sk-SK" sz="2800" dirty="0" err="1" smtClean="0"/>
              <a:t>Benefits</a:t>
            </a:r>
            <a:r>
              <a:rPr lang="sk-SK" sz="2800" dirty="0" smtClean="0"/>
              <a:t> of </a:t>
            </a:r>
            <a:r>
              <a:rPr lang="sk-SK" sz="2800" dirty="0" err="1" smtClean="0"/>
              <a:t>the</a:t>
            </a:r>
            <a:r>
              <a:rPr lang="sk-SK" sz="2800" dirty="0" smtClean="0"/>
              <a:t> </a:t>
            </a:r>
            <a:r>
              <a:rPr lang="sk-SK" sz="2800" dirty="0" err="1" smtClean="0"/>
              <a:t>critical</a:t>
            </a:r>
            <a:r>
              <a:rPr lang="sk-SK" sz="2800" dirty="0" smtClean="0"/>
              <a:t> </a:t>
            </a:r>
            <a:r>
              <a:rPr lang="sk-SK" sz="2800" dirty="0" err="1" smtClean="0"/>
              <a:t>path</a:t>
            </a:r>
            <a:r>
              <a:rPr lang="sk-SK" sz="2800" dirty="0" smtClean="0"/>
              <a:t> </a:t>
            </a:r>
            <a:r>
              <a:rPr lang="sk-SK" sz="2800" dirty="0" err="1" smtClean="0"/>
              <a:t>method</a:t>
            </a:r>
            <a:endParaRPr lang="en-US" sz="2800" dirty="0"/>
          </a:p>
        </p:txBody>
      </p:sp>
      <p:sp>
        <p:nvSpPr>
          <p:cNvPr id="3" name="TextBox 2"/>
          <p:cNvSpPr txBox="1"/>
          <p:nvPr/>
        </p:nvSpPr>
        <p:spPr>
          <a:xfrm>
            <a:off x="1625600" y="1765300"/>
            <a:ext cx="10096500" cy="646331"/>
          </a:xfrm>
          <a:prstGeom prst="rect">
            <a:avLst/>
          </a:prstGeom>
          <a:noFill/>
        </p:spPr>
        <p:txBody>
          <a:bodyPr wrap="square" rtlCol="0">
            <a:spAutoFit/>
          </a:bodyPr>
          <a:lstStyle/>
          <a:p>
            <a:r>
              <a:rPr lang="sk-SK" dirty="0" smtClean="0"/>
              <a:t>1.  </a:t>
            </a:r>
            <a:r>
              <a:rPr lang="sk-SK" dirty="0" err="1" smtClean="0"/>
              <a:t>Reduces</a:t>
            </a:r>
            <a:r>
              <a:rPr lang="sk-SK" dirty="0" smtClean="0"/>
              <a:t> </a:t>
            </a:r>
            <a:r>
              <a:rPr lang="sk-SK" dirty="0" err="1" smtClean="0"/>
              <a:t>plan</a:t>
            </a:r>
            <a:r>
              <a:rPr lang="sk-SK" dirty="0" smtClean="0"/>
              <a:t> </a:t>
            </a:r>
            <a:r>
              <a:rPr lang="sk-SK" dirty="0" err="1" smtClean="0"/>
              <a:t>delays</a:t>
            </a:r>
            <a:r>
              <a:rPr lang="sk-SK" dirty="0" smtClean="0"/>
              <a:t>, </a:t>
            </a:r>
            <a:r>
              <a:rPr lang="sk-SK" dirty="0" err="1" smtClean="0"/>
              <a:t>identifies</a:t>
            </a:r>
            <a:r>
              <a:rPr lang="sk-SK" dirty="0" smtClean="0"/>
              <a:t> </a:t>
            </a:r>
            <a:r>
              <a:rPr lang="sk-SK" dirty="0" err="1" smtClean="0"/>
              <a:t>the</a:t>
            </a:r>
            <a:r>
              <a:rPr lang="sk-SK" dirty="0" smtClean="0"/>
              <a:t> most </a:t>
            </a:r>
            <a:r>
              <a:rPr lang="sk-SK" dirty="0" err="1" smtClean="0"/>
              <a:t>importanf</a:t>
            </a:r>
            <a:r>
              <a:rPr lang="sk-SK" dirty="0" smtClean="0"/>
              <a:t> </a:t>
            </a:r>
            <a:r>
              <a:rPr lang="sk-SK" dirty="0" err="1" smtClean="0"/>
              <a:t>tasks</a:t>
            </a:r>
            <a:r>
              <a:rPr lang="sk-SK" dirty="0" smtClean="0"/>
              <a:t> in </a:t>
            </a:r>
            <a:r>
              <a:rPr lang="sk-SK" dirty="0" err="1" smtClean="0"/>
              <a:t>the</a:t>
            </a:r>
            <a:r>
              <a:rPr lang="sk-SK" dirty="0" smtClean="0"/>
              <a:t> </a:t>
            </a:r>
            <a:r>
              <a:rPr lang="sk-SK" dirty="0" err="1" smtClean="0"/>
              <a:t>project</a:t>
            </a:r>
            <a:endParaRPr lang="sk-SK" dirty="0" smtClean="0"/>
          </a:p>
          <a:p>
            <a:endParaRPr lang="en-US" dirty="0"/>
          </a:p>
        </p:txBody>
      </p:sp>
      <p:sp>
        <p:nvSpPr>
          <p:cNvPr id="4" name="TextBox 3"/>
          <p:cNvSpPr txBox="1"/>
          <p:nvPr/>
        </p:nvSpPr>
        <p:spPr>
          <a:xfrm>
            <a:off x="1606550" y="2603500"/>
            <a:ext cx="10096500" cy="646331"/>
          </a:xfrm>
          <a:prstGeom prst="rect">
            <a:avLst/>
          </a:prstGeom>
          <a:noFill/>
        </p:spPr>
        <p:txBody>
          <a:bodyPr wrap="square" rtlCol="0">
            <a:spAutoFit/>
          </a:bodyPr>
          <a:lstStyle/>
          <a:p>
            <a:r>
              <a:rPr lang="sk-SK" dirty="0"/>
              <a:t>2</a:t>
            </a:r>
            <a:r>
              <a:rPr lang="sk-SK" dirty="0" smtClean="0"/>
              <a:t>.  </a:t>
            </a:r>
            <a:r>
              <a:rPr lang="sk-SK" dirty="0" err="1" smtClean="0"/>
              <a:t>Visualizes</a:t>
            </a:r>
            <a:r>
              <a:rPr lang="sk-SK" dirty="0" smtClean="0"/>
              <a:t> </a:t>
            </a:r>
            <a:r>
              <a:rPr lang="sk-SK" dirty="0" err="1" smtClean="0"/>
              <a:t>task</a:t>
            </a:r>
            <a:r>
              <a:rPr lang="sk-SK" dirty="0" smtClean="0"/>
              <a:t> </a:t>
            </a:r>
            <a:r>
              <a:rPr lang="sk-SK" dirty="0" err="1" smtClean="0"/>
              <a:t>dependencies</a:t>
            </a:r>
            <a:endParaRPr lang="sk-SK" dirty="0" smtClean="0"/>
          </a:p>
          <a:p>
            <a:endParaRPr lang="en-US" dirty="0"/>
          </a:p>
        </p:txBody>
      </p:sp>
      <p:sp>
        <p:nvSpPr>
          <p:cNvPr id="5" name="TextBox 4"/>
          <p:cNvSpPr txBox="1"/>
          <p:nvPr/>
        </p:nvSpPr>
        <p:spPr>
          <a:xfrm>
            <a:off x="1625600" y="3441700"/>
            <a:ext cx="7010400" cy="646331"/>
          </a:xfrm>
          <a:prstGeom prst="rect">
            <a:avLst/>
          </a:prstGeom>
          <a:noFill/>
        </p:spPr>
        <p:txBody>
          <a:bodyPr wrap="square" rtlCol="0">
            <a:spAutoFit/>
          </a:bodyPr>
          <a:lstStyle/>
          <a:p>
            <a:r>
              <a:rPr lang="sk-SK" dirty="0"/>
              <a:t>3</a:t>
            </a:r>
            <a:r>
              <a:rPr lang="sk-SK" dirty="0" smtClean="0"/>
              <a:t>.  </a:t>
            </a:r>
            <a:r>
              <a:rPr lang="sk-SK" dirty="0" err="1" smtClean="0"/>
              <a:t>Improves</a:t>
            </a:r>
            <a:r>
              <a:rPr lang="sk-SK" dirty="0" smtClean="0"/>
              <a:t> </a:t>
            </a:r>
            <a:r>
              <a:rPr lang="sk-SK" dirty="0" err="1" smtClean="0"/>
              <a:t>organization</a:t>
            </a:r>
            <a:endParaRPr lang="sk-SK" dirty="0" smtClean="0"/>
          </a:p>
          <a:p>
            <a:endParaRPr lang="en-US" dirty="0"/>
          </a:p>
        </p:txBody>
      </p:sp>
      <p:sp>
        <p:nvSpPr>
          <p:cNvPr id="6" name="TextBox 5"/>
          <p:cNvSpPr txBox="1"/>
          <p:nvPr/>
        </p:nvSpPr>
        <p:spPr>
          <a:xfrm>
            <a:off x="1606550" y="4279900"/>
            <a:ext cx="8909050" cy="923330"/>
          </a:xfrm>
          <a:prstGeom prst="rect">
            <a:avLst/>
          </a:prstGeom>
          <a:noFill/>
        </p:spPr>
        <p:txBody>
          <a:bodyPr wrap="square" rtlCol="0">
            <a:spAutoFit/>
          </a:bodyPr>
          <a:lstStyle/>
          <a:p>
            <a:pPr marL="342900" indent="-342900">
              <a:buAutoNum type="arabicPeriod" startAt="4"/>
            </a:pPr>
            <a:r>
              <a:rPr lang="sk-SK" dirty="0" err="1" smtClean="0"/>
              <a:t>Identifies</a:t>
            </a:r>
            <a:r>
              <a:rPr lang="sk-SK" dirty="0" smtClean="0"/>
              <a:t> </a:t>
            </a:r>
            <a:r>
              <a:rPr lang="sk-SK" dirty="0" err="1" smtClean="0"/>
              <a:t>tasks</a:t>
            </a:r>
            <a:r>
              <a:rPr lang="sk-SK" dirty="0" smtClean="0"/>
              <a:t> </a:t>
            </a:r>
            <a:r>
              <a:rPr lang="sk-SK" dirty="0" err="1" smtClean="0"/>
              <a:t>which</a:t>
            </a:r>
            <a:r>
              <a:rPr lang="sk-SK" dirty="0" smtClean="0"/>
              <a:t> </a:t>
            </a:r>
            <a:r>
              <a:rPr lang="sk-SK" dirty="0" err="1" smtClean="0"/>
              <a:t>can</a:t>
            </a:r>
            <a:r>
              <a:rPr lang="sk-SK" dirty="0" smtClean="0"/>
              <a:t> </a:t>
            </a:r>
            <a:r>
              <a:rPr lang="sk-SK" dirty="0" err="1" smtClean="0"/>
              <a:t>be</a:t>
            </a:r>
            <a:r>
              <a:rPr lang="sk-SK" dirty="0" smtClean="0"/>
              <a:t> </a:t>
            </a:r>
            <a:r>
              <a:rPr lang="sk-SK" dirty="0" err="1" smtClean="0"/>
              <a:t>delayed</a:t>
            </a:r>
            <a:r>
              <a:rPr lang="sk-SK" dirty="0" smtClean="0"/>
              <a:t>. </a:t>
            </a:r>
            <a:r>
              <a:rPr lang="sk-SK" dirty="0" err="1" smtClean="0"/>
              <a:t>Important</a:t>
            </a:r>
            <a:r>
              <a:rPr lang="sk-SK" dirty="0" smtClean="0"/>
              <a:t> </a:t>
            </a:r>
            <a:r>
              <a:rPr lang="sk-SK" dirty="0" err="1" smtClean="0"/>
              <a:t>if</a:t>
            </a:r>
            <a:r>
              <a:rPr lang="sk-SK" dirty="0" smtClean="0"/>
              <a:t> </a:t>
            </a:r>
            <a:r>
              <a:rPr lang="sk-SK" dirty="0" err="1" smtClean="0"/>
              <a:t>we</a:t>
            </a:r>
            <a:r>
              <a:rPr lang="sk-SK" dirty="0" smtClean="0"/>
              <a:t> do </a:t>
            </a:r>
            <a:r>
              <a:rPr lang="sk-SK" dirty="0" err="1" smtClean="0"/>
              <a:t>not</a:t>
            </a:r>
            <a:r>
              <a:rPr lang="sk-SK" dirty="0" smtClean="0"/>
              <a:t> </a:t>
            </a:r>
            <a:r>
              <a:rPr lang="sk-SK" dirty="0" err="1" smtClean="0"/>
              <a:t>have</a:t>
            </a:r>
            <a:r>
              <a:rPr lang="sk-SK" dirty="0" smtClean="0"/>
              <a:t> </a:t>
            </a:r>
            <a:r>
              <a:rPr lang="sk-SK" dirty="0" err="1" smtClean="0"/>
              <a:t>optimal</a:t>
            </a:r>
            <a:r>
              <a:rPr lang="sk-SK" dirty="0" smtClean="0"/>
              <a:t>  </a:t>
            </a:r>
            <a:r>
              <a:rPr lang="sk-SK" dirty="0" err="1" smtClean="0"/>
              <a:t>amount</a:t>
            </a:r>
            <a:r>
              <a:rPr lang="sk-SK" dirty="0" smtClean="0"/>
              <a:t> of </a:t>
            </a:r>
            <a:r>
              <a:rPr lang="sk-SK" dirty="0" err="1" smtClean="0"/>
              <a:t>resources</a:t>
            </a:r>
            <a:r>
              <a:rPr lang="sk-SK" dirty="0" smtClean="0"/>
              <a:t> </a:t>
            </a:r>
          </a:p>
          <a:p>
            <a:endParaRPr lang="en-US" dirty="0"/>
          </a:p>
        </p:txBody>
      </p:sp>
    </p:spTree>
    <p:extLst>
      <p:ext uri="{BB962C8B-B14F-4D97-AF65-F5344CB8AC3E}">
        <p14:creationId xmlns:p14="http://schemas.microsoft.com/office/powerpoint/2010/main" val="63546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Group 51"/>
          <p:cNvGrpSpPr>
            <a:grpSpLocks/>
          </p:cNvGrpSpPr>
          <p:nvPr/>
        </p:nvGrpSpPr>
        <p:grpSpPr bwMode="auto">
          <a:xfrm>
            <a:off x="1422400" y="1025525"/>
            <a:ext cx="9020175" cy="5257800"/>
            <a:chOff x="0" y="144"/>
            <a:chExt cx="5682" cy="3312"/>
          </a:xfrm>
        </p:grpSpPr>
        <p:grpSp>
          <p:nvGrpSpPr>
            <p:cNvPr id="53252" name="Group 23"/>
            <p:cNvGrpSpPr>
              <a:grpSpLocks/>
            </p:cNvGrpSpPr>
            <p:nvPr/>
          </p:nvGrpSpPr>
          <p:grpSpPr bwMode="auto">
            <a:xfrm>
              <a:off x="0" y="3168"/>
              <a:ext cx="5664" cy="288"/>
              <a:chOff x="96" y="3936"/>
              <a:chExt cx="5664" cy="288"/>
            </a:xfrm>
          </p:grpSpPr>
          <p:sp>
            <p:nvSpPr>
              <p:cNvPr id="53283" name="Line 7"/>
              <p:cNvSpPr>
                <a:spLocks noChangeShapeType="1"/>
              </p:cNvSpPr>
              <p:nvPr/>
            </p:nvSpPr>
            <p:spPr bwMode="auto">
              <a:xfrm>
                <a:off x="192" y="4176"/>
                <a:ext cx="55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3284" name="Line 8"/>
              <p:cNvSpPr>
                <a:spLocks noChangeShapeType="1"/>
              </p:cNvSpPr>
              <p:nvPr/>
            </p:nvSpPr>
            <p:spPr bwMode="auto">
              <a:xfrm>
                <a:off x="192" y="4176"/>
                <a:ext cx="0"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3285" name="Line 9"/>
              <p:cNvSpPr>
                <a:spLocks noChangeShapeType="1"/>
              </p:cNvSpPr>
              <p:nvPr/>
            </p:nvSpPr>
            <p:spPr bwMode="auto">
              <a:xfrm>
                <a:off x="3840" y="4176"/>
                <a:ext cx="0"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3286" name="Line 10"/>
              <p:cNvSpPr>
                <a:spLocks noChangeShapeType="1"/>
              </p:cNvSpPr>
              <p:nvPr/>
            </p:nvSpPr>
            <p:spPr bwMode="auto">
              <a:xfrm>
                <a:off x="1056" y="4176"/>
                <a:ext cx="0"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3287" name="Line 12"/>
              <p:cNvSpPr>
                <a:spLocks noChangeShapeType="1"/>
              </p:cNvSpPr>
              <p:nvPr/>
            </p:nvSpPr>
            <p:spPr bwMode="auto">
              <a:xfrm>
                <a:off x="2928" y="4176"/>
                <a:ext cx="0"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3288" name="Text Box 13"/>
              <p:cNvSpPr txBox="1">
                <a:spLocks noChangeArrowheads="1"/>
              </p:cNvSpPr>
              <p:nvPr/>
            </p:nvSpPr>
            <p:spPr bwMode="auto">
              <a:xfrm>
                <a:off x="96" y="3936"/>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600">
                    <a:solidFill>
                      <a:schemeClr val="tx1"/>
                    </a:solidFill>
                    <a:latin typeface="Times New Roman" panose="02020603050405020304" pitchFamily="18" charset="0"/>
                  </a:rPr>
                  <a:t>0</a:t>
                </a:r>
                <a:endParaRPr lang="en-US" altLang="en-US" sz="1600">
                  <a:solidFill>
                    <a:schemeClr val="tx1"/>
                  </a:solidFill>
                  <a:latin typeface="Times New Roman" panose="02020603050405020304" pitchFamily="18" charset="0"/>
                </a:endParaRPr>
              </a:p>
            </p:txBody>
          </p:sp>
          <p:sp>
            <p:nvSpPr>
              <p:cNvPr id="53289" name="Text Box 14"/>
              <p:cNvSpPr txBox="1">
                <a:spLocks noChangeArrowheads="1"/>
              </p:cNvSpPr>
              <p:nvPr/>
            </p:nvSpPr>
            <p:spPr bwMode="auto">
              <a:xfrm>
                <a:off x="912" y="3936"/>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600">
                    <a:solidFill>
                      <a:schemeClr val="tx1"/>
                    </a:solidFill>
                    <a:latin typeface="Times New Roman" panose="02020603050405020304" pitchFamily="18" charset="0"/>
                  </a:rPr>
                  <a:t>20</a:t>
                </a:r>
                <a:endParaRPr lang="en-US" altLang="en-US" sz="1600">
                  <a:solidFill>
                    <a:schemeClr val="tx1"/>
                  </a:solidFill>
                  <a:latin typeface="Times New Roman" panose="02020603050405020304" pitchFamily="18" charset="0"/>
                </a:endParaRPr>
              </a:p>
            </p:txBody>
          </p:sp>
          <p:sp>
            <p:nvSpPr>
              <p:cNvPr id="53290" name="Text Box 15"/>
              <p:cNvSpPr txBox="1">
                <a:spLocks noChangeArrowheads="1"/>
              </p:cNvSpPr>
              <p:nvPr/>
            </p:nvSpPr>
            <p:spPr bwMode="auto">
              <a:xfrm>
                <a:off x="1824" y="3936"/>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600">
                    <a:solidFill>
                      <a:schemeClr val="tx1"/>
                    </a:solidFill>
                    <a:latin typeface="Times New Roman" panose="02020603050405020304" pitchFamily="18" charset="0"/>
                  </a:rPr>
                  <a:t>40</a:t>
                </a:r>
                <a:endParaRPr lang="en-US" altLang="en-US" sz="1600">
                  <a:solidFill>
                    <a:schemeClr val="tx1"/>
                  </a:solidFill>
                  <a:latin typeface="Times New Roman" panose="02020603050405020304" pitchFamily="18" charset="0"/>
                </a:endParaRPr>
              </a:p>
            </p:txBody>
          </p:sp>
          <p:sp>
            <p:nvSpPr>
              <p:cNvPr id="53291" name="Text Box 16"/>
              <p:cNvSpPr txBox="1">
                <a:spLocks noChangeArrowheads="1"/>
              </p:cNvSpPr>
              <p:nvPr/>
            </p:nvSpPr>
            <p:spPr bwMode="auto">
              <a:xfrm>
                <a:off x="2784" y="3936"/>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600">
                    <a:solidFill>
                      <a:schemeClr val="tx1"/>
                    </a:solidFill>
                    <a:latin typeface="Times New Roman" panose="02020603050405020304" pitchFamily="18" charset="0"/>
                  </a:rPr>
                  <a:t>60</a:t>
                </a:r>
                <a:endParaRPr lang="en-US" altLang="en-US" sz="1600">
                  <a:solidFill>
                    <a:schemeClr val="tx1"/>
                  </a:solidFill>
                  <a:latin typeface="Times New Roman" panose="02020603050405020304" pitchFamily="18" charset="0"/>
                </a:endParaRPr>
              </a:p>
            </p:txBody>
          </p:sp>
          <p:sp>
            <p:nvSpPr>
              <p:cNvPr id="53292" name="Text Box 17"/>
              <p:cNvSpPr txBox="1">
                <a:spLocks noChangeArrowheads="1"/>
              </p:cNvSpPr>
              <p:nvPr/>
            </p:nvSpPr>
            <p:spPr bwMode="auto">
              <a:xfrm>
                <a:off x="3696" y="3936"/>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600">
                    <a:solidFill>
                      <a:schemeClr val="tx1"/>
                    </a:solidFill>
                    <a:latin typeface="Times New Roman" panose="02020603050405020304" pitchFamily="18" charset="0"/>
                  </a:rPr>
                  <a:t>80</a:t>
                </a:r>
                <a:endParaRPr lang="en-US" altLang="en-US" sz="1600">
                  <a:solidFill>
                    <a:schemeClr val="tx1"/>
                  </a:solidFill>
                  <a:latin typeface="Times New Roman" panose="02020603050405020304" pitchFamily="18" charset="0"/>
                </a:endParaRPr>
              </a:p>
            </p:txBody>
          </p:sp>
          <p:sp>
            <p:nvSpPr>
              <p:cNvPr id="53293" name="Line 18"/>
              <p:cNvSpPr>
                <a:spLocks noChangeShapeType="1"/>
              </p:cNvSpPr>
              <p:nvPr/>
            </p:nvSpPr>
            <p:spPr bwMode="auto">
              <a:xfrm>
                <a:off x="1968" y="4176"/>
                <a:ext cx="0"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3294" name="Line 19"/>
              <p:cNvSpPr>
                <a:spLocks noChangeShapeType="1"/>
              </p:cNvSpPr>
              <p:nvPr/>
            </p:nvSpPr>
            <p:spPr bwMode="auto">
              <a:xfrm>
                <a:off x="4752" y="4176"/>
                <a:ext cx="0"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3295" name="Line 20"/>
              <p:cNvSpPr>
                <a:spLocks noChangeShapeType="1"/>
              </p:cNvSpPr>
              <p:nvPr/>
            </p:nvSpPr>
            <p:spPr bwMode="auto">
              <a:xfrm>
                <a:off x="5520" y="4176"/>
                <a:ext cx="0"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3296" name="Text Box 21"/>
              <p:cNvSpPr txBox="1">
                <a:spLocks noChangeArrowheads="1"/>
              </p:cNvSpPr>
              <p:nvPr/>
            </p:nvSpPr>
            <p:spPr bwMode="auto">
              <a:xfrm>
                <a:off x="4608" y="3936"/>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600">
                    <a:solidFill>
                      <a:schemeClr val="tx1"/>
                    </a:solidFill>
                    <a:latin typeface="Times New Roman" panose="02020603050405020304" pitchFamily="18" charset="0"/>
                  </a:rPr>
                  <a:t>100</a:t>
                </a:r>
                <a:endParaRPr lang="en-US" altLang="en-US" sz="1600">
                  <a:solidFill>
                    <a:schemeClr val="tx1"/>
                  </a:solidFill>
                  <a:latin typeface="Times New Roman" panose="02020603050405020304" pitchFamily="18" charset="0"/>
                </a:endParaRPr>
              </a:p>
            </p:txBody>
          </p:sp>
          <p:sp>
            <p:nvSpPr>
              <p:cNvPr id="53297" name="Text Box 22"/>
              <p:cNvSpPr txBox="1">
                <a:spLocks noChangeArrowheads="1"/>
              </p:cNvSpPr>
              <p:nvPr/>
            </p:nvSpPr>
            <p:spPr bwMode="auto">
              <a:xfrm>
                <a:off x="5280" y="3936"/>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600">
                    <a:solidFill>
                      <a:schemeClr val="tx1"/>
                    </a:solidFill>
                    <a:latin typeface="Times New Roman" panose="02020603050405020304" pitchFamily="18" charset="0"/>
                  </a:rPr>
                  <a:t>120</a:t>
                </a:r>
                <a:endParaRPr lang="en-US" altLang="en-US" sz="1600">
                  <a:solidFill>
                    <a:schemeClr val="tx1"/>
                  </a:solidFill>
                  <a:latin typeface="Times New Roman" panose="02020603050405020304" pitchFamily="18" charset="0"/>
                </a:endParaRPr>
              </a:p>
            </p:txBody>
          </p:sp>
        </p:grpSp>
        <p:grpSp>
          <p:nvGrpSpPr>
            <p:cNvPr id="53253" name="Group 45"/>
            <p:cNvGrpSpPr>
              <a:grpSpLocks/>
            </p:cNvGrpSpPr>
            <p:nvPr/>
          </p:nvGrpSpPr>
          <p:grpSpPr bwMode="auto">
            <a:xfrm>
              <a:off x="192" y="1200"/>
              <a:ext cx="5490" cy="1714"/>
              <a:chOff x="96" y="2016"/>
              <a:chExt cx="5490" cy="1714"/>
            </a:xfrm>
          </p:grpSpPr>
          <p:sp>
            <p:nvSpPr>
              <p:cNvPr id="53259" name="Rectangle 2"/>
              <p:cNvSpPr>
                <a:spLocks noChangeArrowheads="1"/>
              </p:cNvSpPr>
              <p:nvPr/>
            </p:nvSpPr>
            <p:spPr bwMode="auto">
              <a:xfrm>
                <a:off x="96" y="2016"/>
                <a:ext cx="3984" cy="336"/>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en-US" sz="2400">
                  <a:solidFill>
                    <a:schemeClr val="tx1"/>
                  </a:solidFill>
                  <a:latin typeface="Times New Roman" panose="02020603050405020304" pitchFamily="18" charset="0"/>
                </a:endParaRPr>
              </a:p>
            </p:txBody>
          </p:sp>
          <p:sp>
            <p:nvSpPr>
              <p:cNvPr id="53260" name="Rectangle 3"/>
              <p:cNvSpPr>
                <a:spLocks noChangeArrowheads="1"/>
              </p:cNvSpPr>
              <p:nvPr/>
            </p:nvSpPr>
            <p:spPr bwMode="auto">
              <a:xfrm>
                <a:off x="96" y="2112"/>
                <a:ext cx="3984" cy="144"/>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en-US" sz="2400">
                  <a:solidFill>
                    <a:schemeClr val="tx1"/>
                  </a:solidFill>
                  <a:latin typeface="Times New Roman" panose="02020603050405020304" pitchFamily="18" charset="0"/>
                </a:endParaRPr>
              </a:p>
            </p:txBody>
          </p:sp>
          <p:sp>
            <p:nvSpPr>
              <p:cNvPr id="53261" name="Text Box 4"/>
              <p:cNvSpPr txBox="1">
                <a:spLocks noChangeArrowheads="1"/>
              </p:cNvSpPr>
              <p:nvPr/>
            </p:nvSpPr>
            <p:spPr bwMode="auto">
              <a:xfrm>
                <a:off x="144" y="2064"/>
                <a:ext cx="124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600">
                    <a:solidFill>
                      <a:schemeClr val="bg2"/>
                    </a:solidFill>
                    <a:latin typeface="Times New Roman" panose="02020603050405020304" pitchFamily="18" charset="0"/>
                  </a:rPr>
                  <a:t>AddEngine1</a:t>
                </a:r>
                <a:endParaRPr lang="en-US" altLang="en-US" sz="1600">
                  <a:solidFill>
                    <a:schemeClr val="bg2"/>
                  </a:solidFill>
                  <a:latin typeface="Times New Roman" panose="02020603050405020304" pitchFamily="18" charset="0"/>
                </a:endParaRPr>
              </a:p>
            </p:txBody>
          </p:sp>
          <p:sp>
            <p:nvSpPr>
              <p:cNvPr id="53262" name="Text Box 5"/>
              <p:cNvSpPr txBox="1">
                <a:spLocks noChangeArrowheads="1"/>
              </p:cNvSpPr>
              <p:nvPr/>
            </p:nvSpPr>
            <p:spPr bwMode="auto">
              <a:xfrm>
                <a:off x="2640" y="2064"/>
                <a:ext cx="124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600">
                    <a:solidFill>
                      <a:schemeClr val="bg2"/>
                    </a:solidFill>
                    <a:latin typeface="Times New Roman" panose="02020603050405020304" pitchFamily="18" charset="0"/>
                  </a:rPr>
                  <a:t>AddEngine2</a:t>
                </a:r>
                <a:endParaRPr lang="en-US" altLang="en-US" sz="1600">
                  <a:solidFill>
                    <a:schemeClr val="bg2"/>
                  </a:solidFill>
                  <a:latin typeface="Times New Roman" panose="02020603050405020304" pitchFamily="18" charset="0"/>
                </a:endParaRPr>
              </a:p>
            </p:txBody>
          </p:sp>
          <p:sp>
            <p:nvSpPr>
              <p:cNvPr id="53263" name="Line 25"/>
              <p:cNvSpPr>
                <a:spLocks noChangeShapeType="1"/>
              </p:cNvSpPr>
              <p:nvPr/>
            </p:nvSpPr>
            <p:spPr bwMode="auto">
              <a:xfrm>
                <a:off x="1344" y="2016"/>
                <a:ext cx="0" cy="33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3264" name="Rectangle 26"/>
              <p:cNvSpPr>
                <a:spLocks noChangeArrowheads="1"/>
              </p:cNvSpPr>
              <p:nvPr/>
            </p:nvSpPr>
            <p:spPr bwMode="auto">
              <a:xfrm>
                <a:off x="1344" y="2592"/>
                <a:ext cx="3648" cy="336"/>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en-US" sz="2400">
                  <a:solidFill>
                    <a:schemeClr val="tx1"/>
                  </a:solidFill>
                  <a:latin typeface="Times New Roman" panose="02020603050405020304" pitchFamily="18" charset="0"/>
                </a:endParaRPr>
              </a:p>
            </p:txBody>
          </p:sp>
          <p:sp>
            <p:nvSpPr>
              <p:cNvPr id="53265" name="Rectangle 27"/>
              <p:cNvSpPr>
                <a:spLocks noChangeArrowheads="1"/>
              </p:cNvSpPr>
              <p:nvPr/>
            </p:nvSpPr>
            <p:spPr bwMode="auto">
              <a:xfrm>
                <a:off x="1344" y="2688"/>
                <a:ext cx="1488" cy="144"/>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en-US" sz="2400">
                  <a:solidFill>
                    <a:schemeClr val="tx1"/>
                  </a:solidFill>
                  <a:latin typeface="Times New Roman" panose="02020603050405020304" pitchFamily="18" charset="0"/>
                </a:endParaRPr>
              </a:p>
            </p:txBody>
          </p:sp>
          <p:sp>
            <p:nvSpPr>
              <p:cNvPr id="53266" name="Text Box 28"/>
              <p:cNvSpPr txBox="1">
                <a:spLocks noChangeArrowheads="1"/>
              </p:cNvSpPr>
              <p:nvPr/>
            </p:nvSpPr>
            <p:spPr bwMode="auto">
              <a:xfrm>
                <a:off x="1344" y="2640"/>
                <a:ext cx="124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600">
                    <a:solidFill>
                      <a:schemeClr val="bg2"/>
                    </a:solidFill>
                    <a:latin typeface="Times New Roman" panose="02020603050405020304" pitchFamily="18" charset="0"/>
                  </a:rPr>
                  <a:t>AddWheels1</a:t>
                </a:r>
                <a:endParaRPr lang="en-US" altLang="en-US" sz="1600">
                  <a:solidFill>
                    <a:schemeClr val="bg2"/>
                  </a:solidFill>
                  <a:latin typeface="Times New Roman" panose="02020603050405020304" pitchFamily="18" charset="0"/>
                </a:endParaRPr>
              </a:p>
            </p:txBody>
          </p:sp>
          <p:sp>
            <p:nvSpPr>
              <p:cNvPr id="53267" name="Rectangle 29"/>
              <p:cNvSpPr>
                <a:spLocks noChangeArrowheads="1"/>
              </p:cNvSpPr>
              <p:nvPr/>
            </p:nvSpPr>
            <p:spPr bwMode="auto">
              <a:xfrm>
                <a:off x="4080" y="2688"/>
                <a:ext cx="912" cy="144"/>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en-US" sz="2400">
                  <a:solidFill>
                    <a:schemeClr val="tx1"/>
                  </a:solidFill>
                  <a:latin typeface="Times New Roman" panose="02020603050405020304" pitchFamily="18" charset="0"/>
                </a:endParaRPr>
              </a:p>
            </p:txBody>
          </p:sp>
          <p:sp>
            <p:nvSpPr>
              <p:cNvPr id="53268" name="Text Box 30"/>
              <p:cNvSpPr txBox="1">
                <a:spLocks noChangeArrowheads="1"/>
              </p:cNvSpPr>
              <p:nvPr/>
            </p:nvSpPr>
            <p:spPr bwMode="auto">
              <a:xfrm>
                <a:off x="4032" y="2640"/>
                <a:ext cx="124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600">
                    <a:solidFill>
                      <a:schemeClr val="bg2"/>
                    </a:solidFill>
                    <a:latin typeface="Times New Roman" panose="02020603050405020304" pitchFamily="18" charset="0"/>
                  </a:rPr>
                  <a:t>AddWheels2</a:t>
                </a:r>
                <a:endParaRPr lang="en-US" altLang="en-US" sz="1600">
                  <a:solidFill>
                    <a:schemeClr val="bg2"/>
                  </a:solidFill>
                  <a:latin typeface="Times New Roman" panose="02020603050405020304" pitchFamily="18" charset="0"/>
                </a:endParaRPr>
              </a:p>
            </p:txBody>
          </p:sp>
          <p:sp>
            <p:nvSpPr>
              <p:cNvPr id="53269" name="Rectangle 31"/>
              <p:cNvSpPr>
                <a:spLocks noChangeArrowheads="1"/>
              </p:cNvSpPr>
              <p:nvPr/>
            </p:nvSpPr>
            <p:spPr bwMode="auto">
              <a:xfrm>
                <a:off x="2832" y="3024"/>
                <a:ext cx="2496" cy="336"/>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en-US" sz="2400">
                  <a:solidFill>
                    <a:schemeClr val="tx1"/>
                  </a:solidFill>
                  <a:latin typeface="Times New Roman" panose="02020603050405020304" pitchFamily="18" charset="0"/>
                </a:endParaRPr>
              </a:p>
            </p:txBody>
          </p:sp>
          <p:sp>
            <p:nvSpPr>
              <p:cNvPr id="53270" name="Rectangle 32"/>
              <p:cNvSpPr>
                <a:spLocks noChangeArrowheads="1"/>
              </p:cNvSpPr>
              <p:nvPr/>
            </p:nvSpPr>
            <p:spPr bwMode="auto">
              <a:xfrm>
                <a:off x="2832" y="3072"/>
                <a:ext cx="480" cy="144"/>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en-US" sz="2400">
                  <a:solidFill>
                    <a:schemeClr val="tx1"/>
                  </a:solidFill>
                  <a:latin typeface="Times New Roman" panose="02020603050405020304" pitchFamily="18" charset="0"/>
                </a:endParaRPr>
              </a:p>
            </p:txBody>
          </p:sp>
          <p:sp>
            <p:nvSpPr>
              <p:cNvPr id="53271" name="Text Box 33"/>
              <p:cNvSpPr txBox="1">
                <a:spLocks noChangeArrowheads="1"/>
              </p:cNvSpPr>
              <p:nvPr/>
            </p:nvSpPr>
            <p:spPr bwMode="auto">
              <a:xfrm>
                <a:off x="2832" y="3072"/>
                <a:ext cx="124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600">
                    <a:solidFill>
                      <a:schemeClr val="bg2"/>
                    </a:solidFill>
                    <a:latin typeface="Times New Roman" panose="02020603050405020304" pitchFamily="18" charset="0"/>
                  </a:rPr>
                  <a:t>Inspect1</a:t>
                </a:r>
                <a:endParaRPr lang="en-US" altLang="en-US" sz="1600">
                  <a:solidFill>
                    <a:schemeClr val="bg2"/>
                  </a:solidFill>
                  <a:latin typeface="Times New Roman" panose="02020603050405020304" pitchFamily="18" charset="0"/>
                </a:endParaRPr>
              </a:p>
            </p:txBody>
          </p:sp>
          <p:sp>
            <p:nvSpPr>
              <p:cNvPr id="53272" name="Rectangle 34"/>
              <p:cNvSpPr>
                <a:spLocks noChangeArrowheads="1"/>
              </p:cNvSpPr>
              <p:nvPr/>
            </p:nvSpPr>
            <p:spPr bwMode="auto">
              <a:xfrm>
                <a:off x="4976" y="3394"/>
                <a:ext cx="480" cy="336"/>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en-US" sz="2400">
                  <a:solidFill>
                    <a:schemeClr val="tx1"/>
                  </a:solidFill>
                  <a:latin typeface="Times New Roman" panose="02020603050405020304" pitchFamily="18" charset="0"/>
                </a:endParaRPr>
              </a:p>
            </p:txBody>
          </p:sp>
          <p:sp>
            <p:nvSpPr>
              <p:cNvPr id="53273" name="Rectangle 35"/>
              <p:cNvSpPr>
                <a:spLocks noChangeArrowheads="1"/>
              </p:cNvSpPr>
              <p:nvPr/>
            </p:nvSpPr>
            <p:spPr bwMode="auto">
              <a:xfrm>
                <a:off x="4988" y="3505"/>
                <a:ext cx="480" cy="144"/>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en-US" sz="2400">
                  <a:solidFill>
                    <a:schemeClr val="tx1"/>
                  </a:solidFill>
                  <a:latin typeface="Times New Roman" panose="02020603050405020304" pitchFamily="18" charset="0"/>
                </a:endParaRPr>
              </a:p>
            </p:txBody>
          </p:sp>
          <p:sp>
            <p:nvSpPr>
              <p:cNvPr id="53274" name="Text Box 36"/>
              <p:cNvSpPr txBox="1">
                <a:spLocks noChangeArrowheads="1"/>
              </p:cNvSpPr>
              <p:nvPr/>
            </p:nvSpPr>
            <p:spPr bwMode="auto">
              <a:xfrm>
                <a:off x="4914" y="3442"/>
                <a:ext cx="6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600" dirty="0">
                    <a:solidFill>
                      <a:schemeClr val="bg2"/>
                    </a:solidFill>
                    <a:latin typeface="Times New Roman" panose="02020603050405020304" pitchFamily="18" charset="0"/>
                  </a:rPr>
                  <a:t>Inspect2</a:t>
                </a:r>
                <a:endParaRPr lang="en-US" altLang="en-US" sz="1600" dirty="0">
                  <a:solidFill>
                    <a:schemeClr val="bg2"/>
                  </a:solidFill>
                  <a:latin typeface="Times New Roman" panose="02020603050405020304" pitchFamily="18" charset="0"/>
                </a:endParaRPr>
              </a:p>
            </p:txBody>
          </p:sp>
          <p:sp>
            <p:nvSpPr>
              <p:cNvPr id="53275" name="Freeform 37"/>
              <p:cNvSpPr>
                <a:spLocks/>
              </p:cNvSpPr>
              <p:nvPr/>
            </p:nvSpPr>
            <p:spPr bwMode="auto">
              <a:xfrm>
                <a:off x="1158" y="2167"/>
                <a:ext cx="416" cy="660"/>
              </a:xfrm>
              <a:custGeom>
                <a:avLst/>
                <a:gdLst>
                  <a:gd name="T0" fmla="*/ 190 w 416"/>
                  <a:gd name="T1" fmla="*/ 0 h 660"/>
                  <a:gd name="T2" fmla="*/ 356 w 416"/>
                  <a:gd name="T3" fmla="*/ 30 h 660"/>
                  <a:gd name="T4" fmla="*/ 416 w 416"/>
                  <a:gd name="T5" fmla="*/ 60 h 660"/>
                  <a:gd name="T6" fmla="*/ 410 w 416"/>
                  <a:gd name="T7" fmla="*/ 125 h 660"/>
                  <a:gd name="T8" fmla="*/ 350 w 416"/>
                  <a:gd name="T9" fmla="*/ 202 h 660"/>
                  <a:gd name="T10" fmla="*/ 297 w 416"/>
                  <a:gd name="T11" fmla="*/ 238 h 660"/>
                  <a:gd name="T12" fmla="*/ 148 w 416"/>
                  <a:gd name="T13" fmla="*/ 321 h 660"/>
                  <a:gd name="T14" fmla="*/ 59 w 416"/>
                  <a:gd name="T15" fmla="*/ 375 h 660"/>
                  <a:gd name="T16" fmla="*/ 18 w 416"/>
                  <a:gd name="T17" fmla="*/ 422 h 660"/>
                  <a:gd name="T18" fmla="*/ 0 w 416"/>
                  <a:gd name="T19" fmla="*/ 493 h 660"/>
                  <a:gd name="T20" fmla="*/ 24 w 416"/>
                  <a:gd name="T21" fmla="*/ 594 h 660"/>
                  <a:gd name="T22" fmla="*/ 196 w 416"/>
                  <a:gd name="T23" fmla="*/ 660 h 6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660"/>
                  <a:gd name="T38" fmla="*/ 416 w 416"/>
                  <a:gd name="T39" fmla="*/ 660 h 6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660">
                    <a:moveTo>
                      <a:pt x="190" y="0"/>
                    </a:moveTo>
                    <a:cubicBezTo>
                      <a:pt x="247" y="8"/>
                      <a:pt x="301" y="16"/>
                      <a:pt x="356" y="30"/>
                    </a:cubicBezTo>
                    <a:cubicBezTo>
                      <a:pt x="399" y="59"/>
                      <a:pt x="378" y="51"/>
                      <a:pt x="416" y="60"/>
                    </a:cubicBezTo>
                    <a:cubicBezTo>
                      <a:pt x="414" y="82"/>
                      <a:pt x="415" y="104"/>
                      <a:pt x="410" y="125"/>
                    </a:cubicBezTo>
                    <a:cubicBezTo>
                      <a:pt x="404" y="153"/>
                      <a:pt x="367" y="185"/>
                      <a:pt x="350" y="202"/>
                    </a:cubicBezTo>
                    <a:cubicBezTo>
                      <a:pt x="335" y="217"/>
                      <a:pt x="312" y="223"/>
                      <a:pt x="297" y="238"/>
                    </a:cubicBezTo>
                    <a:cubicBezTo>
                      <a:pt x="258" y="277"/>
                      <a:pt x="201" y="308"/>
                      <a:pt x="148" y="321"/>
                    </a:cubicBezTo>
                    <a:cubicBezTo>
                      <a:pt x="119" y="342"/>
                      <a:pt x="89" y="355"/>
                      <a:pt x="59" y="375"/>
                    </a:cubicBezTo>
                    <a:cubicBezTo>
                      <a:pt x="46" y="393"/>
                      <a:pt x="27" y="402"/>
                      <a:pt x="18" y="422"/>
                    </a:cubicBezTo>
                    <a:cubicBezTo>
                      <a:pt x="6" y="450"/>
                      <a:pt x="5" y="464"/>
                      <a:pt x="0" y="493"/>
                    </a:cubicBezTo>
                    <a:cubicBezTo>
                      <a:pt x="3" y="513"/>
                      <a:pt x="9" y="579"/>
                      <a:pt x="24" y="594"/>
                    </a:cubicBezTo>
                    <a:cubicBezTo>
                      <a:pt x="53" y="624"/>
                      <a:pt x="156" y="660"/>
                      <a:pt x="196" y="660"/>
                    </a:cubicBezTo>
                  </a:path>
                </a:pathLst>
              </a:custGeom>
              <a:noFill/>
              <a:ln w="19050" cmpd="sng">
                <a:solidFill>
                  <a:srgbClr val="66FF66"/>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3276" name="Line 38"/>
              <p:cNvSpPr>
                <a:spLocks noChangeShapeType="1"/>
              </p:cNvSpPr>
              <p:nvPr/>
            </p:nvSpPr>
            <p:spPr bwMode="auto">
              <a:xfrm>
                <a:off x="1296" y="2832"/>
                <a:ext cx="48" cy="0"/>
              </a:xfrm>
              <a:prstGeom prst="line">
                <a:avLst/>
              </a:prstGeom>
              <a:noFill/>
              <a:ln w="19050">
                <a:solidFill>
                  <a:srgbClr val="66FF66"/>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3277" name="Freeform 39"/>
              <p:cNvSpPr>
                <a:spLocks/>
              </p:cNvSpPr>
              <p:nvPr/>
            </p:nvSpPr>
            <p:spPr bwMode="auto">
              <a:xfrm>
                <a:off x="2666" y="2755"/>
                <a:ext cx="311" cy="487"/>
              </a:xfrm>
              <a:custGeom>
                <a:avLst/>
                <a:gdLst>
                  <a:gd name="T0" fmla="*/ 166 w 311"/>
                  <a:gd name="T1" fmla="*/ 0 h 487"/>
                  <a:gd name="T2" fmla="*/ 297 w 311"/>
                  <a:gd name="T3" fmla="*/ 36 h 487"/>
                  <a:gd name="T4" fmla="*/ 309 w 311"/>
                  <a:gd name="T5" fmla="*/ 77 h 487"/>
                  <a:gd name="T6" fmla="*/ 202 w 311"/>
                  <a:gd name="T7" fmla="*/ 196 h 487"/>
                  <a:gd name="T8" fmla="*/ 0 w 311"/>
                  <a:gd name="T9" fmla="*/ 374 h 487"/>
                  <a:gd name="T10" fmla="*/ 24 w 311"/>
                  <a:gd name="T11" fmla="*/ 434 h 487"/>
                  <a:gd name="T12" fmla="*/ 161 w 311"/>
                  <a:gd name="T13" fmla="*/ 487 h 487"/>
                  <a:gd name="T14" fmla="*/ 0 60000 65536"/>
                  <a:gd name="T15" fmla="*/ 0 60000 65536"/>
                  <a:gd name="T16" fmla="*/ 0 60000 65536"/>
                  <a:gd name="T17" fmla="*/ 0 60000 65536"/>
                  <a:gd name="T18" fmla="*/ 0 60000 65536"/>
                  <a:gd name="T19" fmla="*/ 0 60000 65536"/>
                  <a:gd name="T20" fmla="*/ 0 60000 65536"/>
                  <a:gd name="T21" fmla="*/ 0 w 311"/>
                  <a:gd name="T22" fmla="*/ 0 h 487"/>
                  <a:gd name="T23" fmla="*/ 311 w 311"/>
                  <a:gd name="T24" fmla="*/ 487 h 4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1" h="487">
                    <a:moveTo>
                      <a:pt x="166" y="0"/>
                    </a:moveTo>
                    <a:cubicBezTo>
                      <a:pt x="212" y="6"/>
                      <a:pt x="258" y="10"/>
                      <a:pt x="297" y="36"/>
                    </a:cubicBezTo>
                    <a:cubicBezTo>
                      <a:pt x="300" y="50"/>
                      <a:pt x="311" y="63"/>
                      <a:pt x="309" y="77"/>
                    </a:cubicBezTo>
                    <a:cubicBezTo>
                      <a:pt x="300" y="153"/>
                      <a:pt x="258" y="164"/>
                      <a:pt x="202" y="196"/>
                    </a:cubicBezTo>
                    <a:cubicBezTo>
                      <a:pt x="126" y="239"/>
                      <a:pt x="30" y="288"/>
                      <a:pt x="0" y="374"/>
                    </a:cubicBezTo>
                    <a:cubicBezTo>
                      <a:pt x="5" y="393"/>
                      <a:pt x="8" y="420"/>
                      <a:pt x="24" y="434"/>
                    </a:cubicBezTo>
                    <a:cubicBezTo>
                      <a:pt x="62" y="467"/>
                      <a:pt x="111" y="487"/>
                      <a:pt x="161" y="487"/>
                    </a:cubicBezTo>
                  </a:path>
                </a:pathLst>
              </a:custGeom>
              <a:noFill/>
              <a:ln w="19050" cmpd="sng">
                <a:solidFill>
                  <a:srgbClr val="66FF66"/>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3278" name="Line 40"/>
              <p:cNvSpPr>
                <a:spLocks noChangeShapeType="1"/>
              </p:cNvSpPr>
              <p:nvPr/>
            </p:nvSpPr>
            <p:spPr bwMode="auto">
              <a:xfrm>
                <a:off x="2736" y="3216"/>
                <a:ext cx="96" cy="48"/>
              </a:xfrm>
              <a:prstGeom prst="line">
                <a:avLst/>
              </a:prstGeom>
              <a:noFill/>
              <a:ln w="19050">
                <a:solidFill>
                  <a:srgbClr val="66FF66"/>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3279" name="Freeform 41"/>
              <p:cNvSpPr>
                <a:spLocks/>
              </p:cNvSpPr>
              <p:nvPr/>
            </p:nvSpPr>
            <p:spPr bwMode="auto">
              <a:xfrm>
                <a:off x="3905" y="2185"/>
                <a:ext cx="353" cy="594"/>
              </a:xfrm>
              <a:custGeom>
                <a:avLst/>
                <a:gdLst>
                  <a:gd name="T0" fmla="*/ 175 w 353"/>
                  <a:gd name="T1" fmla="*/ 0 h 594"/>
                  <a:gd name="T2" fmla="*/ 252 w 353"/>
                  <a:gd name="T3" fmla="*/ 12 h 594"/>
                  <a:gd name="T4" fmla="*/ 317 w 353"/>
                  <a:gd name="T5" fmla="*/ 54 h 594"/>
                  <a:gd name="T6" fmla="*/ 353 w 353"/>
                  <a:gd name="T7" fmla="*/ 131 h 594"/>
                  <a:gd name="T8" fmla="*/ 175 w 353"/>
                  <a:gd name="T9" fmla="*/ 333 h 594"/>
                  <a:gd name="T10" fmla="*/ 103 w 353"/>
                  <a:gd name="T11" fmla="*/ 386 h 594"/>
                  <a:gd name="T12" fmla="*/ 32 w 353"/>
                  <a:gd name="T13" fmla="*/ 463 h 594"/>
                  <a:gd name="T14" fmla="*/ 163 w 353"/>
                  <a:gd name="T15" fmla="*/ 594 h 594"/>
                  <a:gd name="T16" fmla="*/ 0 60000 65536"/>
                  <a:gd name="T17" fmla="*/ 0 60000 65536"/>
                  <a:gd name="T18" fmla="*/ 0 60000 65536"/>
                  <a:gd name="T19" fmla="*/ 0 60000 65536"/>
                  <a:gd name="T20" fmla="*/ 0 60000 65536"/>
                  <a:gd name="T21" fmla="*/ 0 60000 65536"/>
                  <a:gd name="T22" fmla="*/ 0 60000 65536"/>
                  <a:gd name="T23" fmla="*/ 0 60000 65536"/>
                  <a:gd name="T24" fmla="*/ 0 w 353"/>
                  <a:gd name="T25" fmla="*/ 0 h 594"/>
                  <a:gd name="T26" fmla="*/ 353 w 353"/>
                  <a:gd name="T27" fmla="*/ 594 h 5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3" h="594">
                    <a:moveTo>
                      <a:pt x="175" y="0"/>
                    </a:moveTo>
                    <a:cubicBezTo>
                      <a:pt x="178" y="0"/>
                      <a:pt x="238" y="5"/>
                      <a:pt x="252" y="12"/>
                    </a:cubicBezTo>
                    <a:cubicBezTo>
                      <a:pt x="275" y="24"/>
                      <a:pt x="294" y="42"/>
                      <a:pt x="317" y="54"/>
                    </a:cubicBezTo>
                    <a:cubicBezTo>
                      <a:pt x="327" y="81"/>
                      <a:pt x="344" y="104"/>
                      <a:pt x="353" y="131"/>
                    </a:cubicBezTo>
                    <a:cubicBezTo>
                      <a:pt x="331" y="243"/>
                      <a:pt x="260" y="273"/>
                      <a:pt x="175" y="333"/>
                    </a:cubicBezTo>
                    <a:cubicBezTo>
                      <a:pt x="150" y="351"/>
                      <a:pt x="133" y="376"/>
                      <a:pt x="103" y="386"/>
                    </a:cubicBezTo>
                    <a:cubicBezTo>
                      <a:pt x="78" y="411"/>
                      <a:pt x="52" y="434"/>
                      <a:pt x="32" y="463"/>
                    </a:cubicBezTo>
                    <a:cubicBezTo>
                      <a:pt x="0" y="560"/>
                      <a:pt x="85" y="594"/>
                      <a:pt x="163" y="594"/>
                    </a:cubicBezTo>
                  </a:path>
                </a:pathLst>
              </a:custGeom>
              <a:noFill/>
              <a:ln w="19050" cmpd="sng">
                <a:solidFill>
                  <a:srgbClr val="66FF66"/>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3280" name="Line 42"/>
              <p:cNvSpPr>
                <a:spLocks noChangeShapeType="1"/>
              </p:cNvSpPr>
              <p:nvPr/>
            </p:nvSpPr>
            <p:spPr bwMode="auto">
              <a:xfrm>
                <a:off x="4032" y="2784"/>
                <a:ext cx="96" cy="0"/>
              </a:xfrm>
              <a:prstGeom prst="line">
                <a:avLst/>
              </a:prstGeom>
              <a:noFill/>
              <a:ln w="28575">
                <a:solidFill>
                  <a:srgbClr val="66FF66"/>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3281" name="Freeform 43"/>
              <p:cNvSpPr>
                <a:spLocks/>
              </p:cNvSpPr>
              <p:nvPr/>
            </p:nvSpPr>
            <p:spPr bwMode="auto">
              <a:xfrm>
                <a:off x="4596" y="2746"/>
                <a:ext cx="588" cy="829"/>
              </a:xfrm>
              <a:custGeom>
                <a:avLst/>
                <a:gdLst>
                  <a:gd name="T0" fmla="*/ 398 w 588"/>
                  <a:gd name="T1" fmla="*/ 9 h 829"/>
                  <a:gd name="T2" fmla="*/ 535 w 588"/>
                  <a:gd name="T3" fmla="*/ 21 h 829"/>
                  <a:gd name="T4" fmla="*/ 422 w 588"/>
                  <a:gd name="T5" fmla="*/ 306 h 829"/>
                  <a:gd name="T6" fmla="*/ 368 w 588"/>
                  <a:gd name="T7" fmla="*/ 348 h 829"/>
                  <a:gd name="T8" fmla="*/ 250 w 588"/>
                  <a:gd name="T9" fmla="*/ 419 h 829"/>
                  <a:gd name="T10" fmla="*/ 125 w 588"/>
                  <a:gd name="T11" fmla="*/ 490 h 829"/>
                  <a:gd name="T12" fmla="*/ 107 w 588"/>
                  <a:gd name="T13" fmla="*/ 502 h 829"/>
                  <a:gd name="T14" fmla="*/ 89 w 588"/>
                  <a:gd name="T15" fmla="*/ 520 h 829"/>
                  <a:gd name="T16" fmla="*/ 54 w 588"/>
                  <a:gd name="T17" fmla="*/ 544 h 829"/>
                  <a:gd name="T18" fmla="*/ 18 w 588"/>
                  <a:gd name="T19" fmla="*/ 597 h 829"/>
                  <a:gd name="T20" fmla="*/ 6 w 588"/>
                  <a:gd name="T21" fmla="*/ 633 h 829"/>
                  <a:gd name="T22" fmla="*/ 0 w 588"/>
                  <a:gd name="T23" fmla="*/ 651 h 829"/>
                  <a:gd name="T24" fmla="*/ 6 w 588"/>
                  <a:gd name="T25" fmla="*/ 740 h 829"/>
                  <a:gd name="T26" fmla="*/ 131 w 588"/>
                  <a:gd name="T27" fmla="*/ 829 h 829"/>
                  <a:gd name="T28" fmla="*/ 250 w 588"/>
                  <a:gd name="T29" fmla="*/ 823 h 8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8"/>
                  <a:gd name="T46" fmla="*/ 0 h 829"/>
                  <a:gd name="T47" fmla="*/ 588 w 588"/>
                  <a:gd name="T48" fmla="*/ 829 h 82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8" h="829">
                    <a:moveTo>
                      <a:pt x="398" y="9"/>
                    </a:moveTo>
                    <a:cubicBezTo>
                      <a:pt x="445" y="0"/>
                      <a:pt x="490" y="6"/>
                      <a:pt x="535" y="21"/>
                    </a:cubicBezTo>
                    <a:cubicBezTo>
                      <a:pt x="588" y="108"/>
                      <a:pt x="498" y="255"/>
                      <a:pt x="422" y="306"/>
                    </a:cubicBezTo>
                    <a:cubicBezTo>
                      <a:pt x="407" y="329"/>
                      <a:pt x="388" y="331"/>
                      <a:pt x="368" y="348"/>
                    </a:cubicBezTo>
                    <a:cubicBezTo>
                      <a:pt x="333" y="377"/>
                      <a:pt x="295" y="407"/>
                      <a:pt x="250" y="419"/>
                    </a:cubicBezTo>
                    <a:cubicBezTo>
                      <a:pt x="210" y="446"/>
                      <a:pt x="165" y="462"/>
                      <a:pt x="125" y="490"/>
                    </a:cubicBezTo>
                    <a:cubicBezTo>
                      <a:pt x="119" y="494"/>
                      <a:pt x="113" y="497"/>
                      <a:pt x="107" y="502"/>
                    </a:cubicBezTo>
                    <a:cubicBezTo>
                      <a:pt x="100" y="507"/>
                      <a:pt x="96" y="515"/>
                      <a:pt x="89" y="520"/>
                    </a:cubicBezTo>
                    <a:cubicBezTo>
                      <a:pt x="78" y="529"/>
                      <a:pt x="54" y="544"/>
                      <a:pt x="54" y="544"/>
                    </a:cubicBezTo>
                    <a:cubicBezTo>
                      <a:pt x="26" y="585"/>
                      <a:pt x="38" y="567"/>
                      <a:pt x="18" y="597"/>
                    </a:cubicBezTo>
                    <a:cubicBezTo>
                      <a:pt x="11" y="608"/>
                      <a:pt x="10" y="621"/>
                      <a:pt x="6" y="633"/>
                    </a:cubicBezTo>
                    <a:cubicBezTo>
                      <a:pt x="4" y="639"/>
                      <a:pt x="0" y="651"/>
                      <a:pt x="0" y="651"/>
                    </a:cubicBezTo>
                    <a:cubicBezTo>
                      <a:pt x="2" y="681"/>
                      <a:pt x="2" y="711"/>
                      <a:pt x="6" y="740"/>
                    </a:cubicBezTo>
                    <a:cubicBezTo>
                      <a:pt x="15" y="800"/>
                      <a:pt x="80" y="816"/>
                      <a:pt x="131" y="829"/>
                    </a:cubicBezTo>
                    <a:cubicBezTo>
                      <a:pt x="242" y="823"/>
                      <a:pt x="202" y="823"/>
                      <a:pt x="250" y="823"/>
                    </a:cubicBezTo>
                  </a:path>
                </a:pathLst>
              </a:custGeom>
              <a:noFill/>
              <a:ln w="19050" cmpd="sng">
                <a:solidFill>
                  <a:srgbClr val="66FF66"/>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3282" name="Line 44"/>
              <p:cNvSpPr>
                <a:spLocks noChangeShapeType="1"/>
              </p:cNvSpPr>
              <p:nvPr/>
            </p:nvSpPr>
            <p:spPr bwMode="auto">
              <a:xfrm>
                <a:off x="4800" y="3552"/>
                <a:ext cx="96" cy="0"/>
              </a:xfrm>
              <a:prstGeom prst="line">
                <a:avLst/>
              </a:prstGeom>
              <a:noFill/>
              <a:ln w="28575">
                <a:solidFill>
                  <a:srgbClr val="66FF66"/>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53254" name="Text Box 46"/>
            <p:cNvSpPr txBox="1">
              <a:spLocks noChangeArrowheads="1"/>
            </p:cNvSpPr>
            <p:nvPr/>
          </p:nvSpPr>
          <p:spPr bwMode="auto">
            <a:xfrm>
              <a:off x="0" y="719"/>
              <a:ext cx="1248"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en-US" sz="1800" dirty="0" smtClean="0">
                  <a:solidFill>
                    <a:schemeClr val="tx1"/>
                  </a:solidFill>
                  <a:latin typeface="Times New Roman" panose="02020603050405020304" pitchFamily="18" charset="0"/>
                </a:rPr>
                <a:t>Engine fitting device</a:t>
              </a:r>
              <a:r>
                <a:rPr lang="sk-SK" altLang="en-US" sz="1800" dirty="0" smtClean="0">
                  <a:solidFill>
                    <a:schemeClr val="tx1"/>
                  </a:solidFill>
                  <a:latin typeface="Times New Roman" panose="02020603050405020304" pitchFamily="18" charset="0"/>
                </a:rPr>
                <a:t>(1</a:t>
              </a:r>
              <a:r>
                <a:rPr lang="sk-SK" altLang="en-US" sz="1800" dirty="0">
                  <a:solidFill>
                    <a:schemeClr val="tx1"/>
                  </a:solidFill>
                  <a:latin typeface="Times New Roman" panose="02020603050405020304" pitchFamily="18" charset="0"/>
                </a:rPr>
                <a:t>)</a:t>
              </a:r>
              <a:endParaRPr lang="en-US" altLang="en-US" sz="1800" dirty="0">
                <a:solidFill>
                  <a:schemeClr val="tx1"/>
                </a:solidFill>
                <a:latin typeface="Times New Roman" panose="02020603050405020304" pitchFamily="18" charset="0"/>
              </a:endParaRPr>
            </a:p>
          </p:txBody>
        </p:sp>
        <p:sp>
          <p:nvSpPr>
            <p:cNvPr id="53255" name="Text Box 47"/>
            <p:cNvSpPr txBox="1">
              <a:spLocks noChangeArrowheads="1"/>
            </p:cNvSpPr>
            <p:nvPr/>
          </p:nvSpPr>
          <p:spPr bwMode="auto">
            <a:xfrm>
              <a:off x="0" y="1872"/>
              <a:ext cx="1248"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en-US" sz="1800" dirty="0" smtClean="0">
                  <a:solidFill>
                    <a:schemeClr val="tx1"/>
                  </a:solidFill>
                  <a:latin typeface="Times New Roman" panose="02020603050405020304" pitchFamily="18" charset="0"/>
                </a:rPr>
                <a:t>Wheel fitting device</a:t>
              </a:r>
              <a:r>
                <a:rPr lang="sk-SK" altLang="en-US" sz="1800" dirty="0" smtClean="0">
                  <a:solidFill>
                    <a:schemeClr val="tx1"/>
                  </a:solidFill>
                  <a:latin typeface="Times New Roman" panose="02020603050405020304" pitchFamily="18" charset="0"/>
                </a:rPr>
                <a:t>(1</a:t>
              </a:r>
              <a:r>
                <a:rPr lang="sk-SK" altLang="en-US" sz="1800" dirty="0">
                  <a:solidFill>
                    <a:schemeClr val="tx1"/>
                  </a:solidFill>
                  <a:latin typeface="Times New Roman" panose="02020603050405020304" pitchFamily="18" charset="0"/>
                </a:rPr>
                <a:t>)</a:t>
              </a:r>
              <a:endParaRPr lang="en-US" altLang="en-US" sz="1800" dirty="0">
                <a:solidFill>
                  <a:schemeClr val="tx1"/>
                </a:solidFill>
                <a:latin typeface="Times New Roman" panose="02020603050405020304" pitchFamily="18" charset="0"/>
              </a:endParaRPr>
            </a:p>
          </p:txBody>
        </p:sp>
        <p:sp>
          <p:nvSpPr>
            <p:cNvPr id="53256" name="Text Box 48"/>
            <p:cNvSpPr txBox="1">
              <a:spLocks noChangeArrowheads="1"/>
            </p:cNvSpPr>
            <p:nvPr/>
          </p:nvSpPr>
          <p:spPr bwMode="auto">
            <a:xfrm>
              <a:off x="0" y="2736"/>
              <a:ext cx="12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800" dirty="0" smtClean="0">
                  <a:solidFill>
                    <a:schemeClr val="tx1"/>
                  </a:solidFill>
                  <a:latin typeface="Times New Roman" panose="02020603050405020304" pitchFamily="18" charset="0"/>
                </a:rPr>
                <a:t>In</a:t>
              </a:r>
              <a:r>
                <a:rPr lang="en-US" altLang="en-US" sz="1800" dirty="0" err="1" smtClean="0">
                  <a:solidFill>
                    <a:schemeClr val="tx1"/>
                  </a:solidFill>
                  <a:latin typeface="Times New Roman" panose="02020603050405020304" pitchFamily="18" charset="0"/>
                </a:rPr>
                <a:t>pectors</a:t>
              </a:r>
              <a:r>
                <a:rPr lang="sk-SK" altLang="en-US" sz="1800" dirty="0" smtClean="0">
                  <a:solidFill>
                    <a:schemeClr val="tx1"/>
                  </a:solidFill>
                  <a:latin typeface="Times New Roman" panose="02020603050405020304" pitchFamily="18" charset="0"/>
                </a:rPr>
                <a:t>(2</a:t>
              </a:r>
              <a:r>
                <a:rPr lang="sk-SK" altLang="en-US" sz="1800" dirty="0">
                  <a:solidFill>
                    <a:schemeClr val="tx1"/>
                  </a:solidFill>
                  <a:latin typeface="Times New Roman" panose="02020603050405020304" pitchFamily="18" charset="0"/>
                </a:rPr>
                <a:t>)</a:t>
              </a:r>
              <a:endParaRPr lang="en-US" altLang="en-US" sz="1800" dirty="0">
                <a:solidFill>
                  <a:schemeClr val="tx1"/>
                </a:solidFill>
                <a:latin typeface="Times New Roman" panose="02020603050405020304" pitchFamily="18" charset="0"/>
              </a:endParaRPr>
            </a:p>
          </p:txBody>
        </p:sp>
        <p:sp>
          <p:nvSpPr>
            <p:cNvPr id="53257" name="Line 49"/>
            <p:cNvSpPr>
              <a:spLocks noChangeShapeType="1"/>
            </p:cNvSpPr>
            <p:nvPr/>
          </p:nvSpPr>
          <p:spPr bwMode="auto">
            <a:xfrm>
              <a:off x="432" y="432"/>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3258" name="Text Box 50"/>
            <p:cNvSpPr txBox="1">
              <a:spLocks noChangeArrowheads="1"/>
            </p:cNvSpPr>
            <p:nvPr/>
          </p:nvSpPr>
          <p:spPr bwMode="auto">
            <a:xfrm>
              <a:off x="144" y="144"/>
              <a:ext cx="12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en-US" sz="2400" dirty="0" smtClean="0">
                  <a:solidFill>
                    <a:schemeClr val="tx1"/>
                  </a:solidFill>
                  <a:latin typeface="Times New Roman" panose="02020603050405020304" pitchFamily="18" charset="0"/>
                </a:rPr>
                <a:t>Resources</a:t>
              </a:r>
              <a:endParaRPr lang="en-US" altLang="en-US" sz="2400" dirty="0">
                <a:solidFill>
                  <a:schemeClr val="tx1"/>
                </a:solidFill>
                <a:latin typeface="Times New Roman" panose="02020603050405020304" pitchFamily="18" charset="0"/>
              </a:endParaRPr>
            </a:p>
          </p:txBody>
        </p:sp>
      </p:grpSp>
      <p:sp>
        <p:nvSpPr>
          <p:cNvPr id="53251" name="Text Box 52"/>
          <p:cNvSpPr txBox="1">
            <a:spLocks noChangeArrowheads="1"/>
          </p:cNvSpPr>
          <p:nvPr/>
        </p:nvSpPr>
        <p:spPr bwMode="auto">
          <a:xfrm>
            <a:off x="1479550" y="81816"/>
            <a:ext cx="102489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en-US" sz="2400" dirty="0" smtClean="0">
                <a:solidFill>
                  <a:schemeClr val="tx1"/>
                </a:solidFill>
                <a:latin typeface="Times New Roman" panose="02020603050405020304" pitchFamily="18" charset="0"/>
              </a:rPr>
              <a:t>The same scheduling </a:t>
            </a:r>
            <a:r>
              <a:rPr lang="en-US" altLang="en-US" sz="2400" dirty="0">
                <a:solidFill>
                  <a:schemeClr val="tx1"/>
                </a:solidFill>
                <a:latin typeface="Times New Roman" panose="02020603050405020304" pitchFamily="18" charset="0"/>
              </a:rPr>
              <a:t> </a:t>
            </a:r>
            <a:r>
              <a:rPr lang="en-US" altLang="en-US" sz="2400" dirty="0" smtClean="0">
                <a:solidFill>
                  <a:schemeClr val="tx1"/>
                </a:solidFill>
                <a:latin typeface="Times New Roman" panose="02020603050405020304" pitchFamily="18" charset="0"/>
              </a:rPr>
              <a:t>example with limited resources (one device for engine fitting and only one device for wheel fitting). We have two inspectors. </a:t>
            </a:r>
            <a:endParaRPr lang="en-US" altLang="en-US" sz="2400"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0958182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Examples to solve</a:t>
            </a:r>
            <a:endParaRPr lang="en-GB" dirty="0"/>
          </a:p>
        </p:txBody>
      </p:sp>
      <p:sp>
        <p:nvSpPr>
          <p:cNvPr id="3" name="TextBox 2"/>
          <p:cNvSpPr txBox="1"/>
          <p:nvPr/>
        </p:nvSpPr>
        <p:spPr>
          <a:xfrm>
            <a:off x="857792" y="1567267"/>
            <a:ext cx="11025051" cy="954107"/>
          </a:xfrm>
          <a:prstGeom prst="rect">
            <a:avLst/>
          </a:prstGeom>
          <a:noFill/>
        </p:spPr>
        <p:txBody>
          <a:bodyPr wrap="square" rtlCol="0">
            <a:spAutoFit/>
          </a:bodyPr>
          <a:lstStyle/>
          <a:p>
            <a:r>
              <a:rPr lang="en-GB" sz="2800" dirty="0" smtClean="0"/>
              <a:t>1. Find totally ordered plan for this cube placement problem.  </a:t>
            </a:r>
            <a:r>
              <a:rPr lang="en-GB" sz="2800" dirty="0"/>
              <a:t> </a:t>
            </a:r>
            <a:r>
              <a:rPr lang="en-GB" sz="2800" dirty="0" smtClean="0"/>
              <a:t>     Use STRIPS.</a:t>
            </a:r>
            <a:endParaRPr lang="en-GB" sz="2800" dirty="0"/>
          </a:p>
        </p:txBody>
      </p:sp>
      <p:grpSp>
        <p:nvGrpSpPr>
          <p:cNvPr id="21" name="Group 20"/>
          <p:cNvGrpSpPr/>
          <p:nvPr/>
        </p:nvGrpSpPr>
        <p:grpSpPr>
          <a:xfrm>
            <a:off x="2103121" y="2553787"/>
            <a:ext cx="7336968" cy="2426734"/>
            <a:chOff x="875212" y="2906484"/>
            <a:chExt cx="7336968" cy="2426734"/>
          </a:xfrm>
        </p:grpSpPr>
        <p:sp>
          <p:nvSpPr>
            <p:cNvPr id="4" name="Rectangle 3"/>
            <p:cNvSpPr/>
            <p:nvPr/>
          </p:nvSpPr>
          <p:spPr>
            <a:xfrm>
              <a:off x="1345474" y="3448594"/>
              <a:ext cx="705395"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1345474" y="3997234"/>
              <a:ext cx="705395"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2076995" y="3997234"/>
              <a:ext cx="705395"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875212" y="4545874"/>
              <a:ext cx="2586445" cy="169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5534297" y="4552404"/>
              <a:ext cx="2586445" cy="169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6474821" y="4003764"/>
              <a:ext cx="705395"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6474821" y="3455124"/>
              <a:ext cx="705395"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6474820" y="2906484"/>
              <a:ext cx="705395"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1449977" y="3555222"/>
              <a:ext cx="509452" cy="369332"/>
            </a:xfrm>
            <a:prstGeom prst="rect">
              <a:avLst/>
            </a:prstGeom>
            <a:noFill/>
          </p:spPr>
          <p:txBody>
            <a:bodyPr wrap="square" rtlCol="0">
              <a:spAutoFit/>
            </a:bodyPr>
            <a:lstStyle/>
            <a:p>
              <a:r>
                <a:rPr lang="en-GB" dirty="0" smtClean="0"/>
                <a:t>C</a:t>
              </a:r>
              <a:endParaRPr lang="en-GB" dirty="0"/>
            </a:p>
          </p:txBody>
        </p:sp>
        <p:sp>
          <p:nvSpPr>
            <p:cNvPr id="14" name="TextBox 13"/>
            <p:cNvSpPr txBox="1"/>
            <p:nvPr/>
          </p:nvSpPr>
          <p:spPr>
            <a:xfrm>
              <a:off x="1449977" y="4143050"/>
              <a:ext cx="509452" cy="369332"/>
            </a:xfrm>
            <a:prstGeom prst="rect">
              <a:avLst/>
            </a:prstGeom>
            <a:noFill/>
          </p:spPr>
          <p:txBody>
            <a:bodyPr wrap="square" rtlCol="0">
              <a:spAutoFit/>
            </a:bodyPr>
            <a:lstStyle/>
            <a:p>
              <a:r>
                <a:rPr lang="en-GB" dirty="0"/>
                <a:t>A</a:t>
              </a:r>
            </a:p>
          </p:txBody>
        </p:sp>
        <p:sp>
          <p:nvSpPr>
            <p:cNvPr id="15" name="TextBox 14"/>
            <p:cNvSpPr txBox="1"/>
            <p:nvPr/>
          </p:nvSpPr>
          <p:spPr>
            <a:xfrm>
              <a:off x="2155372" y="4156113"/>
              <a:ext cx="509452" cy="369332"/>
            </a:xfrm>
            <a:prstGeom prst="rect">
              <a:avLst/>
            </a:prstGeom>
            <a:noFill/>
          </p:spPr>
          <p:txBody>
            <a:bodyPr wrap="square" rtlCol="0">
              <a:spAutoFit/>
            </a:bodyPr>
            <a:lstStyle/>
            <a:p>
              <a:r>
                <a:rPr lang="en-GB" dirty="0"/>
                <a:t>B</a:t>
              </a:r>
            </a:p>
          </p:txBody>
        </p:sp>
        <p:sp>
          <p:nvSpPr>
            <p:cNvPr id="16" name="TextBox 15"/>
            <p:cNvSpPr txBox="1"/>
            <p:nvPr/>
          </p:nvSpPr>
          <p:spPr>
            <a:xfrm>
              <a:off x="6670764" y="2986035"/>
              <a:ext cx="509452" cy="369332"/>
            </a:xfrm>
            <a:prstGeom prst="rect">
              <a:avLst/>
            </a:prstGeom>
            <a:noFill/>
          </p:spPr>
          <p:txBody>
            <a:bodyPr wrap="square" rtlCol="0">
              <a:spAutoFit/>
            </a:bodyPr>
            <a:lstStyle/>
            <a:p>
              <a:r>
                <a:rPr lang="en-GB" dirty="0"/>
                <a:t>A</a:t>
              </a:r>
            </a:p>
          </p:txBody>
        </p:sp>
        <p:sp>
          <p:nvSpPr>
            <p:cNvPr id="17" name="TextBox 16"/>
            <p:cNvSpPr txBox="1"/>
            <p:nvPr/>
          </p:nvSpPr>
          <p:spPr>
            <a:xfrm>
              <a:off x="6690357" y="3627902"/>
              <a:ext cx="509452" cy="369332"/>
            </a:xfrm>
            <a:prstGeom prst="rect">
              <a:avLst/>
            </a:prstGeom>
            <a:noFill/>
          </p:spPr>
          <p:txBody>
            <a:bodyPr wrap="square" rtlCol="0">
              <a:spAutoFit/>
            </a:bodyPr>
            <a:lstStyle/>
            <a:p>
              <a:r>
                <a:rPr lang="en-GB" dirty="0"/>
                <a:t>B</a:t>
              </a:r>
            </a:p>
          </p:txBody>
        </p:sp>
        <p:sp>
          <p:nvSpPr>
            <p:cNvPr id="18" name="TextBox 17"/>
            <p:cNvSpPr txBox="1"/>
            <p:nvPr/>
          </p:nvSpPr>
          <p:spPr>
            <a:xfrm>
              <a:off x="6692533" y="4200880"/>
              <a:ext cx="509452" cy="369332"/>
            </a:xfrm>
            <a:prstGeom prst="rect">
              <a:avLst/>
            </a:prstGeom>
            <a:noFill/>
          </p:spPr>
          <p:txBody>
            <a:bodyPr wrap="square" rtlCol="0">
              <a:spAutoFit/>
            </a:bodyPr>
            <a:lstStyle/>
            <a:p>
              <a:r>
                <a:rPr lang="en-GB" dirty="0" smtClean="0"/>
                <a:t>C</a:t>
              </a:r>
              <a:endParaRPr lang="en-GB" dirty="0"/>
            </a:p>
          </p:txBody>
        </p:sp>
        <p:sp>
          <p:nvSpPr>
            <p:cNvPr id="19" name="TextBox 18"/>
            <p:cNvSpPr txBox="1"/>
            <p:nvPr/>
          </p:nvSpPr>
          <p:spPr>
            <a:xfrm>
              <a:off x="1201783" y="4963886"/>
              <a:ext cx="2024743" cy="369332"/>
            </a:xfrm>
            <a:prstGeom prst="rect">
              <a:avLst/>
            </a:prstGeom>
            <a:noFill/>
          </p:spPr>
          <p:txBody>
            <a:bodyPr wrap="square" rtlCol="0">
              <a:spAutoFit/>
            </a:bodyPr>
            <a:lstStyle/>
            <a:p>
              <a:r>
                <a:rPr lang="en-GB" dirty="0" smtClean="0"/>
                <a:t>Initial state</a:t>
              </a:r>
              <a:endParaRPr lang="en-GB" dirty="0"/>
            </a:p>
          </p:txBody>
        </p:sp>
        <p:sp>
          <p:nvSpPr>
            <p:cNvPr id="20" name="TextBox 19"/>
            <p:cNvSpPr txBox="1"/>
            <p:nvPr/>
          </p:nvSpPr>
          <p:spPr>
            <a:xfrm>
              <a:off x="6187437" y="4888466"/>
              <a:ext cx="2024743" cy="369332"/>
            </a:xfrm>
            <a:prstGeom prst="rect">
              <a:avLst/>
            </a:prstGeom>
            <a:noFill/>
          </p:spPr>
          <p:txBody>
            <a:bodyPr wrap="square" rtlCol="0">
              <a:spAutoFit/>
            </a:bodyPr>
            <a:lstStyle/>
            <a:p>
              <a:r>
                <a:rPr lang="en-GB" dirty="0" smtClean="0"/>
                <a:t>Goal state</a:t>
              </a:r>
              <a:endParaRPr lang="en-GB" dirty="0"/>
            </a:p>
          </p:txBody>
        </p:sp>
      </p:grpSp>
      <p:sp>
        <p:nvSpPr>
          <p:cNvPr id="22" name="TextBox 21"/>
          <p:cNvSpPr txBox="1"/>
          <p:nvPr/>
        </p:nvSpPr>
        <p:spPr>
          <a:xfrm>
            <a:off x="1380306" y="5277392"/>
            <a:ext cx="10502537" cy="378823"/>
          </a:xfrm>
          <a:prstGeom prst="rect">
            <a:avLst/>
          </a:prstGeom>
          <a:noFill/>
        </p:spPr>
        <p:txBody>
          <a:bodyPr wrap="square" rtlCol="0">
            <a:spAutoFit/>
          </a:bodyPr>
          <a:lstStyle/>
          <a:p>
            <a:r>
              <a:rPr lang="en-GB" dirty="0" smtClean="0"/>
              <a:t>Initial state description? What predicates do we need?</a:t>
            </a:r>
            <a:endParaRPr lang="en-GB" dirty="0"/>
          </a:p>
        </p:txBody>
      </p:sp>
      <p:sp>
        <p:nvSpPr>
          <p:cNvPr id="23" name="TextBox 22"/>
          <p:cNvSpPr txBox="1"/>
          <p:nvPr/>
        </p:nvSpPr>
        <p:spPr>
          <a:xfrm>
            <a:off x="1380306" y="5969726"/>
            <a:ext cx="10124305" cy="646331"/>
          </a:xfrm>
          <a:prstGeom prst="rect">
            <a:avLst/>
          </a:prstGeom>
          <a:noFill/>
        </p:spPr>
        <p:txBody>
          <a:bodyPr wrap="square" rtlCol="0">
            <a:spAutoFit/>
          </a:bodyPr>
          <a:lstStyle/>
          <a:p>
            <a:r>
              <a:rPr lang="en-GB" dirty="0" smtClean="0"/>
              <a:t>For state description we need two predicates: On(</a:t>
            </a:r>
            <a:r>
              <a:rPr lang="en-GB" dirty="0" err="1" smtClean="0"/>
              <a:t>x,y</a:t>
            </a:r>
            <a:r>
              <a:rPr lang="en-GB" dirty="0" smtClean="0"/>
              <a:t>) – object x is on object y .</a:t>
            </a:r>
          </a:p>
          <a:p>
            <a:r>
              <a:rPr lang="en-GB" dirty="0"/>
              <a:t> </a:t>
            </a:r>
            <a:r>
              <a:rPr lang="en-GB" dirty="0" smtClean="0"/>
              <a:t>                                                                                 Clear (x) – there is nothing on object x</a:t>
            </a:r>
            <a:endParaRPr lang="en-GB" dirty="0"/>
          </a:p>
        </p:txBody>
      </p:sp>
    </p:spTree>
    <p:extLst>
      <p:ext uri="{BB962C8B-B14F-4D97-AF65-F5344CB8AC3E}">
        <p14:creationId xmlns:p14="http://schemas.microsoft.com/office/powerpoint/2010/main" val="47221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1680" y="274320"/>
            <a:ext cx="9836331" cy="369332"/>
          </a:xfrm>
          <a:prstGeom prst="rect">
            <a:avLst/>
          </a:prstGeom>
          <a:noFill/>
        </p:spPr>
        <p:txBody>
          <a:bodyPr wrap="square" rtlCol="0">
            <a:spAutoFit/>
          </a:bodyPr>
          <a:lstStyle/>
          <a:p>
            <a:r>
              <a:rPr lang="en-GB" dirty="0" smtClean="0"/>
              <a:t>Actions?</a:t>
            </a:r>
            <a:endParaRPr lang="en-GB" dirty="0"/>
          </a:p>
        </p:txBody>
      </p:sp>
      <p:sp>
        <p:nvSpPr>
          <p:cNvPr id="4" name="TextBox 3"/>
          <p:cNvSpPr txBox="1"/>
          <p:nvPr/>
        </p:nvSpPr>
        <p:spPr>
          <a:xfrm>
            <a:off x="2011680" y="1084217"/>
            <a:ext cx="9326880" cy="1477328"/>
          </a:xfrm>
          <a:prstGeom prst="rect">
            <a:avLst/>
          </a:prstGeom>
          <a:noFill/>
        </p:spPr>
        <p:txBody>
          <a:bodyPr wrap="square" rtlCol="0">
            <a:spAutoFit/>
          </a:bodyPr>
          <a:lstStyle/>
          <a:p>
            <a:r>
              <a:rPr lang="en-GB" dirty="0" smtClean="0"/>
              <a:t>Move(</a:t>
            </a:r>
            <a:r>
              <a:rPr lang="en-GB" dirty="0" err="1" smtClean="0"/>
              <a:t>p,q</a:t>
            </a:r>
            <a:r>
              <a:rPr lang="en-GB" dirty="0" smtClean="0"/>
              <a:t>)   Move object p on object q</a:t>
            </a:r>
          </a:p>
          <a:p>
            <a:r>
              <a:rPr lang="en-GB" dirty="0" smtClean="0"/>
              <a:t>Preconditions:  Clear (p) ^Clear(q)</a:t>
            </a:r>
          </a:p>
          <a:p>
            <a:r>
              <a:rPr lang="en-GB" dirty="0" smtClean="0"/>
              <a:t>Effect:  On(</a:t>
            </a:r>
            <a:r>
              <a:rPr lang="en-GB" dirty="0" err="1" smtClean="0"/>
              <a:t>p,q</a:t>
            </a:r>
            <a:r>
              <a:rPr lang="en-GB" dirty="0" smtClean="0"/>
              <a:t>) </a:t>
            </a:r>
          </a:p>
          <a:p>
            <a:r>
              <a:rPr lang="en-GB" dirty="0" smtClean="0"/>
              <a:t>We </a:t>
            </a:r>
            <a:r>
              <a:rPr lang="en-GB" smtClean="0"/>
              <a:t>can concretize </a:t>
            </a:r>
            <a:r>
              <a:rPr lang="en-GB" dirty="0" smtClean="0"/>
              <a:t>p, q by various ways, for example p=A, q=Table etc. This way we get various different actions. </a:t>
            </a:r>
            <a:endParaRPr lang="en-GB" dirty="0"/>
          </a:p>
        </p:txBody>
      </p:sp>
      <p:sp>
        <p:nvSpPr>
          <p:cNvPr id="5" name="TextBox 4"/>
          <p:cNvSpPr txBox="1"/>
          <p:nvPr/>
        </p:nvSpPr>
        <p:spPr>
          <a:xfrm>
            <a:off x="1822269" y="2756263"/>
            <a:ext cx="9705702" cy="369332"/>
          </a:xfrm>
          <a:prstGeom prst="rect">
            <a:avLst/>
          </a:prstGeom>
          <a:noFill/>
        </p:spPr>
        <p:txBody>
          <a:bodyPr wrap="square" rtlCol="0">
            <a:spAutoFit/>
          </a:bodyPr>
          <a:lstStyle/>
          <a:p>
            <a:r>
              <a:rPr lang="en-GB" dirty="0" smtClean="0"/>
              <a:t>Initial state?</a:t>
            </a:r>
            <a:endParaRPr lang="en-GB" dirty="0"/>
          </a:p>
        </p:txBody>
      </p:sp>
      <p:sp>
        <p:nvSpPr>
          <p:cNvPr id="6" name="TextBox 5"/>
          <p:cNvSpPr txBox="1"/>
          <p:nvPr/>
        </p:nvSpPr>
        <p:spPr>
          <a:xfrm>
            <a:off x="1737360" y="3618411"/>
            <a:ext cx="10019211" cy="369332"/>
          </a:xfrm>
          <a:prstGeom prst="rect">
            <a:avLst/>
          </a:prstGeom>
          <a:noFill/>
        </p:spPr>
        <p:txBody>
          <a:bodyPr wrap="square" rtlCol="0">
            <a:spAutoFit/>
          </a:bodyPr>
          <a:lstStyle/>
          <a:p>
            <a:r>
              <a:rPr lang="en-GB" dirty="0" smtClean="0"/>
              <a:t>On(C,A)^On(</a:t>
            </a:r>
            <a:r>
              <a:rPr lang="en-GB" dirty="0" err="1" smtClean="0"/>
              <a:t>A,Table</a:t>
            </a:r>
            <a:r>
              <a:rPr lang="en-GB" dirty="0" smtClean="0"/>
              <a:t>)^On(</a:t>
            </a:r>
            <a:r>
              <a:rPr lang="en-GB" dirty="0" err="1" smtClean="0"/>
              <a:t>B,Table</a:t>
            </a:r>
            <a:r>
              <a:rPr lang="en-GB" dirty="0" smtClean="0"/>
              <a:t>)^Clear(B)^Clear(C)</a:t>
            </a:r>
            <a:endParaRPr lang="en-GB" dirty="0"/>
          </a:p>
        </p:txBody>
      </p:sp>
      <p:sp>
        <p:nvSpPr>
          <p:cNvPr id="7" name="TextBox 6"/>
          <p:cNvSpPr txBox="1"/>
          <p:nvPr/>
        </p:nvSpPr>
        <p:spPr>
          <a:xfrm>
            <a:off x="1737360" y="4547659"/>
            <a:ext cx="9705702" cy="369332"/>
          </a:xfrm>
          <a:prstGeom prst="rect">
            <a:avLst/>
          </a:prstGeom>
          <a:noFill/>
        </p:spPr>
        <p:txBody>
          <a:bodyPr wrap="square" rtlCol="0">
            <a:spAutoFit/>
          </a:bodyPr>
          <a:lstStyle/>
          <a:p>
            <a:r>
              <a:rPr lang="en-GB" dirty="0" smtClean="0"/>
              <a:t>Goal state?</a:t>
            </a:r>
            <a:endParaRPr lang="en-GB" dirty="0"/>
          </a:p>
        </p:txBody>
      </p:sp>
      <p:sp>
        <p:nvSpPr>
          <p:cNvPr id="9" name="TextBox 8"/>
          <p:cNvSpPr txBox="1"/>
          <p:nvPr/>
        </p:nvSpPr>
        <p:spPr>
          <a:xfrm>
            <a:off x="1580605" y="5638799"/>
            <a:ext cx="10019211" cy="369332"/>
          </a:xfrm>
          <a:prstGeom prst="rect">
            <a:avLst/>
          </a:prstGeom>
          <a:noFill/>
        </p:spPr>
        <p:txBody>
          <a:bodyPr wrap="square" rtlCol="0">
            <a:spAutoFit/>
          </a:bodyPr>
          <a:lstStyle/>
          <a:p>
            <a:r>
              <a:rPr lang="en-GB" dirty="0" smtClean="0"/>
              <a:t>On(B,C)^On(A,B)</a:t>
            </a:r>
            <a:endParaRPr lang="en-GB" dirty="0"/>
          </a:p>
        </p:txBody>
      </p:sp>
    </p:spTree>
    <p:extLst>
      <p:ext uri="{BB962C8B-B14F-4D97-AF65-F5344CB8AC3E}">
        <p14:creationId xmlns:p14="http://schemas.microsoft.com/office/powerpoint/2010/main" val="41996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1680" y="274319"/>
            <a:ext cx="9483634" cy="523220"/>
          </a:xfrm>
          <a:prstGeom prst="rect">
            <a:avLst/>
          </a:prstGeom>
          <a:noFill/>
        </p:spPr>
        <p:txBody>
          <a:bodyPr wrap="square" rtlCol="0">
            <a:spAutoFit/>
          </a:bodyPr>
          <a:lstStyle/>
          <a:p>
            <a:r>
              <a:rPr lang="en-GB" sz="2800" dirty="0" smtClean="0"/>
              <a:t>Find POP plan, represent in STRIPS</a:t>
            </a:r>
            <a:endParaRPr lang="en-GB" sz="2800" dirty="0"/>
          </a:p>
        </p:txBody>
      </p:sp>
      <p:sp>
        <p:nvSpPr>
          <p:cNvPr id="4" name="TextBox 3"/>
          <p:cNvSpPr txBox="1"/>
          <p:nvPr/>
        </p:nvSpPr>
        <p:spPr>
          <a:xfrm>
            <a:off x="248194" y="2207378"/>
            <a:ext cx="12109269" cy="2646878"/>
          </a:xfrm>
          <a:prstGeom prst="rect">
            <a:avLst/>
          </a:prstGeom>
          <a:noFill/>
        </p:spPr>
        <p:txBody>
          <a:bodyPr wrap="square" rtlCol="0">
            <a:spAutoFit/>
          </a:bodyPr>
          <a:lstStyle/>
          <a:p>
            <a:r>
              <a:rPr lang="en-GB" sz="2800" dirty="0" smtClean="0"/>
              <a:t>We want to make milkshake. Make a POP plan for this.</a:t>
            </a:r>
          </a:p>
          <a:p>
            <a:endParaRPr lang="en-GB" dirty="0"/>
          </a:p>
          <a:p>
            <a:r>
              <a:rPr lang="en-GB" sz="2400" dirty="0" smtClean="0"/>
              <a:t>Problem description:  Initial state: At(home)</a:t>
            </a:r>
          </a:p>
          <a:p>
            <a:r>
              <a:rPr lang="en-GB" sz="2400" dirty="0"/>
              <a:t> </a:t>
            </a:r>
            <a:r>
              <a:rPr lang="en-GB" sz="2400" dirty="0" smtClean="0"/>
              <a:t>                                     Goal state:  Have(milk)^Have(drill)^Have(bananas)</a:t>
            </a:r>
          </a:p>
          <a:p>
            <a:r>
              <a:rPr lang="en-GB" sz="2400" dirty="0"/>
              <a:t> </a:t>
            </a:r>
            <a:r>
              <a:rPr lang="en-GB" sz="2400" dirty="0" smtClean="0"/>
              <a:t>                                      Action </a:t>
            </a:r>
            <a:r>
              <a:rPr lang="en-GB" sz="2400" dirty="0" err="1" smtClean="0"/>
              <a:t>GoTo</a:t>
            </a:r>
            <a:r>
              <a:rPr lang="en-GB" sz="2400" dirty="0" smtClean="0"/>
              <a:t>(mall); </a:t>
            </a:r>
            <a:r>
              <a:rPr lang="en-GB" sz="2400" dirty="0" err="1" smtClean="0"/>
              <a:t>precond</a:t>
            </a:r>
            <a:r>
              <a:rPr lang="en-GB" sz="2400" dirty="0" smtClean="0"/>
              <a:t>. At(home), effect At(mall)</a:t>
            </a:r>
          </a:p>
          <a:p>
            <a:r>
              <a:rPr lang="en-GB" sz="2400" dirty="0"/>
              <a:t> </a:t>
            </a:r>
            <a:r>
              <a:rPr lang="en-GB" sz="2400" dirty="0" smtClean="0"/>
              <a:t>                                      Action </a:t>
            </a:r>
            <a:r>
              <a:rPr lang="en-GB" sz="2400" dirty="0" err="1" smtClean="0"/>
              <a:t>GoTo</a:t>
            </a:r>
            <a:r>
              <a:rPr lang="en-GB" sz="2400" dirty="0" smtClean="0"/>
              <a:t>(</a:t>
            </a:r>
            <a:r>
              <a:rPr lang="en-GB" sz="2400" dirty="0" err="1" smtClean="0"/>
              <a:t>x,y</a:t>
            </a:r>
            <a:r>
              <a:rPr lang="en-GB" sz="2400" dirty="0" smtClean="0"/>
              <a:t>); </a:t>
            </a:r>
            <a:r>
              <a:rPr lang="en-GB" sz="2400" dirty="0" err="1" smtClean="0"/>
              <a:t>precond</a:t>
            </a:r>
            <a:r>
              <a:rPr lang="en-GB" sz="2400" dirty="0" smtClean="0"/>
              <a:t>.  At(mall), effect At(x)^Sells(</a:t>
            </a:r>
            <a:r>
              <a:rPr lang="en-GB" sz="2400" dirty="0" err="1" smtClean="0"/>
              <a:t>x,y</a:t>
            </a:r>
            <a:r>
              <a:rPr lang="en-GB" sz="2400" dirty="0" smtClean="0"/>
              <a:t>) </a:t>
            </a:r>
          </a:p>
          <a:p>
            <a:r>
              <a:rPr lang="en-GB" sz="2400" dirty="0"/>
              <a:t> </a:t>
            </a:r>
            <a:r>
              <a:rPr lang="en-GB" sz="2400" dirty="0" smtClean="0"/>
              <a:t>                                     Action(Buy(</a:t>
            </a:r>
            <a:r>
              <a:rPr lang="en-GB" sz="2400" dirty="0" err="1" smtClean="0"/>
              <a:t>x,y</a:t>
            </a:r>
            <a:r>
              <a:rPr lang="en-GB" sz="2400" dirty="0" smtClean="0"/>
              <a:t>)); </a:t>
            </a:r>
            <a:r>
              <a:rPr lang="en-GB" sz="2400" dirty="0" err="1" smtClean="0"/>
              <a:t>precond</a:t>
            </a:r>
            <a:r>
              <a:rPr lang="en-GB" sz="2400" dirty="0" smtClean="0"/>
              <a:t> At(x)^Sells(</a:t>
            </a:r>
            <a:r>
              <a:rPr lang="en-GB" sz="2400" dirty="0" err="1" smtClean="0"/>
              <a:t>x,y</a:t>
            </a:r>
            <a:r>
              <a:rPr lang="en-GB" sz="2400" dirty="0" smtClean="0"/>
              <a:t>), </a:t>
            </a:r>
            <a:r>
              <a:rPr lang="en-GB" sz="2400" smtClean="0"/>
              <a:t>effect Have(y)</a:t>
            </a:r>
            <a:endParaRPr lang="en-GB" sz="2400" dirty="0"/>
          </a:p>
        </p:txBody>
      </p:sp>
    </p:spTree>
    <p:extLst>
      <p:ext uri="{BB962C8B-B14F-4D97-AF65-F5344CB8AC3E}">
        <p14:creationId xmlns:p14="http://schemas.microsoft.com/office/powerpoint/2010/main" val="31403224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502789" y="3041469"/>
            <a:ext cx="1190507" cy="1267097"/>
            <a:chOff x="1750423" y="4696092"/>
            <a:chExt cx="1190507" cy="1267097"/>
          </a:xfrm>
        </p:grpSpPr>
        <p:sp>
          <p:nvSpPr>
            <p:cNvPr id="50" name="Rectangle 49"/>
            <p:cNvSpPr/>
            <p:nvPr/>
          </p:nvSpPr>
          <p:spPr>
            <a:xfrm>
              <a:off x="1750423" y="5003074"/>
              <a:ext cx="757646" cy="53557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p:cNvSpPr txBox="1"/>
            <p:nvPr/>
          </p:nvSpPr>
          <p:spPr>
            <a:xfrm>
              <a:off x="1750423" y="5086195"/>
              <a:ext cx="1005840" cy="369332"/>
            </a:xfrm>
            <a:prstGeom prst="rect">
              <a:avLst/>
            </a:prstGeom>
            <a:noFill/>
          </p:spPr>
          <p:txBody>
            <a:bodyPr wrap="square" rtlCol="0">
              <a:spAutoFit/>
            </a:bodyPr>
            <a:lstStyle/>
            <a:p>
              <a:r>
                <a:rPr lang="en-GB" dirty="0" smtClean="0"/>
                <a:t>start</a:t>
              </a:r>
              <a:endParaRPr lang="en-GB" dirty="0"/>
            </a:p>
          </p:txBody>
        </p:sp>
        <p:sp>
          <p:nvSpPr>
            <p:cNvPr id="52" name="TextBox 51"/>
            <p:cNvSpPr txBox="1"/>
            <p:nvPr/>
          </p:nvSpPr>
          <p:spPr>
            <a:xfrm rot="16200000">
              <a:off x="2122715" y="5144975"/>
              <a:ext cx="1267097" cy="369332"/>
            </a:xfrm>
            <a:prstGeom prst="rect">
              <a:avLst/>
            </a:prstGeom>
            <a:noFill/>
          </p:spPr>
          <p:txBody>
            <a:bodyPr wrap="square" rtlCol="0">
              <a:spAutoFit/>
            </a:bodyPr>
            <a:lstStyle/>
            <a:p>
              <a:r>
                <a:rPr lang="en-GB" dirty="0" smtClean="0"/>
                <a:t>At(home</a:t>
              </a:r>
              <a:r>
                <a:rPr lang="en-GB" dirty="0"/>
                <a:t>)</a:t>
              </a:r>
            </a:p>
          </p:txBody>
        </p:sp>
      </p:grpSp>
      <p:grpSp>
        <p:nvGrpSpPr>
          <p:cNvPr id="5" name="Group 4"/>
          <p:cNvGrpSpPr/>
          <p:nvPr/>
        </p:nvGrpSpPr>
        <p:grpSpPr>
          <a:xfrm>
            <a:off x="9986777" y="1809305"/>
            <a:ext cx="1756675" cy="2927782"/>
            <a:chOff x="9816456" y="3446579"/>
            <a:chExt cx="1756675" cy="2927782"/>
          </a:xfrm>
        </p:grpSpPr>
        <p:sp>
          <p:nvSpPr>
            <p:cNvPr id="47" name="Rectangle 46"/>
            <p:cNvSpPr/>
            <p:nvPr/>
          </p:nvSpPr>
          <p:spPr>
            <a:xfrm>
              <a:off x="10497622" y="4891727"/>
              <a:ext cx="757646" cy="53557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10567291" y="4950515"/>
              <a:ext cx="1005840" cy="369332"/>
            </a:xfrm>
            <a:prstGeom prst="rect">
              <a:avLst/>
            </a:prstGeom>
            <a:noFill/>
          </p:spPr>
          <p:txBody>
            <a:bodyPr wrap="square" rtlCol="0">
              <a:spAutoFit/>
            </a:bodyPr>
            <a:lstStyle/>
            <a:p>
              <a:r>
                <a:rPr lang="en-GB" dirty="0" smtClean="0"/>
                <a:t>goal</a:t>
              </a:r>
              <a:endParaRPr lang="en-GB" dirty="0"/>
            </a:p>
          </p:txBody>
        </p:sp>
        <p:sp>
          <p:nvSpPr>
            <p:cNvPr id="49" name="TextBox 48"/>
            <p:cNvSpPr txBox="1"/>
            <p:nvPr/>
          </p:nvSpPr>
          <p:spPr>
            <a:xfrm rot="16200000">
              <a:off x="8675731" y="4587304"/>
              <a:ext cx="2927782" cy="646331"/>
            </a:xfrm>
            <a:prstGeom prst="rect">
              <a:avLst/>
            </a:prstGeom>
            <a:noFill/>
          </p:spPr>
          <p:txBody>
            <a:bodyPr wrap="square" rtlCol="0">
              <a:spAutoFit/>
            </a:bodyPr>
            <a:lstStyle/>
            <a:p>
              <a:r>
                <a:rPr lang="en-GB" dirty="0"/>
                <a:t>Have(milk)^Have(drill)^Have(bananas)</a:t>
              </a:r>
            </a:p>
          </p:txBody>
        </p:sp>
      </p:grpSp>
      <p:grpSp>
        <p:nvGrpSpPr>
          <p:cNvPr id="66" name="Group 65"/>
          <p:cNvGrpSpPr/>
          <p:nvPr/>
        </p:nvGrpSpPr>
        <p:grpSpPr>
          <a:xfrm>
            <a:off x="2637310" y="2579921"/>
            <a:ext cx="2577579" cy="2205304"/>
            <a:chOff x="2637310" y="2579921"/>
            <a:chExt cx="2577579" cy="2205304"/>
          </a:xfrm>
        </p:grpSpPr>
        <p:cxnSp>
          <p:nvCxnSpPr>
            <p:cNvPr id="38" name="Straight Connector 37"/>
            <p:cNvCxnSpPr/>
            <p:nvPr/>
          </p:nvCxnSpPr>
          <p:spPr>
            <a:xfrm>
              <a:off x="4483369" y="3639398"/>
              <a:ext cx="73152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2637310" y="2579921"/>
              <a:ext cx="2428083" cy="2205304"/>
              <a:chOff x="2691332" y="2566993"/>
              <a:chExt cx="2428083" cy="2205304"/>
            </a:xfrm>
          </p:grpSpPr>
          <p:grpSp>
            <p:nvGrpSpPr>
              <p:cNvPr id="6" name="Group 5"/>
              <p:cNvGrpSpPr/>
              <p:nvPr/>
            </p:nvGrpSpPr>
            <p:grpSpPr>
              <a:xfrm>
                <a:off x="2691332" y="3335639"/>
                <a:ext cx="2218380" cy="535577"/>
                <a:chOff x="2819234" y="5000668"/>
                <a:chExt cx="2218380" cy="535577"/>
              </a:xfrm>
            </p:grpSpPr>
            <p:sp>
              <p:nvSpPr>
                <p:cNvPr id="44" name="Rectangle 43"/>
                <p:cNvSpPr/>
                <p:nvPr/>
              </p:nvSpPr>
              <p:spPr>
                <a:xfrm>
                  <a:off x="3613564" y="5000668"/>
                  <a:ext cx="757646" cy="53557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TextBox 44"/>
                <p:cNvSpPr txBox="1"/>
                <p:nvPr/>
              </p:nvSpPr>
              <p:spPr>
                <a:xfrm>
                  <a:off x="3470072" y="5164425"/>
                  <a:ext cx="1567542" cy="276999"/>
                </a:xfrm>
                <a:prstGeom prst="rect">
                  <a:avLst/>
                </a:prstGeom>
                <a:noFill/>
              </p:spPr>
              <p:txBody>
                <a:bodyPr wrap="square" rtlCol="0">
                  <a:spAutoFit/>
                </a:bodyPr>
                <a:lstStyle/>
                <a:p>
                  <a:r>
                    <a:rPr lang="en-GB" sz="1200" dirty="0" err="1" smtClean="0"/>
                    <a:t>Goto</a:t>
                  </a:r>
                  <a:r>
                    <a:rPr lang="en-GB" sz="1200" dirty="0" smtClean="0"/>
                    <a:t>(mall)</a:t>
                  </a:r>
                  <a:endParaRPr lang="en-GB" sz="1200" dirty="0"/>
                </a:p>
              </p:txBody>
            </p:sp>
            <p:cxnSp>
              <p:nvCxnSpPr>
                <p:cNvPr id="46" name="Straight Connector 45"/>
                <p:cNvCxnSpPr/>
                <p:nvPr/>
              </p:nvCxnSpPr>
              <p:spPr>
                <a:xfrm>
                  <a:off x="2819234" y="5273088"/>
                  <a:ext cx="690545" cy="42765"/>
                </a:xfrm>
                <a:prstGeom prst="line">
                  <a:avLst/>
                </a:prstGeom>
              </p:spPr>
              <p:style>
                <a:lnRef idx="1">
                  <a:schemeClr val="accent1"/>
                </a:lnRef>
                <a:fillRef idx="0">
                  <a:schemeClr val="accent1"/>
                </a:fillRef>
                <a:effectRef idx="0">
                  <a:schemeClr val="accent1"/>
                </a:effectRef>
                <a:fontRef idx="minor">
                  <a:schemeClr val="tx1"/>
                </a:fontRef>
              </p:style>
            </p:cxnSp>
          </p:grpSp>
          <p:sp>
            <p:nvSpPr>
              <p:cNvPr id="7" name="TextBox 6"/>
              <p:cNvSpPr txBox="1"/>
              <p:nvPr/>
            </p:nvSpPr>
            <p:spPr>
              <a:xfrm rot="15973772">
                <a:off x="3839005" y="3454733"/>
                <a:ext cx="1113970" cy="369332"/>
              </a:xfrm>
              <a:prstGeom prst="rect">
                <a:avLst/>
              </a:prstGeom>
              <a:noFill/>
            </p:spPr>
            <p:txBody>
              <a:bodyPr wrap="square" rtlCol="0">
                <a:spAutoFit/>
              </a:bodyPr>
              <a:lstStyle/>
              <a:p>
                <a:r>
                  <a:rPr lang="en-GB" dirty="0" smtClean="0"/>
                  <a:t>At(mall)</a:t>
                </a:r>
                <a:endParaRPr lang="en-GB" dirty="0"/>
              </a:p>
            </p:txBody>
          </p:sp>
          <p:cxnSp>
            <p:nvCxnSpPr>
              <p:cNvPr id="41" name="Straight Connector 40"/>
              <p:cNvCxnSpPr/>
              <p:nvPr/>
            </p:nvCxnSpPr>
            <p:spPr>
              <a:xfrm flipV="1">
                <a:off x="4543421" y="2566993"/>
                <a:ext cx="528654" cy="754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86888" y="4065098"/>
                <a:ext cx="432527" cy="707199"/>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53" name="Group 52"/>
          <p:cNvGrpSpPr/>
          <p:nvPr/>
        </p:nvGrpSpPr>
        <p:grpSpPr>
          <a:xfrm>
            <a:off x="7706863" y="3044740"/>
            <a:ext cx="1942234" cy="1489166"/>
            <a:chOff x="7450519" y="3003752"/>
            <a:chExt cx="1942234" cy="1489166"/>
          </a:xfrm>
        </p:grpSpPr>
        <p:sp>
          <p:nvSpPr>
            <p:cNvPr id="22" name="TextBox 21"/>
            <p:cNvSpPr txBox="1"/>
            <p:nvPr/>
          </p:nvSpPr>
          <p:spPr>
            <a:xfrm rot="16200000">
              <a:off x="8134198" y="3617530"/>
              <a:ext cx="1489166" cy="261610"/>
            </a:xfrm>
            <a:prstGeom prst="rect">
              <a:avLst/>
            </a:prstGeom>
            <a:noFill/>
          </p:spPr>
          <p:txBody>
            <a:bodyPr wrap="square" rtlCol="0">
              <a:spAutoFit/>
            </a:bodyPr>
            <a:lstStyle/>
            <a:p>
              <a:r>
                <a:rPr lang="en-GB" sz="1100" dirty="0" smtClean="0"/>
                <a:t>Have(drill)</a:t>
              </a:r>
              <a:endParaRPr lang="en-GB" sz="1100" dirty="0"/>
            </a:p>
          </p:txBody>
        </p:sp>
        <p:grpSp>
          <p:nvGrpSpPr>
            <p:cNvPr id="24" name="Group 23"/>
            <p:cNvGrpSpPr/>
            <p:nvPr/>
          </p:nvGrpSpPr>
          <p:grpSpPr>
            <a:xfrm>
              <a:off x="7450519" y="3431572"/>
              <a:ext cx="1942234" cy="633526"/>
              <a:chOff x="7698153" y="5086195"/>
              <a:chExt cx="1942234" cy="633526"/>
            </a:xfrm>
          </p:grpSpPr>
          <p:grpSp>
            <p:nvGrpSpPr>
              <p:cNvPr id="25" name="Group 24"/>
              <p:cNvGrpSpPr/>
              <p:nvPr/>
            </p:nvGrpSpPr>
            <p:grpSpPr>
              <a:xfrm>
                <a:off x="7698153" y="5086195"/>
                <a:ext cx="1254035" cy="633526"/>
                <a:chOff x="6648994" y="5102581"/>
                <a:chExt cx="1254035" cy="633526"/>
              </a:xfrm>
            </p:grpSpPr>
            <p:sp>
              <p:nvSpPr>
                <p:cNvPr id="27" name="Rectangle 26"/>
                <p:cNvSpPr/>
                <p:nvPr/>
              </p:nvSpPr>
              <p:spPr>
                <a:xfrm>
                  <a:off x="6648994" y="5102581"/>
                  <a:ext cx="1162595" cy="63352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p:cNvSpPr txBox="1"/>
                <p:nvPr/>
              </p:nvSpPr>
              <p:spPr>
                <a:xfrm>
                  <a:off x="6688183" y="5274442"/>
                  <a:ext cx="1214846" cy="276999"/>
                </a:xfrm>
                <a:prstGeom prst="rect">
                  <a:avLst/>
                </a:prstGeom>
                <a:noFill/>
              </p:spPr>
              <p:txBody>
                <a:bodyPr wrap="square" rtlCol="0">
                  <a:spAutoFit/>
                </a:bodyPr>
                <a:lstStyle/>
                <a:p>
                  <a:r>
                    <a:rPr lang="en-GB" sz="1200" dirty="0" smtClean="0"/>
                    <a:t>Buy(</a:t>
                  </a:r>
                  <a:r>
                    <a:rPr lang="en-GB" sz="1200" dirty="0" err="1" smtClean="0"/>
                    <a:t>B,drill</a:t>
                  </a:r>
                  <a:r>
                    <a:rPr lang="en-GB" sz="1200" dirty="0" smtClean="0"/>
                    <a:t>)</a:t>
                  </a:r>
                  <a:endParaRPr lang="en-GB" sz="1200" dirty="0"/>
                </a:p>
              </p:txBody>
            </p:sp>
          </p:grpSp>
          <p:cxnSp>
            <p:nvCxnSpPr>
              <p:cNvPr id="26" name="Straight Connector 25"/>
              <p:cNvCxnSpPr/>
              <p:nvPr/>
            </p:nvCxnSpPr>
            <p:spPr>
              <a:xfrm>
                <a:off x="9333499" y="5535055"/>
                <a:ext cx="306888" cy="39759"/>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67" name="Group 66"/>
          <p:cNvGrpSpPr/>
          <p:nvPr/>
        </p:nvGrpSpPr>
        <p:grpSpPr>
          <a:xfrm>
            <a:off x="7587717" y="4607977"/>
            <a:ext cx="2324682" cy="1205580"/>
            <a:chOff x="7587717" y="4607977"/>
            <a:chExt cx="2324682" cy="1205580"/>
          </a:xfrm>
        </p:grpSpPr>
        <p:sp>
          <p:nvSpPr>
            <p:cNvPr id="11" name="TextBox 10"/>
            <p:cNvSpPr txBox="1"/>
            <p:nvPr/>
          </p:nvSpPr>
          <p:spPr>
            <a:xfrm rot="16200000">
              <a:off x="8675212" y="5079962"/>
              <a:ext cx="1205580" cy="261610"/>
            </a:xfrm>
            <a:prstGeom prst="rect">
              <a:avLst/>
            </a:prstGeom>
            <a:noFill/>
          </p:spPr>
          <p:txBody>
            <a:bodyPr wrap="square" rtlCol="0">
              <a:spAutoFit/>
            </a:bodyPr>
            <a:lstStyle/>
            <a:p>
              <a:r>
                <a:rPr lang="en-GB" sz="1100" dirty="0" smtClean="0"/>
                <a:t>Have(banana)</a:t>
              </a:r>
              <a:endParaRPr lang="en-GB" sz="1100" dirty="0"/>
            </a:p>
          </p:txBody>
        </p:sp>
        <p:grpSp>
          <p:nvGrpSpPr>
            <p:cNvPr id="18" name="Group 17"/>
            <p:cNvGrpSpPr/>
            <p:nvPr/>
          </p:nvGrpSpPr>
          <p:grpSpPr>
            <a:xfrm>
              <a:off x="7587717" y="4937831"/>
              <a:ext cx="1188721" cy="633526"/>
              <a:chOff x="6622868" y="6233414"/>
              <a:chExt cx="1188721" cy="633526"/>
            </a:xfrm>
          </p:grpSpPr>
          <p:sp>
            <p:nvSpPr>
              <p:cNvPr id="20" name="Rectangle 19"/>
              <p:cNvSpPr/>
              <p:nvPr/>
            </p:nvSpPr>
            <p:spPr>
              <a:xfrm>
                <a:off x="6648994" y="6233414"/>
                <a:ext cx="1162595" cy="63352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6622868" y="6319343"/>
                <a:ext cx="1128650" cy="461665"/>
              </a:xfrm>
              <a:prstGeom prst="rect">
                <a:avLst/>
              </a:prstGeom>
              <a:noFill/>
            </p:spPr>
            <p:txBody>
              <a:bodyPr wrap="square" rtlCol="0">
                <a:spAutoFit/>
              </a:bodyPr>
              <a:lstStyle/>
              <a:p>
                <a:r>
                  <a:rPr lang="en-GB" sz="1200" dirty="0" smtClean="0"/>
                  <a:t>Buy(</a:t>
                </a:r>
                <a:r>
                  <a:rPr lang="en-GB" sz="1200" dirty="0" err="1" smtClean="0"/>
                  <a:t>C,banana</a:t>
                </a:r>
                <a:r>
                  <a:rPr lang="en-GB" sz="1200" dirty="0" smtClean="0"/>
                  <a:t>)</a:t>
                </a:r>
                <a:endParaRPr lang="en-GB" sz="1200" dirty="0"/>
              </a:p>
            </p:txBody>
          </p:sp>
        </p:grpSp>
        <p:cxnSp>
          <p:nvCxnSpPr>
            <p:cNvPr id="19" name="Straight Connector 18"/>
            <p:cNvCxnSpPr/>
            <p:nvPr/>
          </p:nvCxnSpPr>
          <p:spPr>
            <a:xfrm flipV="1">
              <a:off x="9646732" y="4797114"/>
              <a:ext cx="265667" cy="12657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7752074" y="1809305"/>
            <a:ext cx="2096867" cy="1653386"/>
            <a:chOff x="7752074" y="1809305"/>
            <a:chExt cx="2096867" cy="1653386"/>
          </a:xfrm>
        </p:grpSpPr>
        <p:grpSp>
          <p:nvGrpSpPr>
            <p:cNvPr id="14" name="Group 13"/>
            <p:cNvGrpSpPr/>
            <p:nvPr/>
          </p:nvGrpSpPr>
          <p:grpSpPr>
            <a:xfrm>
              <a:off x="7752074" y="1809305"/>
              <a:ext cx="2096867" cy="1489166"/>
              <a:chOff x="7641771" y="3475749"/>
              <a:chExt cx="2096867" cy="1489166"/>
            </a:xfrm>
          </p:grpSpPr>
          <p:sp>
            <p:nvSpPr>
              <p:cNvPr id="29" name="TextBox 28"/>
              <p:cNvSpPr txBox="1"/>
              <p:nvPr/>
            </p:nvSpPr>
            <p:spPr>
              <a:xfrm rot="16200000">
                <a:off x="8373291" y="4089527"/>
                <a:ext cx="1489166" cy="261610"/>
              </a:xfrm>
              <a:prstGeom prst="rect">
                <a:avLst/>
              </a:prstGeom>
              <a:noFill/>
            </p:spPr>
            <p:txBody>
              <a:bodyPr wrap="square" rtlCol="0">
                <a:spAutoFit/>
              </a:bodyPr>
              <a:lstStyle/>
              <a:p>
                <a:r>
                  <a:rPr lang="en-GB" sz="1100" dirty="0" smtClean="0"/>
                  <a:t>Have(milk)</a:t>
                </a:r>
                <a:endParaRPr lang="en-GB" sz="1100" dirty="0"/>
              </a:p>
            </p:txBody>
          </p:sp>
          <p:grpSp>
            <p:nvGrpSpPr>
              <p:cNvPr id="30" name="Group 29"/>
              <p:cNvGrpSpPr/>
              <p:nvPr/>
            </p:nvGrpSpPr>
            <p:grpSpPr>
              <a:xfrm>
                <a:off x="7641771" y="3958943"/>
                <a:ext cx="2096867" cy="633526"/>
                <a:chOff x="7641771" y="3958943"/>
                <a:chExt cx="2096867" cy="633526"/>
              </a:xfrm>
            </p:grpSpPr>
            <p:grpSp>
              <p:nvGrpSpPr>
                <p:cNvPr id="31" name="Group 30"/>
                <p:cNvGrpSpPr/>
                <p:nvPr/>
              </p:nvGrpSpPr>
              <p:grpSpPr>
                <a:xfrm>
                  <a:off x="7641771" y="3958943"/>
                  <a:ext cx="1319349" cy="633526"/>
                  <a:chOff x="6648994" y="3847034"/>
                  <a:chExt cx="1319349" cy="633526"/>
                </a:xfrm>
              </p:grpSpPr>
              <p:sp>
                <p:nvSpPr>
                  <p:cNvPr id="33" name="Rectangle 32"/>
                  <p:cNvSpPr/>
                  <p:nvPr/>
                </p:nvSpPr>
                <p:spPr>
                  <a:xfrm>
                    <a:off x="6648994" y="3847034"/>
                    <a:ext cx="1162595" cy="63352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p:cNvSpPr txBox="1"/>
                  <p:nvPr/>
                </p:nvSpPr>
                <p:spPr>
                  <a:xfrm>
                    <a:off x="6753497" y="3847034"/>
                    <a:ext cx="1214846" cy="276999"/>
                  </a:xfrm>
                  <a:prstGeom prst="rect">
                    <a:avLst/>
                  </a:prstGeom>
                  <a:noFill/>
                </p:spPr>
                <p:txBody>
                  <a:bodyPr wrap="square" rtlCol="0">
                    <a:spAutoFit/>
                  </a:bodyPr>
                  <a:lstStyle/>
                  <a:p>
                    <a:r>
                      <a:rPr lang="en-GB" sz="1200" dirty="0" smtClean="0"/>
                      <a:t>Buy(</a:t>
                    </a:r>
                    <a:r>
                      <a:rPr lang="en-GB" sz="1200" dirty="0" err="1"/>
                      <a:t>A</a:t>
                    </a:r>
                    <a:r>
                      <a:rPr lang="en-GB" sz="1200" dirty="0" err="1" smtClean="0"/>
                      <a:t>,milk</a:t>
                    </a:r>
                    <a:r>
                      <a:rPr lang="en-GB" sz="1200" dirty="0" smtClean="0"/>
                      <a:t>)</a:t>
                    </a:r>
                    <a:endParaRPr lang="en-GB" sz="1200" dirty="0"/>
                  </a:p>
                </p:txBody>
              </p:sp>
            </p:grpSp>
            <p:cxnSp>
              <p:nvCxnSpPr>
                <p:cNvPr id="32" name="Straight Connector 31"/>
                <p:cNvCxnSpPr/>
                <p:nvPr/>
              </p:nvCxnSpPr>
              <p:spPr>
                <a:xfrm>
                  <a:off x="9418320" y="4374441"/>
                  <a:ext cx="320318" cy="210636"/>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17" name="TextBox 16"/>
            <p:cNvSpPr txBox="1"/>
            <p:nvPr/>
          </p:nvSpPr>
          <p:spPr>
            <a:xfrm rot="16200000">
              <a:off x="8341119" y="2625975"/>
              <a:ext cx="1411823" cy="261610"/>
            </a:xfrm>
            <a:prstGeom prst="rect">
              <a:avLst/>
            </a:prstGeom>
            <a:noFill/>
          </p:spPr>
          <p:txBody>
            <a:bodyPr wrap="square" rtlCol="0">
              <a:spAutoFit/>
            </a:bodyPr>
            <a:lstStyle/>
            <a:p>
              <a:endParaRPr lang="en-GB" sz="1100" dirty="0"/>
            </a:p>
          </p:txBody>
        </p:sp>
      </p:grpSp>
      <p:grpSp>
        <p:nvGrpSpPr>
          <p:cNvPr id="62" name="Group 61"/>
          <p:cNvGrpSpPr/>
          <p:nvPr/>
        </p:nvGrpSpPr>
        <p:grpSpPr>
          <a:xfrm>
            <a:off x="5231702" y="1844035"/>
            <a:ext cx="2293373" cy="1515748"/>
            <a:chOff x="5231702" y="1844035"/>
            <a:chExt cx="2293373" cy="1515748"/>
          </a:xfrm>
        </p:grpSpPr>
        <p:grpSp>
          <p:nvGrpSpPr>
            <p:cNvPr id="55" name="Group 54"/>
            <p:cNvGrpSpPr/>
            <p:nvPr/>
          </p:nvGrpSpPr>
          <p:grpSpPr>
            <a:xfrm>
              <a:off x="5231702" y="2270767"/>
              <a:ext cx="2293373" cy="633526"/>
              <a:chOff x="5204713" y="2296928"/>
              <a:chExt cx="2293373" cy="633526"/>
            </a:xfrm>
          </p:grpSpPr>
          <p:sp>
            <p:nvSpPr>
              <p:cNvPr id="42" name="Rectangle 41"/>
              <p:cNvSpPr/>
              <p:nvPr/>
            </p:nvSpPr>
            <p:spPr>
              <a:xfrm>
                <a:off x="5204713" y="2296928"/>
                <a:ext cx="1162595" cy="63352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5333394" y="2442819"/>
                <a:ext cx="1298630" cy="276999"/>
              </a:xfrm>
              <a:prstGeom prst="rect">
                <a:avLst/>
              </a:prstGeom>
              <a:noFill/>
            </p:spPr>
            <p:txBody>
              <a:bodyPr wrap="square" rtlCol="0">
                <a:spAutoFit/>
              </a:bodyPr>
              <a:lstStyle/>
              <a:p>
                <a:r>
                  <a:rPr lang="en-GB" sz="1200" dirty="0" err="1" smtClean="0"/>
                  <a:t>Goto</a:t>
                </a:r>
                <a:r>
                  <a:rPr lang="en-GB" sz="1200" dirty="0" smtClean="0"/>
                  <a:t>(</a:t>
                </a:r>
                <a:r>
                  <a:rPr lang="en-GB" sz="1200" dirty="0" err="1" smtClean="0"/>
                  <a:t>A,milk</a:t>
                </a:r>
                <a:r>
                  <a:rPr lang="en-GB" sz="1200" dirty="0" smtClean="0"/>
                  <a:t>)</a:t>
                </a:r>
                <a:endParaRPr lang="en-GB" sz="1200" dirty="0"/>
              </a:p>
            </p:txBody>
          </p:sp>
          <p:cxnSp>
            <p:nvCxnSpPr>
              <p:cNvPr id="12" name="Straight Connector 11"/>
              <p:cNvCxnSpPr/>
              <p:nvPr/>
            </p:nvCxnSpPr>
            <p:spPr>
              <a:xfrm flipV="1">
                <a:off x="6905790" y="2594238"/>
                <a:ext cx="592296" cy="1"/>
              </a:xfrm>
              <a:prstGeom prst="line">
                <a:avLst/>
              </a:prstGeom>
            </p:spPr>
            <p:style>
              <a:lnRef idx="1">
                <a:schemeClr val="accent1"/>
              </a:lnRef>
              <a:fillRef idx="0">
                <a:schemeClr val="accent1"/>
              </a:fillRef>
              <a:effectRef idx="0">
                <a:schemeClr val="accent1"/>
              </a:effectRef>
              <a:fontRef idx="minor">
                <a:schemeClr val="tx1"/>
              </a:fontRef>
            </p:style>
          </p:cxnSp>
        </p:grpSp>
        <p:sp>
          <p:nvSpPr>
            <p:cNvPr id="58" name="TextBox 57"/>
            <p:cNvSpPr txBox="1"/>
            <p:nvPr/>
          </p:nvSpPr>
          <p:spPr>
            <a:xfrm rot="16015574">
              <a:off x="6026932" y="2471104"/>
              <a:ext cx="1515748" cy="261610"/>
            </a:xfrm>
            <a:prstGeom prst="rect">
              <a:avLst/>
            </a:prstGeom>
            <a:noFill/>
          </p:spPr>
          <p:txBody>
            <a:bodyPr wrap="square" rtlCol="0">
              <a:spAutoFit/>
            </a:bodyPr>
            <a:lstStyle/>
            <a:p>
              <a:r>
                <a:rPr lang="en-GB" sz="1100" dirty="0" smtClean="0"/>
                <a:t>At(A)^Sells(</a:t>
              </a:r>
              <a:r>
                <a:rPr lang="en-GB" sz="1100" dirty="0" err="1" smtClean="0"/>
                <a:t>A,milk</a:t>
              </a:r>
              <a:r>
                <a:rPr lang="en-GB" sz="1100" dirty="0" smtClean="0"/>
                <a:t>)</a:t>
              </a:r>
              <a:endParaRPr lang="en-GB" sz="1100" dirty="0"/>
            </a:p>
          </p:txBody>
        </p:sp>
      </p:grpSp>
      <p:grpSp>
        <p:nvGrpSpPr>
          <p:cNvPr id="63" name="Group 62"/>
          <p:cNvGrpSpPr/>
          <p:nvPr/>
        </p:nvGrpSpPr>
        <p:grpSpPr>
          <a:xfrm>
            <a:off x="5265616" y="2881524"/>
            <a:ext cx="2300532" cy="1515748"/>
            <a:chOff x="5265616" y="2881524"/>
            <a:chExt cx="2300532" cy="1515748"/>
          </a:xfrm>
        </p:grpSpPr>
        <p:grpSp>
          <p:nvGrpSpPr>
            <p:cNvPr id="56" name="Group 55"/>
            <p:cNvGrpSpPr/>
            <p:nvPr/>
          </p:nvGrpSpPr>
          <p:grpSpPr>
            <a:xfrm>
              <a:off x="5265616" y="3286665"/>
              <a:ext cx="2300532" cy="633526"/>
              <a:chOff x="5265616" y="3286665"/>
              <a:chExt cx="2300532" cy="633526"/>
            </a:xfrm>
          </p:grpSpPr>
          <p:sp>
            <p:nvSpPr>
              <p:cNvPr id="39" name="Rectangle 38"/>
              <p:cNvSpPr/>
              <p:nvPr/>
            </p:nvSpPr>
            <p:spPr>
              <a:xfrm>
                <a:off x="5265616" y="3286665"/>
                <a:ext cx="1162595" cy="63352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p:cNvSpPr txBox="1"/>
              <p:nvPr/>
            </p:nvSpPr>
            <p:spPr>
              <a:xfrm>
                <a:off x="5288513" y="3471336"/>
                <a:ext cx="1298630" cy="276999"/>
              </a:xfrm>
              <a:prstGeom prst="rect">
                <a:avLst/>
              </a:prstGeom>
              <a:noFill/>
            </p:spPr>
            <p:txBody>
              <a:bodyPr wrap="square" rtlCol="0">
                <a:spAutoFit/>
              </a:bodyPr>
              <a:lstStyle/>
              <a:p>
                <a:r>
                  <a:rPr lang="en-GB" sz="1200" dirty="0" err="1" smtClean="0"/>
                  <a:t>Goto</a:t>
                </a:r>
                <a:r>
                  <a:rPr lang="en-GB" sz="1200" dirty="0" smtClean="0"/>
                  <a:t>(</a:t>
                </a:r>
                <a:r>
                  <a:rPr lang="en-GB" sz="1200" dirty="0" err="1" smtClean="0"/>
                  <a:t>B,drill</a:t>
                </a:r>
                <a:r>
                  <a:rPr lang="en-GB" sz="1200" dirty="0" smtClean="0"/>
                  <a:t>)</a:t>
                </a:r>
                <a:endParaRPr lang="en-GB" sz="1200" dirty="0"/>
              </a:p>
            </p:txBody>
          </p:sp>
          <p:cxnSp>
            <p:nvCxnSpPr>
              <p:cNvPr id="23" name="Straight Connector 22"/>
              <p:cNvCxnSpPr/>
              <p:nvPr/>
            </p:nvCxnSpPr>
            <p:spPr>
              <a:xfrm>
                <a:off x="6995405" y="3664763"/>
                <a:ext cx="570743" cy="3562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9" name="TextBox 58"/>
            <p:cNvSpPr txBox="1"/>
            <p:nvPr/>
          </p:nvSpPr>
          <p:spPr>
            <a:xfrm rot="16040057">
              <a:off x="5897069" y="3508593"/>
              <a:ext cx="1515748" cy="261610"/>
            </a:xfrm>
            <a:prstGeom prst="rect">
              <a:avLst/>
            </a:prstGeom>
            <a:noFill/>
          </p:spPr>
          <p:txBody>
            <a:bodyPr wrap="square" rtlCol="0">
              <a:spAutoFit/>
            </a:bodyPr>
            <a:lstStyle/>
            <a:p>
              <a:r>
                <a:rPr lang="en-GB" sz="1100" dirty="0" smtClean="0"/>
                <a:t>At(B)^Sells(</a:t>
              </a:r>
              <a:r>
                <a:rPr lang="en-GB" sz="1100" dirty="0" err="1" smtClean="0"/>
                <a:t>B,drill</a:t>
              </a:r>
              <a:r>
                <a:rPr lang="en-GB" sz="1100" dirty="0" smtClean="0"/>
                <a:t>)</a:t>
              </a:r>
              <a:endParaRPr lang="en-GB" sz="1100" dirty="0"/>
            </a:p>
          </p:txBody>
        </p:sp>
      </p:grpSp>
      <p:grpSp>
        <p:nvGrpSpPr>
          <p:cNvPr id="64" name="Group 63"/>
          <p:cNvGrpSpPr/>
          <p:nvPr/>
        </p:nvGrpSpPr>
        <p:grpSpPr>
          <a:xfrm>
            <a:off x="5292056" y="4290529"/>
            <a:ext cx="2221662" cy="1515748"/>
            <a:chOff x="5292056" y="4290529"/>
            <a:chExt cx="2221662" cy="1515748"/>
          </a:xfrm>
        </p:grpSpPr>
        <p:grpSp>
          <p:nvGrpSpPr>
            <p:cNvPr id="57" name="Group 56"/>
            <p:cNvGrpSpPr/>
            <p:nvPr/>
          </p:nvGrpSpPr>
          <p:grpSpPr>
            <a:xfrm>
              <a:off x="5292056" y="4463483"/>
              <a:ext cx="2221662" cy="743218"/>
              <a:chOff x="5274157" y="4455534"/>
              <a:chExt cx="2221662" cy="743218"/>
            </a:xfrm>
          </p:grpSpPr>
          <p:sp>
            <p:nvSpPr>
              <p:cNvPr id="36" name="Rectangle 35"/>
              <p:cNvSpPr/>
              <p:nvPr/>
            </p:nvSpPr>
            <p:spPr>
              <a:xfrm>
                <a:off x="5274157" y="4455534"/>
                <a:ext cx="1162595" cy="63352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p:cNvSpPr txBox="1"/>
              <p:nvPr/>
            </p:nvSpPr>
            <p:spPr>
              <a:xfrm>
                <a:off x="5274157" y="4737087"/>
                <a:ext cx="1298630" cy="461665"/>
              </a:xfrm>
              <a:prstGeom prst="rect">
                <a:avLst/>
              </a:prstGeom>
              <a:noFill/>
            </p:spPr>
            <p:txBody>
              <a:bodyPr wrap="square" rtlCol="0">
                <a:spAutoFit/>
              </a:bodyPr>
              <a:lstStyle/>
              <a:p>
                <a:r>
                  <a:rPr lang="en-GB" sz="1200" dirty="0" err="1" smtClean="0"/>
                  <a:t>Goto</a:t>
                </a:r>
                <a:r>
                  <a:rPr lang="en-GB" sz="1200" dirty="0" smtClean="0"/>
                  <a:t>(</a:t>
                </a:r>
                <a:r>
                  <a:rPr lang="en-GB" sz="1200" dirty="0" err="1" smtClean="0"/>
                  <a:t>C,banana</a:t>
                </a:r>
                <a:r>
                  <a:rPr lang="en-GB" sz="1200" dirty="0" smtClean="0"/>
                  <a:t>)</a:t>
                </a:r>
                <a:endParaRPr lang="en-GB" sz="1200" dirty="0"/>
              </a:p>
            </p:txBody>
          </p:sp>
          <p:cxnSp>
            <p:nvCxnSpPr>
              <p:cNvPr id="13" name="Straight Connector 12"/>
              <p:cNvCxnSpPr/>
              <p:nvPr/>
            </p:nvCxnSpPr>
            <p:spPr>
              <a:xfrm>
                <a:off x="6926237" y="4933084"/>
                <a:ext cx="56958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0" name="TextBox 59"/>
            <p:cNvSpPr txBox="1"/>
            <p:nvPr/>
          </p:nvSpPr>
          <p:spPr>
            <a:xfrm rot="15959929">
              <a:off x="5897068" y="4917598"/>
              <a:ext cx="1515748" cy="261610"/>
            </a:xfrm>
            <a:prstGeom prst="rect">
              <a:avLst/>
            </a:prstGeom>
            <a:noFill/>
          </p:spPr>
          <p:txBody>
            <a:bodyPr wrap="square" rtlCol="0">
              <a:spAutoFit/>
            </a:bodyPr>
            <a:lstStyle/>
            <a:p>
              <a:r>
                <a:rPr lang="en-GB" sz="1100" dirty="0" smtClean="0"/>
                <a:t>At(C)^Sells(</a:t>
              </a:r>
              <a:r>
                <a:rPr lang="en-GB" sz="1100" dirty="0" err="1" smtClean="0"/>
                <a:t>C,ban</a:t>
              </a:r>
              <a:r>
                <a:rPr lang="en-GB" sz="1100" dirty="0" smtClean="0"/>
                <a:t>)</a:t>
              </a:r>
              <a:endParaRPr lang="en-GB" sz="1100" dirty="0"/>
            </a:p>
          </p:txBody>
        </p:sp>
      </p:grpSp>
    </p:spTree>
    <p:extLst>
      <p:ext uri="{BB962C8B-B14F-4D97-AF65-F5344CB8AC3E}">
        <p14:creationId xmlns:p14="http://schemas.microsoft.com/office/powerpoint/2010/main" val="246887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9900" y="137507"/>
            <a:ext cx="11817350" cy="461963"/>
          </a:xfrm>
          <a:prstGeom prst="rect">
            <a:avLst/>
          </a:prstGeom>
          <a:solidFill>
            <a:schemeClr val="accent1">
              <a:lumMod val="60000"/>
              <a:lumOff val="40000"/>
            </a:schemeClr>
          </a:solidFill>
        </p:spPr>
        <p:txBody>
          <a:bodyPr wrap="square">
            <a:spAutoFit/>
          </a:bodyPr>
          <a:lstStyle/>
          <a:p>
            <a:pPr>
              <a:defRPr/>
            </a:pPr>
            <a:r>
              <a:rPr lang="en-US" sz="2400" dirty="0" smtClean="0"/>
              <a:t>EXAMPLE</a:t>
            </a:r>
            <a:r>
              <a:rPr lang="sk-SK" sz="2400" dirty="0" smtClean="0"/>
              <a:t>: </a:t>
            </a:r>
            <a:r>
              <a:rPr lang="en-US" sz="2400" dirty="0" smtClean="0"/>
              <a:t> Agent seeks a path on the map</a:t>
            </a:r>
            <a:r>
              <a:rPr lang="sk-SK" sz="2400" dirty="0" smtClean="0"/>
              <a:t> (</a:t>
            </a:r>
            <a:r>
              <a:rPr lang="en-US" sz="2400" dirty="0" smtClean="0"/>
              <a:t>from</a:t>
            </a:r>
            <a:r>
              <a:rPr lang="sk-SK" sz="2400" dirty="0" smtClean="0"/>
              <a:t> </a:t>
            </a:r>
            <a:r>
              <a:rPr lang="sk-SK" sz="2400" dirty="0" err="1" smtClean="0"/>
              <a:t>Arad</a:t>
            </a:r>
            <a:r>
              <a:rPr lang="sk-SK" sz="2400" dirty="0" smtClean="0"/>
              <a:t> </a:t>
            </a:r>
            <a:r>
              <a:rPr lang="en-US" sz="2400" dirty="0" smtClean="0"/>
              <a:t>to</a:t>
            </a:r>
            <a:r>
              <a:rPr lang="sk-SK" sz="2400" dirty="0" smtClean="0"/>
              <a:t> </a:t>
            </a:r>
            <a:r>
              <a:rPr lang="sk-SK" sz="2400" dirty="0" err="1" smtClean="0"/>
              <a:t>Bu</a:t>
            </a:r>
            <a:r>
              <a:rPr lang="en-US" sz="2400" dirty="0" err="1" smtClean="0"/>
              <a:t>charest</a:t>
            </a:r>
            <a:r>
              <a:rPr lang="sk-SK" sz="2400" dirty="0" smtClean="0"/>
              <a:t>) </a:t>
            </a:r>
            <a:endParaRPr lang="en-US" sz="2400" dirty="0"/>
          </a:p>
        </p:txBody>
      </p:sp>
      <p:pic>
        <p:nvPicPr>
          <p:cNvPr id="4" name="Picture 3" descr="romania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900" y="1430315"/>
            <a:ext cx="8617903" cy="422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
          <p:cNvGrpSpPr>
            <a:grpSpLocks/>
          </p:cNvGrpSpPr>
          <p:nvPr/>
        </p:nvGrpSpPr>
        <p:grpSpPr bwMode="auto">
          <a:xfrm>
            <a:off x="892174" y="2648090"/>
            <a:ext cx="4035425" cy="2193925"/>
            <a:chOff x="257175" y="4562475"/>
            <a:chExt cx="3119437" cy="1704975"/>
          </a:xfrm>
        </p:grpSpPr>
        <p:sp>
          <p:nvSpPr>
            <p:cNvPr id="6" name="Oval 5"/>
            <p:cNvSpPr/>
            <p:nvPr/>
          </p:nvSpPr>
          <p:spPr>
            <a:xfrm>
              <a:off x="257175" y="4562475"/>
              <a:ext cx="142875" cy="17145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3233737" y="6096000"/>
              <a:ext cx="142875" cy="171450"/>
            </a:xfrm>
            <a:prstGeom prst="ellipse">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8" name="Straight Arrow Connector 7"/>
            <p:cNvCxnSpPr>
              <a:stCxn id="6" idx="6"/>
            </p:cNvCxnSpPr>
            <p:nvPr/>
          </p:nvCxnSpPr>
          <p:spPr>
            <a:xfrm>
              <a:off x="400050" y="4648200"/>
              <a:ext cx="1038225" cy="276225"/>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438275" y="4978400"/>
              <a:ext cx="276225" cy="45085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714500" y="5429250"/>
              <a:ext cx="781050" cy="35560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7" idx="2"/>
            </p:cNvCxnSpPr>
            <p:nvPr/>
          </p:nvCxnSpPr>
          <p:spPr>
            <a:xfrm>
              <a:off x="2562224" y="5829300"/>
              <a:ext cx="671513" cy="352425"/>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9641667" y="1611027"/>
            <a:ext cx="2342060" cy="2862322"/>
          </a:xfrm>
          <a:prstGeom prst="rect">
            <a:avLst/>
          </a:prstGeom>
          <a:solidFill>
            <a:schemeClr val="accent1">
              <a:lumMod val="40000"/>
              <a:lumOff val="60000"/>
            </a:schemeClr>
          </a:solidFill>
        </p:spPr>
        <p:txBody>
          <a:bodyPr wrap="square">
            <a:spAutoFit/>
          </a:bodyPr>
          <a:lstStyle/>
          <a:p>
            <a:pPr>
              <a:defRPr/>
            </a:pPr>
            <a:r>
              <a:rPr lang="sk-SK" dirty="0" err="1" smtClean="0"/>
              <a:t>Pl</a:t>
            </a:r>
            <a:r>
              <a:rPr lang="en-US" dirty="0" smtClean="0"/>
              <a:t>a</a:t>
            </a:r>
            <a:r>
              <a:rPr lang="sk-SK" dirty="0" smtClean="0"/>
              <a:t>n</a:t>
            </a:r>
            <a:r>
              <a:rPr lang="sk-SK" dirty="0"/>
              <a:t>:</a:t>
            </a:r>
          </a:p>
          <a:p>
            <a:pPr marL="342900" indent="-342900">
              <a:buFontTx/>
              <a:buAutoNum type="arabicPeriod"/>
              <a:defRPr/>
            </a:pPr>
            <a:r>
              <a:rPr lang="en-US" dirty="0" smtClean="0"/>
              <a:t>Go from </a:t>
            </a:r>
            <a:r>
              <a:rPr lang="sk-SK" dirty="0" err="1" smtClean="0"/>
              <a:t>Arad</a:t>
            </a:r>
            <a:r>
              <a:rPr lang="sk-SK" dirty="0" smtClean="0"/>
              <a:t> </a:t>
            </a:r>
            <a:r>
              <a:rPr lang="en-US" dirty="0"/>
              <a:t>t</a:t>
            </a:r>
            <a:r>
              <a:rPr lang="sk-SK" dirty="0" smtClean="0"/>
              <a:t>o </a:t>
            </a:r>
            <a:r>
              <a:rPr lang="sk-SK" dirty="0" err="1"/>
              <a:t>Sibiu</a:t>
            </a:r>
            <a:endParaRPr lang="sk-SK" dirty="0"/>
          </a:p>
          <a:p>
            <a:pPr marL="342900" indent="-342900">
              <a:buFontTx/>
              <a:buAutoNum type="arabicPeriod"/>
              <a:defRPr/>
            </a:pPr>
            <a:r>
              <a:rPr lang="en-US" dirty="0" smtClean="0"/>
              <a:t>Go from</a:t>
            </a:r>
            <a:r>
              <a:rPr lang="sk-SK" dirty="0" smtClean="0"/>
              <a:t> </a:t>
            </a:r>
            <a:r>
              <a:rPr lang="sk-SK" dirty="0" err="1"/>
              <a:t>Sibiu</a:t>
            </a:r>
            <a:r>
              <a:rPr lang="sk-SK" dirty="0"/>
              <a:t> </a:t>
            </a:r>
            <a:r>
              <a:rPr lang="en-US" dirty="0" smtClean="0"/>
              <a:t>t</a:t>
            </a:r>
            <a:r>
              <a:rPr lang="sk-SK" dirty="0" smtClean="0"/>
              <a:t>o </a:t>
            </a:r>
            <a:r>
              <a:rPr lang="sk-SK" dirty="0" err="1"/>
              <a:t>Riminicu</a:t>
            </a:r>
            <a:r>
              <a:rPr lang="sk-SK" dirty="0"/>
              <a:t> </a:t>
            </a:r>
            <a:r>
              <a:rPr lang="sk-SK" dirty="0" err="1"/>
              <a:t>Vilcea</a:t>
            </a:r>
            <a:endParaRPr lang="sk-SK" dirty="0"/>
          </a:p>
          <a:p>
            <a:pPr marL="342900" indent="-342900">
              <a:buFontTx/>
              <a:buAutoNum type="arabicPeriod"/>
              <a:defRPr/>
            </a:pPr>
            <a:r>
              <a:rPr lang="en-US" dirty="0" smtClean="0"/>
              <a:t>Go from </a:t>
            </a:r>
            <a:r>
              <a:rPr lang="sk-SK" dirty="0" err="1" smtClean="0"/>
              <a:t>Riminicu</a:t>
            </a:r>
            <a:r>
              <a:rPr lang="sk-SK" dirty="0" smtClean="0"/>
              <a:t> </a:t>
            </a:r>
            <a:r>
              <a:rPr lang="sk-SK" dirty="0" err="1"/>
              <a:t>Vilcea</a:t>
            </a:r>
            <a:r>
              <a:rPr lang="sk-SK" dirty="0"/>
              <a:t> </a:t>
            </a:r>
            <a:r>
              <a:rPr lang="en-US" dirty="0" smtClean="0"/>
              <a:t>to </a:t>
            </a:r>
            <a:r>
              <a:rPr lang="sk-SK" dirty="0" smtClean="0"/>
              <a:t> </a:t>
            </a:r>
            <a:r>
              <a:rPr lang="sk-SK" dirty="0" err="1"/>
              <a:t>Pitesti</a:t>
            </a:r>
            <a:endParaRPr lang="sk-SK" dirty="0"/>
          </a:p>
          <a:p>
            <a:pPr marL="342900" indent="-342900">
              <a:buFontTx/>
              <a:buAutoNum type="arabicPeriod"/>
              <a:defRPr/>
            </a:pPr>
            <a:r>
              <a:rPr lang="en-US" dirty="0" smtClean="0"/>
              <a:t>Go from</a:t>
            </a:r>
            <a:r>
              <a:rPr lang="sk-SK" dirty="0" smtClean="0"/>
              <a:t> </a:t>
            </a:r>
            <a:r>
              <a:rPr lang="sk-SK" dirty="0" err="1"/>
              <a:t>Pitesti</a:t>
            </a:r>
            <a:r>
              <a:rPr lang="sk-SK" dirty="0"/>
              <a:t> do </a:t>
            </a:r>
            <a:r>
              <a:rPr lang="sk-SK" dirty="0" err="1" smtClean="0"/>
              <a:t>Bu</a:t>
            </a:r>
            <a:r>
              <a:rPr lang="en-US" dirty="0" err="1" smtClean="0"/>
              <a:t>charest</a:t>
            </a:r>
            <a:endParaRPr lang="en-US" dirty="0"/>
          </a:p>
        </p:txBody>
      </p:sp>
      <p:sp>
        <p:nvSpPr>
          <p:cNvPr id="13" name="TextBox 12"/>
          <p:cNvSpPr txBox="1"/>
          <p:nvPr/>
        </p:nvSpPr>
        <p:spPr>
          <a:xfrm>
            <a:off x="411172" y="5969000"/>
            <a:ext cx="3376651" cy="369332"/>
          </a:xfrm>
          <a:prstGeom prst="rect">
            <a:avLst/>
          </a:prstGeom>
          <a:solidFill>
            <a:srgbClr val="FFC000"/>
          </a:solidFill>
        </p:spPr>
        <p:txBody>
          <a:bodyPr wrap="square" rtlCol="0">
            <a:spAutoFit/>
          </a:bodyPr>
          <a:lstStyle/>
          <a:p>
            <a:r>
              <a:rPr lang="en-US" dirty="0" smtClean="0"/>
              <a:t>How to find such plan?</a:t>
            </a:r>
            <a:endParaRPr lang="en-US" dirty="0"/>
          </a:p>
        </p:txBody>
      </p:sp>
      <p:sp>
        <p:nvSpPr>
          <p:cNvPr id="14" name="TextBox 13"/>
          <p:cNvSpPr txBox="1"/>
          <p:nvPr/>
        </p:nvSpPr>
        <p:spPr>
          <a:xfrm>
            <a:off x="4241800" y="5969000"/>
            <a:ext cx="7518400" cy="369332"/>
          </a:xfrm>
          <a:prstGeom prst="rect">
            <a:avLst/>
          </a:prstGeom>
          <a:noFill/>
        </p:spPr>
        <p:txBody>
          <a:bodyPr wrap="square" rtlCol="0">
            <a:spAutoFit/>
          </a:bodyPr>
          <a:lstStyle/>
          <a:p>
            <a:r>
              <a:rPr lang="en-US" dirty="0" smtClean="0"/>
              <a:t>For example by searching, informed or uninformed. </a:t>
            </a:r>
            <a:endParaRPr lang="en-US" dirty="0"/>
          </a:p>
        </p:txBody>
      </p:sp>
    </p:spTree>
    <p:extLst>
      <p:ext uri="{BB962C8B-B14F-4D97-AF65-F5344CB8AC3E}">
        <p14:creationId xmlns:p14="http://schemas.microsoft.com/office/powerpoint/2010/main" val="1056899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03120" y="235131"/>
            <a:ext cx="7641771" cy="461665"/>
          </a:xfrm>
          <a:prstGeom prst="rect">
            <a:avLst/>
          </a:prstGeom>
          <a:noFill/>
        </p:spPr>
        <p:txBody>
          <a:bodyPr wrap="square" rtlCol="0">
            <a:spAutoFit/>
          </a:bodyPr>
          <a:lstStyle/>
          <a:p>
            <a:r>
              <a:rPr lang="en-GB" sz="2400" dirty="0" smtClean="0"/>
              <a:t>Scheduling</a:t>
            </a:r>
            <a:endParaRPr lang="en-GB" sz="2400" dirty="0"/>
          </a:p>
        </p:txBody>
      </p:sp>
      <p:sp>
        <p:nvSpPr>
          <p:cNvPr id="7" name="TextBox 6"/>
          <p:cNvSpPr txBox="1"/>
          <p:nvPr/>
        </p:nvSpPr>
        <p:spPr>
          <a:xfrm>
            <a:off x="2103120" y="1071154"/>
            <a:ext cx="9470571" cy="369332"/>
          </a:xfrm>
          <a:prstGeom prst="rect">
            <a:avLst/>
          </a:prstGeom>
          <a:noFill/>
        </p:spPr>
        <p:txBody>
          <a:bodyPr wrap="square" rtlCol="0">
            <a:spAutoFit/>
          </a:bodyPr>
          <a:lstStyle/>
          <a:p>
            <a:r>
              <a:rPr lang="en-GB" dirty="0" smtClean="0"/>
              <a:t>Name                            Duration (min)                             </a:t>
            </a:r>
            <a:endParaRPr lang="en-GB" dirty="0"/>
          </a:p>
        </p:txBody>
      </p:sp>
      <p:grpSp>
        <p:nvGrpSpPr>
          <p:cNvPr id="32" name="Group 31"/>
          <p:cNvGrpSpPr/>
          <p:nvPr/>
        </p:nvGrpSpPr>
        <p:grpSpPr>
          <a:xfrm>
            <a:off x="1887583" y="1567543"/>
            <a:ext cx="5003074" cy="4493623"/>
            <a:chOff x="1887583" y="1567543"/>
            <a:chExt cx="5003074" cy="4493623"/>
          </a:xfrm>
        </p:grpSpPr>
        <p:sp>
          <p:nvSpPr>
            <p:cNvPr id="3" name="Rectangle 2"/>
            <p:cNvSpPr/>
            <p:nvPr/>
          </p:nvSpPr>
          <p:spPr>
            <a:xfrm>
              <a:off x="1887583" y="1567543"/>
              <a:ext cx="5003074" cy="442830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p:cNvCxnSpPr/>
            <p:nvPr/>
          </p:nvCxnSpPr>
          <p:spPr>
            <a:xfrm>
              <a:off x="4376057" y="1567543"/>
              <a:ext cx="13063" cy="4493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887583" y="2258981"/>
              <a:ext cx="5003074" cy="52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1916974" y="4101291"/>
              <a:ext cx="4944291" cy="34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1946366" y="2911956"/>
              <a:ext cx="4944291" cy="34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916974" y="3547513"/>
              <a:ext cx="4944291" cy="34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1946366" y="4672822"/>
              <a:ext cx="4944291" cy="34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1946366" y="5322002"/>
              <a:ext cx="4944291" cy="34834"/>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364378" y="1775937"/>
              <a:ext cx="1828800" cy="369332"/>
            </a:xfrm>
            <a:prstGeom prst="rect">
              <a:avLst/>
            </a:prstGeom>
            <a:noFill/>
          </p:spPr>
          <p:txBody>
            <a:bodyPr wrap="square" rtlCol="0">
              <a:spAutoFit/>
            </a:bodyPr>
            <a:lstStyle/>
            <a:p>
              <a:r>
                <a:rPr lang="en-GB" dirty="0" err="1" smtClean="0"/>
                <a:t>GoTo</a:t>
              </a:r>
              <a:r>
                <a:rPr lang="en-GB" dirty="0" smtClean="0"/>
                <a:t>(mall)</a:t>
              </a:r>
              <a:endParaRPr lang="en-GB" dirty="0"/>
            </a:p>
          </p:txBody>
        </p:sp>
        <p:sp>
          <p:nvSpPr>
            <p:cNvPr id="19" name="TextBox 18"/>
            <p:cNvSpPr txBox="1"/>
            <p:nvPr/>
          </p:nvSpPr>
          <p:spPr>
            <a:xfrm>
              <a:off x="4572000" y="1864274"/>
              <a:ext cx="1946366" cy="369332"/>
            </a:xfrm>
            <a:prstGeom prst="rect">
              <a:avLst/>
            </a:prstGeom>
            <a:noFill/>
          </p:spPr>
          <p:txBody>
            <a:bodyPr wrap="square" rtlCol="0">
              <a:spAutoFit/>
            </a:bodyPr>
            <a:lstStyle/>
            <a:p>
              <a:r>
                <a:rPr lang="en-GB" dirty="0" smtClean="0"/>
                <a:t>30</a:t>
              </a:r>
              <a:endParaRPr lang="en-GB" dirty="0"/>
            </a:p>
          </p:txBody>
        </p:sp>
        <p:sp>
          <p:nvSpPr>
            <p:cNvPr id="20" name="TextBox 19"/>
            <p:cNvSpPr txBox="1"/>
            <p:nvPr/>
          </p:nvSpPr>
          <p:spPr>
            <a:xfrm>
              <a:off x="2188029" y="2499831"/>
              <a:ext cx="2005149" cy="369332"/>
            </a:xfrm>
            <a:prstGeom prst="rect">
              <a:avLst/>
            </a:prstGeom>
            <a:noFill/>
          </p:spPr>
          <p:txBody>
            <a:bodyPr wrap="square" rtlCol="0">
              <a:spAutoFit/>
            </a:bodyPr>
            <a:lstStyle/>
            <a:p>
              <a:r>
                <a:rPr lang="en-GB" dirty="0" err="1" smtClean="0"/>
                <a:t>GoTo</a:t>
              </a:r>
              <a:r>
                <a:rPr lang="en-GB" dirty="0" smtClean="0"/>
                <a:t>(</a:t>
              </a:r>
              <a:r>
                <a:rPr lang="en-GB" dirty="0" err="1" smtClean="0"/>
                <a:t>A,milk</a:t>
              </a:r>
              <a:r>
                <a:rPr lang="en-GB" dirty="0" smtClean="0"/>
                <a:t>)</a:t>
              </a:r>
              <a:endParaRPr lang="en-GB" dirty="0"/>
            </a:p>
          </p:txBody>
        </p:sp>
        <p:sp>
          <p:nvSpPr>
            <p:cNvPr id="21" name="TextBox 20"/>
            <p:cNvSpPr txBox="1"/>
            <p:nvPr/>
          </p:nvSpPr>
          <p:spPr>
            <a:xfrm>
              <a:off x="4572000" y="2481943"/>
              <a:ext cx="2103120" cy="369332"/>
            </a:xfrm>
            <a:prstGeom prst="rect">
              <a:avLst/>
            </a:prstGeom>
            <a:noFill/>
          </p:spPr>
          <p:txBody>
            <a:bodyPr wrap="square" rtlCol="0">
              <a:spAutoFit/>
            </a:bodyPr>
            <a:lstStyle/>
            <a:p>
              <a:r>
                <a:rPr lang="en-GB" dirty="0" smtClean="0"/>
                <a:t>10</a:t>
              </a:r>
              <a:endParaRPr lang="en-GB" dirty="0"/>
            </a:p>
          </p:txBody>
        </p:sp>
        <p:sp>
          <p:nvSpPr>
            <p:cNvPr id="22" name="TextBox 21"/>
            <p:cNvSpPr txBox="1"/>
            <p:nvPr/>
          </p:nvSpPr>
          <p:spPr>
            <a:xfrm>
              <a:off x="2188029" y="3114653"/>
              <a:ext cx="2005149" cy="369332"/>
            </a:xfrm>
            <a:prstGeom prst="rect">
              <a:avLst/>
            </a:prstGeom>
            <a:noFill/>
          </p:spPr>
          <p:txBody>
            <a:bodyPr wrap="square" rtlCol="0">
              <a:spAutoFit/>
            </a:bodyPr>
            <a:lstStyle/>
            <a:p>
              <a:r>
                <a:rPr lang="en-GB" dirty="0" err="1" smtClean="0"/>
                <a:t>GoTo</a:t>
              </a:r>
              <a:r>
                <a:rPr lang="en-GB" dirty="0" smtClean="0"/>
                <a:t>(B, drill)</a:t>
              </a:r>
              <a:endParaRPr lang="en-GB" dirty="0"/>
            </a:p>
          </p:txBody>
        </p:sp>
        <p:sp>
          <p:nvSpPr>
            <p:cNvPr id="23" name="TextBox 22"/>
            <p:cNvSpPr txBox="1"/>
            <p:nvPr/>
          </p:nvSpPr>
          <p:spPr>
            <a:xfrm>
              <a:off x="4571999" y="3196578"/>
              <a:ext cx="2103121" cy="369332"/>
            </a:xfrm>
            <a:prstGeom prst="rect">
              <a:avLst/>
            </a:prstGeom>
            <a:noFill/>
          </p:spPr>
          <p:txBody>
            <a:bodyPr wrap="square" rtlCol="0">
              <a:spAutoFit/>
            </a:bodyPr>
            <a:lstStyle/>
            <a:p>
              <a:r>
                <a:rPr lang="en-GB" dirty="0"/>
                <a:t>5</a:t>
              </a:r>
            </a:p>
          </p:txBody>
        </p:sp>
        <p:sp>
          <p:nvSpPr>
            <p:cNvPr id="24" name="TextBox 23"/>
            <p:cNvSpPr txBox="1"/>
            <p:nvPr/>
          </p:nvSpPr>
          <p:spPr>
            <a:xfrm>
              <a:off x="2188029" y="3668431"/>
              <a:ext cx="2201091" cy="369332"/>
            </a:xfrm>
            <a:prstGeom prst="rect">
              <a:avLst/>
            </a:prstGeom>
            <a:noFill/>
          </p:spPr>
          <p:txBody>
            <a:bodyPr wrap="square" rtlCol="0">
              <a:spAutoFit/>
            </a:bodyPr>
            <a:lstStyle/>
            <a:p>
              <a:r>
                <a:rPr lang="en-GB" dirty="0" err="1" smtClean="0"/>
                <a:t>GoTo</a:t>
              </a:r>
              <a:r>
                <a:rPr lang="en-GB" dirty="0" smtClean="0"/>
                <a:t>(C, banana)</a:t>
              </a:r>
              <a:endParaRPr lang="en-GB" dirty="0"/>
            </a:p>
          </p:txBody>
        </p:sp>
        <p:sp>
          <p:nvSpPr>
            <p:cNvPr id="25" name="TextBox 24"/>
            <p:cNvSpPr txBox="1"/>
            <p:nvPr/>
          </p:nvSpPr>
          <p:spPr>
            <a:xfrm>
              <a:off x="4571999" y="3709404"/>
              <a:ext cx="1828800" cy="369332"/>
            </a:xfrm>
            <a:prstGeom prst="rect">
              <a:avLst/>
            </a:prstGeom>
            <a:noFill/>
          </p:spPr>
          <p:txBody>
            <a:bodyPr wrap="square" rtlCol="0">
              <a:spAutoFit/>
            </a:bodyPr>
            <a:lstStyle/>
            <a:p>
              <a:r>
                <a:rPr lang="en-GB" dirty="0" smtClean="0"/>
                <a:t>15</a:t>
              </a:r>
              <a:endParaRPr lang="en-GB" dirty="0"/>
            </a:p>
          </p:txBody>
        </p:sp>
        <p:sp>
          <p:nvSpPr>
            <p:cNvPr id="26" name="TextBox 25"/>
            <p:cNvSpPr txBox="1"/>
            <p:nvPr/>
          </p:nvSpPr>
          <p:spPr>
            <a:xfrm>
              <a:off x="2188029" y="4376057"/>
              <a:ext cx="2005149" cy="369332"/>
            </a:xfrm>
            <a:prstGeom prst="rect">
              <a:avLst/>
            </a:prstGeom>
            <a:noFill/>
          </p:spPr>
          <p:txBody>
            <a:bodyPr wrap="square" rtlCol="0">
              <a:spAutoFit/>
            </a:bodyPr>
            <a:lstStyle/>
            <a:p>
              <a:r>
                <a:rPr lang="en-GB" dirty="0" smtClean="0"/>
                <a:t>Buy(</a:t>
              </a:r>
              <a:r>
                <a:rPr lang="en-GB" dirty="0" err="1" smtClean="0"/>
                <a:t>A,milk</a:t>
              </a:r>
              <a:r>
                <a:rPr lang="en-GB" dirty="0" smtClean="0"/>
                <a:t>)</a:t>
              </a:r>
              <a:endParaRPr lang="en-GB" dirty="0"/>
            </a:p>
          </p:txBody>
        </p:sp>
        <p:sp>
          <p:nvSpPr>
            <p:cNvPr id="27" name="TextBox 26"/>
            <p:cNvSpPr txBox="1"/>
            <p:nvPr/>
          </p:nvSpPr>
          <p:spPr>
            <a:xfrm>
              <a:off x="4578531" y="4270966"/>
              <a:ext cx="2103121" cy="369332"/>
            </a:xfrm>
            <a:prstGeom prst="rect">
              <a:avLst/>
            </a:prstGeom>
            <a:noFill/>
          </p:spPr>
          <p:txBody>
            <a:bodyPr wrap="square" rtlCol="0">
              <a:spAutoFit/>
            </a:bodyPr>
            <a:lstStyle/>
            <a:p>
              <a:r>
                <a:rPr lang="en-GB" dirty="0"/>
                <a:t>5</a:t>
              </a:r>
            </a:p>
          </p:txBody>
        </p:sp>
        <p:sp>
          <p:nvSpPr>
            <p:cNvPr id="28" name="TextBox 27"/>
            <p:cNvSpPr txBox="1"/>
            <p:nvPr/>
          </p:nvSpPr>
          <p:spPr>
            <a:xfrm>
              <a:off x="2188029" y="4933158"/>
              <a:ext cx="2005149" cy="369332"/>
            </a:xfrm>
            <a:prstGeom prst="rect">
              <a:avLst/>
            </a:prstGeom>
            <a:noFill/>
          </p:spPr>
          <p:txBody>
            <a:bodyPr wrap="square" rtlCol="0">
              <a:spAutoFit/>
            </a:bodyPr>
            <a:lstStyle/>
            <a:p>
              <a:r>
                <a:rPr lang="en-GB" dirty="0" smtClean="0"/>
                <a:t>Buy(</a:t>
              </a:r>
              <a:r>
                <a:rPr lang="en-GB" dirty="0" err="1" smtClean="0"/>
                <a:t>B,drill</a:t>
              </a:r>
              <a:r>
                <a:rPr lang="en-GB" dirty="0" smtClean="0"/>
                <a:t>)</a:t>
              </a:r>
              <a:endParaRPr lang="en-GB" dirty="0"/>
            </a:p>
          </p:txBody>
        </p:sp>
        <p:sp>
          <p:nvSpPr>
            <p:cNvPr id="29" name="TextBox 28"/>
            <p:cNvSpPr txBox="1"/>
            <p:nvPr/>
          </p:nvSpPr>
          <p:spPr>
            <a:xfrm>
              <a:off x="4571999" y="4933158"/>
              <a:ext cx="2024744" cy="369332"/>
            </a:xfrm>
            <a:prstGeom prst="rect">
              <a:avLst/>
            </a:prstGeom>
            <a:noFill/>
          </p:spPr>
          <p:txBody>
            <a:bodyPr wrap="square" rtlCol="0">
              <a:spAutoFit/>
            </a:bodyPr>
            <a:lstStyle/>
            <a:p>
              <a:r>
                <a:rPr lang="en-GB" dirty="0" smtClean="0"/>
                <a:t>25</a:t>
              </a:r>
              <a:endParaRPr lang="en-GB" dirty="0"/>
            </a:p>
          </p:txBody>
        </p:sp>
        <p:sp>
          <p:nvSpPr>
            <p:cNvPr id="30" name="TextBox 29"/>
            <p:cNvSpPr txBox="1"/>
            <p:nvPr/>
          </p:nvSpPr>
          <p:spPr>
            <a:xfrm>
              <a:off x="2181497" y="5525676"/>
              <a:ext cx="2005149" cy="369332"/>
            </a:xfrm>
            <a:prstGeom prst="rect">
              <a:avLst/>
            </a:prstGeom>
            <a:noFill/>
          </p:spPr>
          <p:txBody>
            <a:bodyPr wrap="square" rtlCol="0">
              <a:spAutoFit/>
            </a:bodyPr>
            <a:lstStyle/>
            <a:p>
              <a:r>
                <a:rPr lang="en-GB" dirty="0" smtClean="0"/>
                <a:t>Buy(</a:t>
              </a:r>
              <a:r>
                <a:rPr lang="en-GB" dirty="0" err="1" smtClean="0"/>
                <a:t>C,banana</a:t>
              </a:r>
              <a:r>
                <a:rPr lang="en-GB" dirty="0" smtClean="0"/>
                <a:t>)</a:t>
              </a:r>
              <a:endParaRPr lang="en-GB" dirty="0"/>
            </a:p>
          </p:txBody>
        </p:sp>
        <p:sp>
          <p:nvSpPr>
            <p:cNvPr id="31" name="TextBox 30"/>
            <p:cNvSpPr txBox="1"/>
            <p:nvPr/>
          </p:nvSpPr>
          <p:spPr>
            <a:xfrm>
              <a:off x="4571999" y="5525676"/>
              <a:ext cx="2024744" cy="369332"/>
            </a:xfrm>
            <a:prstGeom prst="rect">
              <a:avLst/>
            </a:prstGeom>
            <a:noFill/>
          </p:spPr>
          <p:txBody>
            <a:bodyPr wrap="square" rtlCol="0">
              <a:spAutoFit/>
            </a:bodyPr>
            <a:lstStyle/>
            <a:p>
              <a:r>
                <a:rPr lang="en-GB" dirty="0" smtClean="0"/>
                <a:t>8</a:t>
              </a:r>
              <a:endParaRPr lang="en-GB" dirty="0"/>
            </a:p>
          </p:txBody>
        </p:sp>
      </p:grpSp>
      <p:sp>
        <p:nvSpPr>
          <p:cNvPr id="33" name="TextBox 32"/>
          <p:cNvSpPr txBox="1"/>
          <p:nvPr/>
        </p:nvSpPr>
        <p:spPr>
          <a:xfrm>
            <a:off x="7733211" y="1541417"/>
            <a:ext cx="3840480" cy="2862322"/>
          </a:xfrm>
          <a:prstGeom prst="rect">
            <a:avLst/>
          </a:prstGeom>
          <a:noFill/>
        </p:spPr>
        <p:txBody>
          <a:bodyPr wrap="square" rtlCol="0">
            <a:spAutoFit/>
          </a:bodyPr>
          <a:lstStyle/>
          <a:p>
            <a:r>
              <a:rPr lang="en-GB" dirty="0" smtClean="0"/>
              <a:t>Find critical path.</a:t>
            </a:r>
          </a:p>
          <a:p>
            <a:endParaRPr lang="en-GB" dirty="0"/>
          </a:p>
          <a:p>
            <a:r>
              <a:rPr lang="en-GB" dirty="0" smtClean="0"/>
              <a:t>Find duration of the plan, if we have enough resources (persons, money)</a:t>
            </a:r>
          </a:p>
          <a:p>
            <a:endParaRPr lang="en-GB" dirty="0"/>
          </a:p>
          <a:p>
            <a:endParaRPr lang="en-GB" dirty="0" smtClean="0"/>
          </a:p>
          <a:p>
            <a:endParaRPr lang="en-GB" dirty="0"/>
          </a:p>
          <a:p>
            <a:r>
              <a:rPr lang="en-GB" dirty="0" smtClean="0"/>
              <a:t>Find duration of the plan, if there is only one person at hand. </a:t>
            </a:r>
            <a:endParaRPr lang="en-GB" dirty="0"/>
          </a:p>
        </p:txBody>
      </p:sp>
    </p:spTree>
    <p:extLst>
      <p:ext uri="{BB962C8B-B14F-4D97-AF65-F5344CB8AC3E}">
        <p14:creationId xmlns:p14="http://schemas.microsoft.com/office/powerpoint/2010/main" val="19679998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02789" y="1809305"/>
            <a:ext cx="10240663" cy="4004252"/>
            <a:chOff x="1502789" y="1809305"/>
            <a:chExt cx="10240663" cy="4004252"/>
          </a:xfrm>
        </p:grpSpPr>
        <p:grpSp>
          <p:nvGrpSpPr>
            <p:cNvPr id="4" name="Group 3"/>
            <p:cNvGrpSpPr/>
            <p:nvPr/>
          </p:nvGrpSpPr>
          <p:grpSpPr>
            <a:xfrm>
              <a:off x="1502789" y="3041469"/>
              <a:ext cx="1190507" cy="1267097"/>
              <a:chOff x="1750423" y="4696092"/>
              <a:chExt cx="1190507" cy="1267097"/>
            </a:xfrm>
          </p:grpSpPr>
          <p:sp>
            <p:nvSpPr>
              <p:cNvPr id="50" name="Rectangle 49"/>
              <p:cNvSpPr/>
              <p:nvPr/>
            </p:nvSpPr>
            <p:spPr>
              <a:xfrm>
                <a:off x="1750423" y="5003074"/>
                <a:ext cx="757646" cy="53557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p:cNvSpPr txBox="1"/>
              <p:nvPr/>
            </p:nvSpPr>
            <p:spPr>
              <a:xfrm>
                <a:off x="1750423" y="5086195"/>
                <a:ext cx="1005840" cy="369332"/>
              </a:xfrm>
              <a:prstGeom prst="rect">
                <a:avLst/>
              </a:prstGeom>
              <a:noFill/>
            </p:spPr>
            <p:txBody>
              <a:bodyPr wrap="square" rtlCol="0">
                <a:spAutoFit/>
              </a:bodyPr>
              <a:lstStyle/>
              <a:p>
                <a:r>
                  <a:rPr lang="en-GB" dirty="0" smtClean="0"/>
                  <a:t>start</a:t>
                </a:r>
                <a:endParaRPr lang="en-GB" dirty="0"/>
              </a:p>
            </p:txBody>
          </p:sp>
          <p:sp>
            <p:nvSpPr>
              <p:cNvPr id="52" name="TextBox 51"/>
              <p:cNvSpPr txBox="1"/>
              <p:nvPr/>
            </p:nvSpPr>
            <p:spPr>
              <a:xfrm rot="16200000">
                <a:off x="2122715" y="5144975"/>
                <a:ext cx="1267097" cy="369332"/>
              </a:xfrm>
              <a:prstGeom prst="rect">
                <a:avLst/>
              </a:prstGeom>
              <a:noFill/>
            </p:spPr>
            <p:txBody>
              <a:bodyPr wrap="square" rtlCol="0">
                <a:spAutoFit/>
              </a:bodyPr>
              <a:lstStyle/>
              <a:p>
                <a:r>
                  <a:rPr lang="en-GB" dirty="0" smtClean="0"/>
                  <a:t>At(home</a:t>
                </a:r>
                <a:r>
                  <a:rPr lang="en-GB" dirty="0"/>
                  <a:t>)</a:t>
                </a:r>
              </a:p>
            </p:txBody>
          </p:sp>
        </p:grpSp>
        <p:grpSp>
          <p:nvGrpSpPr>
            <p:cNvPr id="5" name="Group 4"/>
            <p:cNvGrpSpPr/>
            <p:nvPr/>
          </p:nvGrpSpPr>
          <p:grpSpPr>
            <a:xfrm>
              <a:off x="9986777" y="1809305"/>
              <a:ext cx="1756675" cy="2927782"/>
              <a:chOff x="9816456" y="3446579"/>
              <a:chExt cx="1756675" cy="2927782"/>
            </a:xfrm>
          </p:grpSpPr>
          <p:sp>
            <p:nvSpPr>
              <p:cNvPr id="47" name="Rectangle 46"/>
              <p:cNvSpPr/>
              <p:nvPr/>
            </p:nvSpPr>
            <p:spPr>
              <a:xfrm>
                <a:off x="10497622" y="4891727"/>
                <a:ext cx="757646" cy="53557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10567291" y="4950515"/>
                <a:ext cx="1005840" cy="369332"/>
              </a:xfrm>
              <a:prstGeom prst="rect">
                <a:avLst/>
              </a:prstGeom>
              <a:noFill/>
            </p:spPr>
            <p:txBody>
              <a:bodyPr wrap="square" rtlCol="0">
                <a:spAutoFit/>
              </a:bodyPr>
              <a:lstStyle/>
              <a:p>
                <a:r>
                  <a:rPr lang="en-GB" dirty="0" smtClean="0"/>
                  <a:t>goal</a:t>
                </a:r>
                <a:endParaRPr lang="en-GB" dirty="0"/>
              </a:p>
            </p:txBody>
          </p:sp>
          <p:sp>
            <p:nvSpPr>
              <p:cNvPr id="49" name="TextBox 48"/>
              <p:cNvSpPr txBox="1"/>
              <p:nvPr/>
            </p:nvSpPr>
            <p:spPr>
              <a:xfrm rot="16200000">
                <a:off x="8675731" y="4587304"/>
                <a:ext cx="2927782" cy="646331"/>
              </a:xfrm>
              <a:prstGeom prst="rect">
                <a:avLst/>
              </a:prstGeom>
              <a:noFill/>
            </p:spPr>
            <p:txBody>
              <a:bodyPr wrap="square" rtlCol="0">
                <a:spAutoFit/>
              </a:bodyPr>
              <a:lstStyle/>
              <a:p>
                <a:r>
                  <a:rPr lang="en-GB" dirty="0"/>
                  <a:t>Have(milk)^Have(drill)^Have(bananas)</a:t>
                </a:r>
              </a:p>
            </p:txBody>
          </p:sp>
        </p:grpSp>
        <p:grpSp>
          <p:nvGrpSpPr>
            <p:cNvPr id="66" name="Group 65"/>
            <p:cNvGrpSpPr/>
            <p:nvPr/>
          </p:nvGrpSpPr>
          <p:grpSpPr>
            <a:xfrm>
              <a:off x="2637310" y="2579921"/>
              <a:ext cx="2577579" cy="2205304"/>
              <a:chOff x="2637310" y="2579921"/>
              <a:chExt cx="2577579" cy="2205304"/>
            </a:xfrm>
          </p:grpSpPr>
          <p:cxnSp>
            <p:nvCxnSpPr>
              <p:cNvPr id="38" name="Straight Connector 37"/>
              <p:cNvCxnSpPr/>
              <p:nvPr/>
            </p:nvCxnSpPr>
            <p:spPr>
              <a:xfrm>
                <a:off x="4483369" y="3639398"/>
                <a:ext cx="73152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2637310" y="2579921"/>
                <a:ext cx="2428083" cy="2205304"/>
                <a:chOff x="2691332" y="2566993"/>
                <a:chExt cx="2428083" cy="2205304"/>
              </a:xfrm>
            </p:grpSpPr>
            <p:grpSp>
              <p:nvGrpSpPr>
                <p:cNvPr id="6" name="Group 5"/>
                <p:cNvGrpSpPr/>
                <p:nvPr/>
              </p:nvGrpSpPr>
              <p:grpSpPr>
                <a:xfrm>
                  <a:off x="2691332" y="3335639"/>
                  <a:ext cx="2218380" cy="535577"/>
                  <a:chOff x="2819234" y="5000668"/>
                  <a:chExt cx="2218380" cy="535577"/>
                </a:xfrm>
              </p:grpSpPr>
              <p:sp>
                <p:nvSpPr>
                  <p:cNvPr id="44" name="Rectangle 43"/>
                  <p:cNvSpPr/>
                  <p:nvPr/>
                </p:nvSpPr>
                <p:spPr>
                  <a:xfrm>
                    <a:off x="3613564" y="5000668"/>
                    <a:ext cx="757646" cy="53557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TextBox 44"/>
                  <p:cNvSpPr txBox="1"/>
                  <p:nvPr/>
                </p:nvSpPr>
                <p:spPr>
                  <a:xfrm>
                    <a:off x="3470072" y="5164425"/>
                    <a:ext cx="1567542" cy="276999"/>
                  </a:xfrm>
                  <a:prstGeom prst="rect">
                    <a:avLst/>
                  </a:prstGeom>
                  <a:noFill/>
                </p:spPr>
                <p:txBody>
                  <a:bodyPr wrap="square" rtlCol="0">
                    <a:spAutoFit/>
                  </a:bodyPr>
                  <a:lstStyle/>
                  <a:p>
                    <a:r>
                      <a:rPr lang="en-GB" sz="1200" dirty="0" err="1" smtClean="0"/>
                      <a:t>Goto</a:t>
                    </a:r>
                    <a:r>
                      <a:rPr lang="en-GB" sz="1200" dirty="0" smtClean="0"/>
                      <a:t>(mall)</a:t>
                    </a:r>
                    <a:endParaRPr lang="en-GB" sz="1200" dirty="0"/>
                  </a:p>
                </p:txBody>
              </p:sp>
              <p:cxnSp>
                <p:nvCxnSpPr>
                  <p:cNvPr id="46" name="Straight Connector 45"/>
                  <p:cNvCxnSpPr/>
                  <p:nvPr/>
                </p:nvCxnSpPr>
                <p:spPr>
                  <a:xfrm>
                    <a:off x="2819234" y="5273088"/>
                    <a:ext cx="690545" cy="42765"/>
                  </a:xfrm>
                  <a:prstGeom prst="line">
                    <a:avLst/>
                  </a:prstGeom>
                </p:spPr>
                <p:style>
                  <a:lnRef idx="1">
                    <a:schemeClr val="accent1"/>
                  </a:lnRef>
                  <a:fillRef idx="0">
                    <a:schemeClr val="accent1"/>
                  </a:fillRef>
                  <a:effectRef idx="0">
                    <a:schemeClr val="accent1"/>
                  </a:effectRef>
                  <a:fontRef idx="minor">
                    <a:schemeClr val="tx1"/>
                  </a:fontRef>
                </p:style>
              </p:cxnSp>
            </p:grpSp>
            <p:sp>
              <p:nvSpPr>
                <p:cNvPr id="7" name="TextBox 6"/>
                <p:cNvSpPr txBox="1"/>
                <p:nvPr/>
              </p:nvSpPr>
              <p:spPr>
                <a:xfrm rot="15973772">
                  <a:off x="3839005" y="3454733"/>
                  <a:ext cx="1113970" cy="369332"/>
                </a:xfrm>
                <a:prstGeom prst="rect">
                  <a:avLst/>
                </a:prstGeom>
                <a:noFill/>
              </p:spPr>
              <p:txBody>
                <a:bodyPr wrap="square" rtlCol="0">
                  <a:spAutoFit/>
                </a:bodyPr>
                <a:lstStyle/>
                <a:p>
                  <a:r>
                    <a:rPr lang="en-GB" dirty="0" smtClean="0"/>
                    <a:t>At(mall)</a:t>
                  </a:r>
                  <a:endParaRPr lang="en-GB" dirty="0"/>
                </a:p>
              </p:txBody>
            </p:sp>
            <p:cxnSp>
              <p:nvCxnSpPr>
                <p:cNvPr id="41" name="Straight Connector 40"/>
                <p:cNvCxnSpPr/>
                <p:nvPr/>
              </p:nvCxnSpPr>
              <p:spPr>
                <a:xfrm flipV="1">
                  <a:off x="4543421" y="2566993"/>
                  <a:ext cx="528654" cy="754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86888" y="4065098"/>
                  <a:ext cx="432527" cy="707199"/>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53" name="Group 52"/>
            <p:cNvGrpSpPr/>
            <p:nvPr/>
          </p:nvGrpSpPr>
          <p:grpSpPr>
            <a:xfrm>
              <a:off x="7706863" y="3044740"/>
              <a:ext cx="1942234" cy="1489166"/>
              <a:chOff x="7450519" y="3003752"/>
              <a:chExt cx="1942234" cy="1489166"/>
            </a:xfrm>
          </p:grpSpPr>
          <p:sp>
            <p:nvSpPr>
              <p:cNvPr id="22" name="TextBox 21"/>
              <p:cNvSpPr txBox="1"/>
              <p:nvPr/>
            </p:nvSpPr>
            <p:spPr>
              <a:xfrm rot="16200000">
                <a:off x="8134198" y="3617530"/>
                <a:ext cx="1489166" cy="261610"/>
              </a:xfrm>
              <a:prstGeom prst="rect">
                <a:avLst/>
              </a:prstGeom>
              <a:noFill/>
            </p:spPr>
            <p:txBody>
              <a:bodyPr wrap="square" rtlCol="0">
                <a:spAutoFit/>
              </a:bodyPr>
              <a:lstStyle/>
              <a:p>
                <a:r>
                  <a:rPr lang="en-GB" sz="1100" dirty="0" smtClean="0"/>
                  <a:t>Have(drill)</a:t>
                </a:r>
                <a:endParaRPr lang="en-GB" sz="1100" dirty="0"/>
              </a:p>
            </p:txBody>
          </p:sp>
          <p:grpSp>
            <p:nvGrpSpPr>
              <p:cNvPr id="24" name="Group 23"/>
              <p:cNvGrpSpPr/>
              <p:nvPr/>
            </p:nvGrpSpPr>
            <p:grpSpPr>
              <a:xfrm>
                <a:off x="7450519" y="3431572"/>
                <a:ext cx="1942234" cy="633526"/>
                <a:chOff x="7698153" y="5086195"/>
                <a:chExt cx="1942234" cy="633526"/>
              </a:xfrm>
            </p:grpSpPr>
            <p:grpSp>
              <p:nvGrpSpPr>
                <p:cNvPr id="25" name="Group 24"/>
                <p:cNvGrpSpPr/>
                <p:nvPr/>
              </p:nvGrpSpPr>
              <p:grpSpPr>
                <a:xfrm>
                  <a:off x="7698153" y="5086195"/>
                  <a:ext cx="1254035" cy="633526"/>
                  <a:chOff x="6648994" y="5102581"/>
                  <a:chExt cx="1254035" cy="633526"/>
                </a:xfrm>
              </p:grpSpPr>
              <p:sp>
                <p:nvSpPr>
                  <p:cNvPr id="27" name="Rectangle 26"/>
                  <p:cNvSpPr/>
                  <p:nvPr/>
                </p:nvSpPr>
                <p:spPr>
                  <a:xfrm>
                    <a:off x="6648994" y="5102581"/>
                    <a:ext cx="1162595" cy="63352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p:cNvSpPr txBox="1"/>
                  <p:nvPr/>
                </p:nvSpPr>
                <p:spPr>
                  <a:xfrm>
                    <a:off x="6688183" y="5274442"/>
                    <a:ext cx="1214846" cy="276999"/>
                  </a:xfrm>
                  <a:prstGeom prst="rect">
                    <a:avLst/>
                  </a:prstGeom>
                  <a:noFill/>
                </p:spPr>
                <p:txBody>
                  <a:bodyPr wrap="square" rtlCol="0">
                    <a:spAutoFit/>
                  </a:bodyPr>
                  <a:lstStyle/>
                  <a:p>
                    <a:r>
                      <a:rPr lang="en-GB" sz="1200" dirty="0" smtClean="0"/>
                      <a:t>Buy(</a:t>
                    </a:r>
                    <a:r>
                      <a:rPr lang="en-GB" sz="1200" dirty="0" err="1" smtClean="0"/>
                      <a:t>B,drill</a:t>
                    </a:r>
                    <a:r>
                      <a:rPr lang="en-GB" sz="1200" dirty="0" smtClean="0"/>
                      <a:t>)</a:t>
                    </a:r>
                    <a:endParaRPr lang="en-GB" sz="1200" dirty="0"/>
                  </a:p>
                </p:txBody>
              </p:sp>
            </p:grpSp>
            <p:cxnSp>
              <p:nvCxnSpPr>
                <p:cNvPr id="26" name="Straight Connector 25"/>
                <p:cNvCxnSpPr/>
                <p:nvPr/>
              </p:nvCxnSpPr>
              <p:spPr>
                <a:xfrm>
                  <a:off x="9333499" y="5535055"/>
                  <a:ext cx="306888" cy="39759"/>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67" name="Group 66"/>
            <p:cNvGrpSpPr/>
            <p:nvPr/>
          </p:nvGrpSpPr>
          <p:grpSpPr>
            <a:xfrm>
              <a:off x="7587717" y="4607977"/>
              <a:ext cx="2324682" cy="1205580"/>
              <a:chOff x="7587717" y="4607977"/>
              <a:chExt cx="2324682" cy="1205580"/>
            </a:xfrm>
          </p:grpSpPr>
          <p:sp>
            <p:nvSpPr>
              <p:cNvPr id="11" name="TextBox 10"/>
              <p:cNvSpPr txBox="1"/>
              <p:nvPr/>
            </p:nvSpPr>
            <p:spPr>
              <a:xfrm rot="16200000">
                <a:off x="8675212" y="5079962"/>
                <a:ext cx="1205580" cy="261610"/>
              </a:xfrm>
              <a:prstGeom prst="rect">
                <a:avLst/>
              </a:prstGeom>
              <a:noFill/>
            </p:spPr>
            <p:txBody>
              <a:bodyPr wrap="square" rtlCol="0">
                <a:spAutoFit/>
              </a:bodyPr>
              <a:lstStyle/>
              <a:p>
                <a:r>
                  <a:rPr lang="en-GB" sz="1100" dirty="0" smtClean="0"/>
                  <a:t>Have(banana)</a:t>
                </a:r>
                <a:endParaRPr lang="en-GB" sz="1100" dirty="0"/>
              </a:p>
            </p:txBody>
          </p:sp>
          <p:grpSp>
            <p:nvGrpSpPr>
              <p:cNvPr id="18" name="Group 17"/>
              <p:cNvGrpSpPr/>
              <p:nvPr/>
            </p:nvGrpSpPr>
            <p:grpSpPr>
              <a:xfrm>
                <a:off x="7587717" y="4937831"/>
                <a:ext cx="1188721" cy="633526"/>
                <a:chOff x="6622868" y="6233414"/>
                <a:chExt cx="1188721" cy="633526"/>
              </a:xfrm>
            </p:grpSpPr>
            <p:sp>
              <p:nvSpPr>
                <p:cNvPr id="20" name="Rectangle 19"/>
                <p:cNvSpPr/>
                <p:nvPr/>
              </p:nvSpPr>
              <p:spPr>
                <a:xfrm>
                  <a:off x="6648994" y="6233414"/>
                  <a:ext cx="1162595" cy="63352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6622868" y="6319343"/>
                  <a:ext cx="1128650" cy="461665"/>
                </a:xfrm>
                <a:prstGeom prst="rect">
                  <a:avLst/>
                </a:prstGeom>
                <a:noFill/>
              </p:spPr>
              <p:txBody>
                <a:bodyPr wrap="square" rtlCol="0">
                  <a:spAutoFit/>
                </a:bodyPr>
                <a:lstStyle/>
                <a:p>
                  <a:r>
                    <a:rPr lang="en-GB" sz="1200" dirty="0" smtClean="0"/>
                    <a:t>Buy(</a:t>
                  </a:r>
                  <a:r>
                    <a:rPr lang="en-GB" sz="1200" dirty="0" err="1" smtClean="0"/>
                    <a:t>C,banana</a:t>
                  </a:r>
                  <a:r>
                    <a:rPr lang="en-GB" sz="1200" dirty="0" smtClean="0"/>
                    <a:t>)</a:t>
                  </a:r>
                  <a:endParaRPr lang="en-GB" sz="1200" dirty="0"/>
                </a:p>
              </p:txBody>
            </p:sp>
          </p:grpSp>
          <p:cxnSp>
            <p:nvCxnSpPr>
              <p:cNvPr id="19" name="Straight Connector 18"/>
              <p:cNvCxnSpPr/>
              <p:nvPr/>
            </p:nvCxnSpPr>
            <p:spPr>
              <a:xfrm flipV="1">
                <a:off x="9646732" y="4797114"/>
                <a:ext cx="265667" cy="12657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7752074" y="1809305"/>
              <a:ext cx="2096867" cy="1653386"/>
              <a:chOff x="7752074" y="1809305"/>
              <a:chExt cx="2096867" cy="1653386"/>
            </a:xfrm>
          </p:grpSpPr>
          <p:grpSp>
            <p:nvGrpSpPr>
              <p:cNvPr id="14" name="Group 13"/>
              <p:cNvGrpSpPr/>
              <p:nvPr/>
            </p:nvGrpSpPr>
            <p:grpSpPr>
              <a:xfrm>
                <a:off x="7752074" y="1809305"/>
                <a:ext cx="2096867" cy="1489166"/>
                <a:chOff x="7641771" y="3475749"/>
                <a:chExt cx="2096867" cy="1489166"/>
              </a:xfrm>
            </p:grpSpPr>
            <p:sp>
              <p:nvSpPr>
                <p:cNvPr id="29" name="TextBox 28"/>
                <p:cNvSpPr txBox="1"/>
                <p:nvPr/>
              </p:nvSpPr>
              <p:spPr>
                <a:xfrm rot="16200000">
                  <a:off x="8373291" y="4089527"/>
                  <a:ext cx="1489166" cy="261610"/>
                </a:xfrm>
                <a:prstGeom prst="rect">
                  <a:avLst/>
                </a:prstGeom>
                <a:noFill/>
              </p:spPr>
              <p:txBody>
                <a:bodyPr wrap="square" rtlCol="0">
                  <a:spAutoFit/>
                </a:bodyPr>
                <a:lstStyle/>
                <a:p>
                  <a:r>
                    <a:rPr lang="en-GB" sz="1100" dirty="0" smtClean="0"/>
                    <a:t>Have(milk)</a:t>
                  </a:r>
                  <a:endParaRPr lang="en-GB" sz="1100" dirty="0"/>
                </a:p>
              </p:txBody>
            </p:sp>
            <p:grpSp>
              <p:nvGrpSpPr>
                <p:cNvPr id="30" name="Group 29"/>
                <p:cNvGrpSpPr/>
                <p:nvPr/>
              </p:nvGrpSpPr>
              <p:grpSpPr>
                <a:xfrm>
                  <a:off x="7641771" y="3958943"/>
                  <a:ext cx="2096867" cy="633526"/>
                  <a:chOff x="7641771" y="3958943"/>
                  <a:chExt cx="2096867" cy="633526"/>
                </a:xfrm>
              </p:grpSpPr>
              <p:grpSp>
                <p:nvGrpSpPr>
                  <p:cNvPr id="31" name="Group 30"/>
                  <p:cNvGrpSpPr/>
                  <p:nvPr/>
                </p:nvGrpSpPr>
                <p:grpSpPr>
                  <a:xfrm>
                    <a:off x="7641771" y="3958943"/>
                    <a:ext cx="1319349" cy="633526"/>
                    <a:chOff x="6648994" y="3847034"/>
                    <a:chExt cx="1319349" cy="633526"/>
                  </a:xfrm>
                </p:grpSpPr>
                <p:sp>
                  <p:nvSpPr>
                    <p:cNvPr id="33" name="Rectangle 32"/>
                    <p:cNvSpPr/>
                    <p:nvPr/>
                  </p:nvSpPr>
                  <p:spPr>
                    <a:xfrm>
                      <a:off x="6648994" y="3847034"/>
                      <a:ext cx="1162595" cy="63352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p:cNvSpPr txBox="1"/>
                    <p:nvPr/>
                  </p:nvSpPr>
                  <p:spPr>
                    <a:xfrm>
                      <a:off x="6753497" y="3847034"/>
                      <a:ext cx="1214846" cy="276999"/>
                    </a:xfrm>
                    <a:prstGeom prst="rect">
                      <a:avLst/>
                    </a:prstGeom>
                    <a:noFill/>
                  </p:spPr>
                  <p:txBody>
                    <a:bodyPr wrap="square" rtlCol="0">
                      <a:spAutoFit/>
                    </a:bodyPr>
                    <a:lstStyle/>
                    <a:p>
                      <a:r>
                        <a:rPr lang="en-GB" sz="1200" dirty="0" smtClean="0"/>
                        <a:t>Buy(</a:t>
                      </a:r>
                      <a:r>
                        <a:rPr lang="en-GB" sz="1200" dirty="0" err="1"/>
                        <a:t>A</a:t>
                      </a:r>
                      <a:r>
                        <a:rPr lang="en-GB" sz="1200" dirty="0" err="1" smtClean="0"/>
                        <a:t>,milk</a:t>
                      </a:r>
                      <a:r>
                        <a:rPr lang="en-GB" sz="1200" dirty="0" smtClean="0"/>
                        <a:t>)</a:t>
                      </a:r>
                      <a:endParaRPr lang="en-GB" sz="1200" dirty="0"/>
                    </a:p>
                  </p:txBody>
                </p:sp>
              </p:grpSp>
              <p:cxnSp>
                <p:nvCxnSpPr>
                  <p:cNvPr id="32" name="Straight Connector 31"/>
                  <p:cNvCxnSpPr/>
                  <p:nvPr/>
                </p:nvCxnSpPr>
                <p:spPr>
                  <a:xfrm>
                    <a:off x="9418320" y="4374441"/>
                    <a:ext cx="320318" cy="210636"/>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17" name="TextBox 16"/>
              <p:cNvSpPr txBox="1"/>
              <p:nvPr/>
            </p:nvSpPr>
            <p:spPr>
              <a:xfrm rot="16200000">
                <a:off x="8341119" y="2625975"/>
                <a:ext cx="1411823" cy="261610"/>
              </a:xfrm>
              <a:prstGeom prst="rect">
                <a:avLst/>
              </a:prstGeom>
              <a:noFill/>
            </p:spPr>
            <p:txBody>
              <a:bodyPr wrap="square" rtlCol="0">
                <a:spAutoFit/>
              </a:bodyPr>
              <a:lstStyle/>
              <a:p>
                <a:endParaRPr lang="en-GB" sz="1100" dirty="0"/>
              </a:p>
            </p:txBody>
          </p:sp>
        </p:grpSp>
        <p:grpSp>
          <p:nvGrpSpPr>
            <p:cNvPr id="62" name="Group 61"/>
            <p:cNvGrpSpPr/>
            <p:nvPr/>
          </p:nvGrpSpPr>
          <p:grpSpPr>
            <a:xfrm>
              <a:off x="5231702" y="1844035"/>
              <a:ext cx="2293373" cy="1515748"/>
              <a:chOff x="5231702" y="1844035"/>
              <a:chExt cx="2293373" cy="1515748"/>
            </a:xfrm>
          </p:grpSpPr>
          <p:grpSp>
            <p:nvGrpSpPr>
              <p:cNvPr id="55" name="Group 54"/>
              <p:cNvGrpSpPr/>
              <p:nvPr/>
            </p:nvGrpSpPr>
            <p:grpSpPr>
              <a:xfrm>
                <a:off x="5231702" y="2270767"/>
                <a:ext cx="2293373" cy="633526"/>
                <a:chOff x="5204713" y="2296928"/>
                <a:chExt cx="2293373" cy="633526"/>
              </a:xfrm>
            </p:grpSpPr>
            <p:sp>
              <p:nvSpPr>
                <p:cNvPr id="42" name="Rectangle 41"/>
                <p:cNvSpPr/>
                <p:nvPr/>
              </p:nvSpPr>
              <p:spPr>
                <a:xfrm>
                  <a:off x="5204713" y="2296928"/>
                  <a:ext cx="1162595" cy="63352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5333394" y="2442819"/>
                  <a:ext cx="1298630" cy="276999"/>
                </a:xfrm>
                <a:prstGeom prst="rect">
                  <a:avLst/>
                </a:prstGeom>
                <a:noFill/>
              </p:spPr>
              <p:txBody>
                <a:bodyPr wrap="square" rtlCol="0">
                  <a:spAutoFit/>
                </a:bodyPr>
                <a:lstStyle/>
                <a:p>
                  <a:r>
                    <a:rPr lang="en-GB" sz="1200" dirty="0" err="1" smtClean="0"/>
                    <a:t>Goto</a:t>
                  </a:r>
                  <a:r>
                    <a:rPr lang="en-GB" sz="1200" dirty="0" smtClean="0"/>
                    <a:t>(</a:t>
                  </a:r>
                  <a:r>
                    <a:rPr lang="en-GB" sz="1200" dirty="0" err="1" smtClean="0"/>
                    <a:t>A,milk</a:t>
                  </a:r>
                  <a:r>
                    <a:rPr lang="en-GB" sz="1200" dirty="0" smtClean="0"/>
                    <a:t>)</a:t>
                  </a:r>
                  <a:endParaRPr lang="en-GB" sz="1200" dirty="0"/>
                </a:p>
              </p:txBody>
            </p:sp>
            <p:cxnSp>
              <p:nvCxnSpPr>
                <p:cNvPr id="12" name="Straight Connector 11"/>
                <p:cNvCxnSpPr/>
                <p:nvPr/>
              </p:nvCxnSpPr>
              <p:spPr>
                <a:xfrm flipV="1">
                  <a:off x="6905790" y="2594238"/>
                  <a:ext cx="592296" cy="1"/>
                </a:xfrm>
                <a:prstGeom prst="line">
                  <a:avLst/>
                </a:prstGeom>
              </p:spPr>
              <p:style>
                <a:lnRef idx="1">
                  <a:schemeClr val="accent1"/>
                </a:lnRef>
                <a:fillRef idx="0">
                  <a:schemeClr val="accent1"/>
                </a:fillRef>
                <a:effectRef idx="0">
                  <a:schemeClr val="accent1"/>
                </a:effectRef>
                <a:fontRef idx="minor">
                  <a:schemeClr val="tx1"/>
                </a:fontRef>
              </p:style>
            </p:cxnSp>
          </p:grpSp>
          <p:sp>
            <p:nvSpPr>
              <p:cNvPr id="58" name="TextBox 57"/>
              <p:cNvSpPr txBox="1"/>
              <p:nvPr/>
            </p:nvSpPr>
            <p:spPr>
              <a:xfrm rot="16015574">
                <a:off x="6026932" y="2471104"/>
                <a:ext cx="1515748" cy="261610"/>
              </a:xfrm>
              <a:prstGeom prst="rect">
                <a:avLst/>
              </a:prstGeom>
              <a:noFill/>
            </p:spPr>
            <p:txBody>
              <a:bodyPr wrap="square" rtlCol="0">
                <a:spAutoFit/>
              </a:bodyPr>
              <a:lstStyle/>
              <a:p>
                <a:r>
                  <a:rPr lang="en-GB" sz="1100" dirty="0" smtClean="0"/>
                  <a:t>At(A)^Sells(</a:t>
                </a:r>
                <a:r>
                  <a:rPr lang="en-GB" sz="1100" dirty="0" err="1" smtClean="0"/>
                  <a:t>A,milk</a:t>
                </a:r>
                <a:r>
                  <a:rPr lang="en-GB" sz="1100" dirty="0" smtClean="0"/>
                  <a:t>)</a:t>
                </a:r>
                <a:endParaRPr lang="en-GB" sz="1100" dirty="0"/>
              </a:p>
            </p:txBody>
          </p:sp>
        </p:grpSp>
        <p:grpSp>
          <p:nvGrpSpPr>
            <p:cNvPr id="63" name="Group 62"/>
            <p:cNvGrpSpPr/>
            <p:nvPr/>
          </p:nvGrpSpPr>
          <p:grpSpPr>
            <a:xfrm>
              <a:off x="5265616" y="2881524"/>
              <a:ext cx="2300532" cy="1515748"/>
              <a:chOff x="5265616" y="2881524"/>
              <a:chExt cx="2300532" cy="1515748"/>
            </a:xfrm>
          </p:grpSpPr>
          <p:grpSp>
            <p:nvGrpSpPr>
              <p:cNvPr id="56" name="Group 55"/>
              <p:cNvGrpSpPr/>
              <p:nvPr/>
            </p:nvGrpSpPr>
            <p:grpSpPr>
              <a:xfrm>
                <a:off x="5265616" y="3286665"/>
                <a:ext cx="2300532" cy="633526"/>
                <a:chOff x="5265616" y="3286665"/>
                <a:chExt cx="2300532" cy="633526"/>
              </a:xfrm>
            </p:grpSpPr>
            <p:sp>
              <p:nvSpPr>
                <p:cNvPr id="39" name="Rectangle 38"/>
                <p:cNvSpPr/>
                <p:nvPr/>
              </p:nvSpPr>
              <p:spPr>
                <a:xfrm>
                  <a:off x="5265616" y="3286665"/>
                  <a:ext cx="1162595" cy="63352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p:cNvSpPr txBox="1"/>
                <p:nvPr/>
              </p:nvSpPr>
              <p:spPr>
                <a:xfrm>
                  <a:off x="5288513" y="3471336"/>
                  <a:ext cx="1298630" cy="276999"/>
                </a:xfrm>
                <a:prstGeom prst="rect">
                  <a:avLst/>
                </a:prstGeom>
                <a:noFill/>
              </p:spPr>
              <p:txBody>
                <a:bodyPr wrap="square" rtlCol="0">
                  <a:spAutoFit/>
                </a:bodyPr>
                <a:lstStyle/>
                <a:p>
                  <a:r>
                    <a:rPr lang="en-GB" sz="1200" dirty="0" err="1" smtClean="0"/>
                    <a:t>Goto</a:t>
                  </a:r>
                  <a:r>
                    <a:rPr lang="en-GB" sz="1200" dirty="0" smtClean="0"/>
                    <a:t>(</a:t>
                  </a:r>
                  <a:r>
                    <a:rPr lang="en-GB" sz="1200" dirty="0" err="1" smtClean="0"/>
                    <a:t>B,drill</a:t>
                  </a:r>
                  <a:r>
                    <a:rPr lang="en-GB" sz="1200" dirty="0" smtClean="0"/>
                    <a:t>)</a:t>
                  </a:r>
                  <a:endParaRPr lang="en-GB" sz="1200" dirty="0"/>
                </a:p>
              </p:txBody>
            </p:sp>
            <p:cxnSp>
              <p:nvCxnSpPr>
                <p:cNvPr id="23" name="Straight Connector 22"/>
                <p:cNvCxnSpPr/>
                <p:nvPr/>
              </p:nvCxnSpPr>
              <p:spPr>
                <a:xfrm>
                  <a:off x="6995405" y="3664763"/>
                  <a:ext cx="570743" cy="3562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9" name="TextBox 58"/>
              <p:cNvSpPr txBox="1"/>
              <p:nvPr/>
            </p:nvSpPr>
            <p:spPr>
              <a:xfrm rot="16040057">
                <a:off x="5897069" y="3508593"/>
                <a:ext cx="1515748" cy="261610"/>
              </a:xfrm>
              <a:prstGeom prst="rect">
                <a:avLst/>
              </a:prstGeom>
              <a:noFill/>
            </p:spPr>
            <p:txBody>
              <a:bodyPr wrap="square" rtlCol="0">
                <a:spAutoFit/>
              </a:bodyPr>
              <a:lstStyle/>
              <a:p>
                <a:r>
                  <a:rPr lang="en-GB" sz="1100" dirty="0" smtClean="0"/>
                  <a:t>At(B)^Sells(</a:t>
                </a:r>
                <a:r>
                  <a:rPr lang="en-GB" sz="1100" dirty="0" err="1" smtClean="0"/>
                  <a:t>B,drill</a:t>
                </a:r>
                <a:r>
                  <a:rPr lang="en-GB" sz="1100" dirty="0" smtClean="0"/>
                  <a:t>)</a:t>
                </a:r>
                <a:endParaRPr lang="en-GB" sz="1100" dirty="0"/>
              </a:p>
            </p:txBody>
          </p:sp>
        </p:grpSp>
        <p:grpSp>
          <p:nvGrpSpPr>
            <p:cNvPr id="64" name="Group 63"/>
            <p:cNvGrpSpPr/>
            <p:nvPr/>
          </p:nvGrpSpPr>
          <p:grpSpPr>
            <a:xfrm>
              <a:off x="5292056" y="4290529"/>
              <a:ext cx="2221662" cy="1515748"/>
              <a:chOff x="5292056" y="4290529"/>
              <a:chExt cx="2221662" cy="1515748"/>
            </a:xfrm>
          </p:grpSpPr>
          <p:grpSp>
            <p:nvGrpSpPr>
              <p:cNvPr id="57" name="Group 56"/>
              <p:cNvGrpSpPr/>
              <p:nvPr/>
            </p:nvGrpSpPr>
            <p:grpSpPr>
              <a:xfrm>
                <a:off x="5292056" y="4463483"/>
                <a:ext cx="2221662" cy="743218"/>
                <a:chOff x="5274157" y="4455534"/>
                <a:chExt cx="2221662" cy="743218"/>
              </a:xfrm>
            </p:grpSpPr>
            <p:sp>
              <p:nvSpPr>
                <p:cNvPr id="36" name="Rectangle 35"/>
                <p:cNvSpPr/>
                <p:nvPr/>
              </p:nvSpPr>
              <p:spPr>
                <a:xfrm>
                  <a:off x="5274157" y="4455534"/>
                  <a:ext cx="1162595" cy="63352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p:cNvSpPr txBox="1"/>
                <p:nvPr/>
              </p:nvSpPr>
              <p:spPr>
                <a:xfrm>
                  <a:off x="5274157" y="4737087"/>
                  <a:ext cx="1298630" cy="461665"/>
                </a:xfrm>
                <a:prstGeom prst="rect">
                  <a:avLst/>
                </a:prstGeom>
                <a:noFill/>
              </p:spPr>
              <p:txBody>
                <a:bodyPr wrap="square" rtlCol="0">
                  <a:spAutoFit/>
                </a:bodyPr>
                <a:lstStyle/>
                <a:p>
                  <a:r>
                    <a:rPr lang="en-GB" sz="1200" dirty="0" err="1" smtClean="0"/>
                    <a:t>Goto</a:t>
                  </a:r>
                  <a:r>
                    <a:rPr lang="en-GB" sz="1200" dirty="0" smtClean="0"/>
                    <a:t>(</a:t>
                  </a:r>
                  <a:r>
                    <a:rPr lang="en-GB" sz="1200" dirty="0" err="1" smtClean="0"/>
                    <a:t>C,banana</a:t>
                  </a:r>
                  <a:r>
                    <a:rPr lang="en-GB" sz="1200" dirty="0" smtClean="0"/>
                    <a:t>)</a:t>
                  </a:r>
                  <a:endParaRPr lang="en-GB" sz="1200" dirty="0"/>
                </a:p>
              </p:txBody>
            </p:sp>
            <p:cxnSp>
              <p:nvCxnSpPr>
                <p:cNvPr id="13" name="Straight Connector 12"/>
                <p:cNvCxnSpPr/>
                <p:nvPr/>
              </p:nvCxnSpPr>
              <p:spPr>
                <a:xfrm>
                  <a:off x="6926237" y="4933084"/>
                  <a:ext cx="56958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0" name="TextBox 59"/>
              <p:cNvSpPr txBox="1"/>
              <p:nvPr/>
            </p:nvSpPr>
            <p:spPr>
              <a:xfrm rot="15959929">
                <a:off x="5897068" y="4917598"/>
                <a:ext cx="1515748" cy="261610"/>
              </a:xfrm>
              <a:prstGeom prst="rect">
                <a:avLst/>
              </a:prstGeom>
              <a:noFill/>
            </p:spPr>
            <p:txBody>
              <a:bodyPr wrap="square" rtlCol="0">
                <a:spAutoFit/>
              </a:bodyPr>
              <a:lstStyle/>
              <a:p>
                <a:r>
                  <a:rPr lang="en-GB" sz="1100" dirty="0" smtClean="0"/>
                  <a:t>At(C)^Sells(</a:t>
                </a:r>
                <a:r>
                  <a:rPr lang="en-GB" sz="1100" dirty="0" err="1" smtClean="0"/>
                  <a:t>C,ban</a:t>
                </a:r>
                <a:r>
                  <a:rPr lang="en-GB" sz="1100" dirty="0" smtClean="0"/>
                  <a:t>)</a:t>
                </a:r>
                <a:endParaRPr lang="en-GB" sz="1100" dirty="0"/>
              </a:p>
            </p:txBody>
          </p:sp>
        </p:grpSp>
      </p:grpSp>
      <p:sp>
        <p:nvSpPr>
          <p:cNvPr id="3" name="TextBox 2"/>
          <p:cNvSpPr txBox="1"/>
          <p:nvPr/>
        </p:nvSpPr>
        <p:spPr>
          <a:xfrm>
            <a:off x="2719434" y="3119846"/>
            <a:ext cx="990430" cy="369332"/>
          </a:xfrm>
          <a:prstGeom prst="rect">
            <a:avLst/>
          </a:prstGeom>
          <a:noFill/>
        </p:spPr>
        <p:txBody>
          <a:bodyPr wrap="square" rtlCol="0">
            <a:spAutoFit/>
          </a:bodyPr>
          <a:lstStyle/>
          <a:p>
            <a:r>
              <a:rPr lang="en-GB" dirty="0" smtClean="0"/>
              <a:t>30</a:t>
            </a:r>
            <a:endParaRPr lang="en-GB" dirty="0"/>
          </a:p>
        </p:txBody>
      </p:sp>
      <p:sp>
        <p:nvSpPr>
          <p:cNvPr id="68" name="TextBox 67"/>
          <p:cNvSpPr txBox="1"/>
          <p:nvPr/>
        </p:nvSpPr>
        <p:spPr>
          <a:xfrm>
            <a:off x="4345694" y="2555976"/>
            <a:ext cx="990430" cy="369332"/>
          </a:xfrm>
          <a:prstGeom prst="rect">
            <a:avLst/>
          </a:prstGeom>
          <a:noFill/>
        </p:spPr>
        <p:txBody>
          <a:bodyPr wrap="square" rtlCol="0">
            <a:spAutoFit/>
          </a:bodyPr>
          <a:lstStyle/>
          <a:p>
            <a:r>
              <a:rPr lang="en-GB" dirty="0" smtClean="0"/>
              <a:t>10</a:t>
            </a:r>
            <a:endParaRPr lang="en-GB" dirty="0"/>
          </a:p>
        </p:txBody>
      </p:sp>
      <p:sp>
        <p:nvSpPr>
          <p:cNvPr id="69" name="TextBox 68"/>
          <p:cNvSpPr txBox="1"/>
          <p:nvPr/>
        </p:nvSpPr>
        <p:spPr>
          <a:xfrm>
            <a:off x="4595872" y="3286504"/>
            <a:ext cx="990430" cy="369332"/>
          </a:xfrm>
          <a:prstGeom prst="rect">
            <a:avLst/>
          </a:prstGeom>
          <a:noFill/>
        </p:spPr>
        <p:txBody>
          <a:bodyPr wrap="square" rtlCol="0">
            <a:spAutoFit/>
          </a:bodyPr>
          <a:lstStyle/>
          <a:p>
            <a:r>
              <a:rPr lang="en-GB" dirty="0"/>
              <a:t>5</a:t>
            </a:r>
          </a:p>
        </p:txBody>
      </p:sp>
      <p:sp>
        <p:nvSpPr>
          <p:cNvPr id="70" name="TextBox 69"/>
          <p:cNvSpPr txBox="1"/>
          <p:nvPr/>
        </p:nvSpPr>
        <p:spPr>
          <a:xfrm>
            <a:off x="4371370" y="4513204"/>
            <a:ext cx="990430" cy="369332"/>
          </a:xfrm>
          <a:prstGeom prst="rect">
            <a:avLst/>
          </a:prstGeom>
          <a:noFill/>
        </p:spPr>
        <p:txBody>
          <a:bodyPr wrap="square" rtlCol="0">
            <a:spAutoFit/>
          </a:bodyPr>
          <a:lstStyle/>
          <a:p>
            <a:r>
              <a:rPr lang="en-GB" dirty="0" smtClean="0"/>
              <a:t>15</a:t>
            </a:r>
            <a:endParaRPr lang="en-GB" dirty="0"/>
          </a:p>
        </p:txBody>
      </p:sp>
      <p:sp>
        <p:nvSpPr>
          <p:cNvPr id="71" name="TextBox 70"/>
          <p:cNvSpPr txBox="1"/>
          <p:nvPr/>
        </p:nvSpPr>
        <p:spPr>
          <a:xfrm>
            <a:off x="7112792" y="2155781"/>
            <a:ext cx="990430" cy="369332"/>
          </a:xfrm>
          <a:prstGeom prst="rect">
            <a:avLst/>
          </a:prstGeom>
          <a:noFill/>
        </p:spPr>
        <p:txBody>
          <a:bodyPr wrap="square" rtlCol="0">
            <a:spAutoFit/>
          </a:bodyPr>
          <a:lstStyle/>
          <a:p>
            <a:r>
              <a:rPr lang="en-GB" dirty="0"/>
              <a:t>5</a:t>
            </a:r>
          </a:p>
        </p:txBody>
      </p:sp>
      <p:sp>
        <p:nvSpPr>
          <p:cNvPr id="72" name="TextBox 71"/>
          <p:cNvSpPr txBox="1"/>
          <p:nvPr/>
        </p:nvSpPr>
        <p:spPr>
          <a:xfrm>
            <a:off x="7051401" y="3206830"/>
            <a:ext cx="990430" cy="369332"/>
          </a:xfrm>
          <a:prstGeom prst="rect">
            <a:avLst/>
          </a:prstGeom>
          <a:noFill/>
        </p:spPr>
        <p:txBody>
          <a:bodyPr wrap="square" rtlCol="0">
            <a:spAutoFit/>
          </a:bodyPr>
          <a:lstStyle/>
          <a:p>
            <a:r>
              <a:rPr lang="en-GB" dirty="0" smtClean="0"/>
              <a:t>25</a:t>
            </a:r>
            <a:endParaRPr lang="en-GB" dirty="0"/>
          </a:p>
        </p:txBody>
      </p:sp>
      <p:sp>
        <p:nvSpPr>
          <p:cNvPr id="73" name="TextBox 72"/>
          <p:cNvSpPr txBox="1"/>
          <p:nvPr/>
        </p:nvSpPr>
        <p:spPr>
          <a:xfrm>
            <a:off x="6947930" y="4595580"/>
            <a:ext cx="990430" cy="369332"/>
          </a:xfrm>
          <a:prstGeom prst="rect">
            <a:avLst/>
          </a:prstGeom>
          <a:noFill/>
        </p:spPr>
        <p:txBody>
          <a:bodyPr wrap="square" rtlCol="0">
            <a:spAutoFit/>
          </a:bodyPr>
          <a:lstStyle/>
          <a:p>
            <a:r>
              <a:rPr lang="en-GB" dirty="0"/>
              <a:t>8</a:t>
            </a:r>
          </a:p>
        </p:txBody>
      </p:sp>
      <p:sp>
        <p:nvSpPr>
          <p:cNvPr id="8" name="Freeform 7"/>
          <p:cNvSpPr/>
          <p:nvPr/>
        </p:nvSpPr>
        <p:spPr>
          <a:xfrm>
            <a:off x="2194560" y="1724297"/>
            <a:ext cx="6923314" cy="1293223"/>
          </a:xfrm>
          <a:custGeom>
            <a:avLst/>
            <a:gdLst>
              <a:gd name="connsiteX0" fmla="*/ 0 w 6923314"/>
              <a:gd name="connsiteY0" fmla="*/ 1293223 h 1293223"/>
              <a:gd name="connsiteX1" fmla="*/ 91440 w 6923314"/>
              <a:gd name="connsiteY1" fmla="*/ 1280160 h 1293223"/>
              <a:gd name="connsiteX2" fmla="*/ 156754 w 6923314"/>
              <a:gd name="connsiteY2" fmla="*/ 1267097 h 1293223"/>
              <a:gd name="connsiteX3" fmla="*/ 470263 w 6923314"/>
              <a:gd name="connsiteY3" fmla="*/ 1280160 h 1293223"/>
              <a:gd name="connsiteX4" fmla="*/ 1110343 w 6923314"/>
              <a:gd name="connsiteY4" fmla="*/ 1267097 h 1293223"/>
              <a:gd name="connsiteX5" fmla="*/ 1254034 w 6923314"/>
              <a:gd name="connsiteY5" fmla="*/ 1254034 h 1293223"/>
              <a:gd name="connsiteX6" fmla="*/ 1293223 w 6923314"/>
              <a:gd name="connsiteY6" fmla="*/ 1240972 h 1293223"/>
              <a:gd name="connsiteX7" fmla="*/ 1436914 w 6923314"/>
              <a:gd name="connsiteY7" fmla="*/ 1162594 h 1293223"/>
              <a:gd name="connsiteX8" fmla="*/ 1502229 w 6923314"/>
              <a:gd name="connsiteY8" fmla="*/ 953589 h 1293223"/>
              <a:gd name="connsiteX9" fmla="*/ 1528354 w 6923314"/>
              <a:gd name="connsiteY9" fmla="*/ 901337 h 1293223"/>
              <a:gd name="connsiteX10" fmla="*/ 1606731 w 6923314"/>
              <a:gd name="connsiteY10" fmla="*/ 744583 h 1293223"/>
              <a:gd name="connsiteX11" fmla="*/ 1672046 w 6923314"/>
              <a:gd name="connsiteY11" fmla="*/ 692332 h 1293223"/>
              <a:gd name="connsiteX12" fmla="*/ 1959429 w 6923314"/>
              <a:gd name="connsiteY12" fmla="*/ 561703 h 1293223"/>
              <a:gd name="connsiteX13" fmla="*/ 2011680 w 6923314"/>
              <a:gd name="connsiteY13" fmla="*/ 522514 h 1293223"/>
              <a:gd name="connsiteX14" fmla="*/ 2116183 w 6923314"/>
              <a:gd name="connsiteY14" fmla="*/ 457200 h 1293223"/>
              <a:gd name="connsiteX15" fmla="*/ 2272937 w 6923314"/>
              <a:gd name="connsiteY15" fmla="*/ 313509 h 1293223"/>
              <a:gd name="connsiteX16" fmla="*/ 2638697 w 6923314"/>
              <a:gd name="connsiteY16" fmla="*/ 248194 h 1293223"/>
              <a:gd name="connsiteX17" fmla="*/ 2860766 w 6923314"/>
              <a:gd name="connsiteY17" fmla="*/ 209006 h 1293223"/>
              <a:gd name="connsiteX18" fmla="*/ 2965269 w 6923314"/>
              <a:gd name="connsiteY18" fmla="*/ 195943 h 1293223"/>
              <a:gd name="connsiteX19" fmla="*/ 3487783 w 6923314"/>
              <a:gd name="connsiteY19" fmla="*/ 156754 h 1293223"/>
              <a:gd name="connsiteX20" fmla="*/ 3644537 w 6923314"/>
              <a:gd name="connsiteY20" fmla="*/ 104503 h 1293223"/>
              <a:gd name="connsiteX21" fmla="*/ 3840480 w 6923314"/>
              <a:gd name="connsiteY21" fmla="*/ 78377 h 1293223"/>
              <a:gd name="connsiteX22" fmla="*/ 4036423 w 6923314"/>
              <a:gd name="connsiteY22" fmla="*/ 52252 h 1293223"/>
              <a:gd name="connsiteX23" fmla="*/ 4245429 w 6923314"/>
              <a:gd name="connsiteY23" fmla="*/ 0 h 1293223"/>
              <a:gd name="connsiteX24" fmla="*/ 4532811 w 6923314"/>
              <a:gd name="connsiteY24" fmla="*/ 26126 h 1293223"/>
              <a:gd name="connsiteX25" fmla="*/ 4833257 w 6923314"/>
              <a:gd name="connsiteY25" fmla="*/ 104503 h 1293223"/>
              <a:gd name="connsiteX26" fmla="*/ 5499463 w 6923314"/>
              <a:gd name="connsiteY26" fmla="*/ 143692 h 1293223"/>
              <a:gd name="connsiteX27" fmla="*/ 6596743 w 6923314"/>
              <a:gd name="connsiteY27" fmla="*/ 104503 h 1293223"/>
              <a:gd name="connsiteX28" fmla="*/ 6897189 w 6923314"/>
              <a:gd name="connsiteY28" fmla="*/ 104503 h 1293223"/>
              <a:gd name="connsiteX29" fmla="*/ 6923314 w 6923314"/>
              <a:gd name="connsiteY29" fmla="*/ 130629 h 1293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23314" h="1293223">
                <a:moveTo>
                  <a:pt x="0" y="1293223"/>
                </a:moveTo>
                <a:cubicBezTo>
                  <a:pt x="30480" y="1288869"/>
                  <a:pt x="61069" y="1285222"/>
                  <a:pt x="91440" y="1280160"/>
                </a:cubicBezTo>
                <a:cubicBezTo>
                  <a:pt x="113340" y="1276510"/>
                  <a:pt x="134551" y="1267097"/>
                  <a:pt x="156754" y="1267097"/>
                </a:cubicBezTo>
                <a:cubicBezTo>
                  <a:pt x="261348" y="1267097"/>
                  <a:pt x="365760" y="1275806"/>
                  <a:pt x="470263" y="1280160"/>
                </a:cubicBezTo>
                <a:lnTo>
                  <a:pt x="1110343" y="1267097"/>
                </a:lnTo>
                <a:cubicBezTo>
                  <a:pt x="1158411" y="1265495"/>
                  <a:pt x="1206423" y="1260835"/>
                  <a:pt x="1254034" y="1254034"/>
                </a:cubicBezTo>
                <a:cubicBezTo>
                  <a:pt x="1267665" y="1252087"/>
                  <a:pt x="1280688" y="1246670"/>
                  <a:pt x="1293223" y="1240972"/>
                </a:cubicBezTo>
                <a:cubicBezTo>
                  <a:pt x="1386363" y="1198636"/>
                  <a:pt x="1375562" y="1203496"/>
                  <a:pt x="1436914" y="1162594"/>
                </a:cubicBezTo>
                <a:cubicBezTo>
                  <a:pt x="1453895" y="1094673"/>
                  <a:pt x="1473263" y="1011523"/>
                  <a:pt x="1502229" y="953589"/>
                </a:cubicBezTo>
                <a:cubicBezTo>
                  <a:pt x="1510937" y="936172"/>
                  <a:pt x="1521122" y="919417"/>
                  <a:pt x="1528354" y="901337"/>
                </a:cubicBezTo>
                <a:cubicBezTo>
                  <a:pt x="1560804" y="820211"/>
                  <a:pt x="1543315" y="815045"/>
                  <a:pt x="1606731" y="744583"/>
                </a:cubicBezTo>
                <a:cubicBezTo>
                  <a:pt x="1625383" y="723859"/>
                  <a:pt x="1647917" y="706301"/>
                  <a:pt x="1672046" y="692332"/>
                </a:cubicBezTo>
                <a:cubicBezTo>
                  <a:pt x="1804529" y="615632"/>
                  <a:pt x="1836783" y="607696"/>
                  <a:pt x="1959429" y="561703"/>
                </a:cubicBezTo>
                <a:cubicBezTo>
                  <a:pt x="1976846" y="548640"/>
                  <a:pt x="1993565" y="534591"/>
                  <a:pt x="2011680" y="522514"/>
                </a:cubicBezTo>
                <a:cubicBezTo>
                  <a:pt x="2045859" y="499728"/>
                  <a:pt x="2089450" y="488389"/>
                  <a:pt x="2116183" y="457200"/>
                </a:cubicBezTo>
                <a:cubicBezTo>
                  <a:pt x="2166739" y="398218"/>
                  <a:pt x="2198901" y="343994"/>
                  <a:pt x="2272937" y="313509"/>
                </a:cubicBezTo>
                <a:cubicBezTo>
                  <a:pt x="2395377" y="263092"/>
                  <a:pt x="2507178" y="267535"/>
                  <a:pt x="2638697" y="248194"/>
                </a:cubicBezTo>
                <a:cubicBezTo>
                  <a:pt x="2713064" y="237258"/>
                  <a:pt x="2786543" y="220882"/>
                  <a:pt x="2860766" y="209006"/>
                </a:cubicBezTo>
                <a:cubicBezTo>
                  <a:pt x="2895431" y="203460"/>
                  <a:pt x="2930435" y="200297"/>
                  <a:pt x="2965269" y="195943"/>
                </a:cubicBezTo>
                <a:cubicBezTo>
                  <a:pt x="3200841" y="137049"/>
                  <a:pt x="2728393" y="251678"/>
                  <a:pt x="3487783" y="156754"/>
                </a:cubicBezTo>
                <a:cubicBezTo>
                  <a:pt x="3542435" y="149922"/>
                  <a:pt x="3591697" y="120044"/>
                  <a:pt x="3644537" y="104503"/>
                </a:cubicBezTo>
                <a:cubicBezTo>
                  <a:pt x="3700988" y="87900"/>
                  <a:pt x="3789802" y="83712"/>
                  <a:pt x="3840480" y="78377"/>
                </a:cubicBezTo>
                <a:cubicBezTo>
                  <a:pt x="3970663" y="64673"/>
                  <a:pt x="3928360" y="70261"/>
                  <a:pt x="4036423" y="52252"/>
                </a:cubicBezTo>
                <a:cubicBezTo>
                  <a:pt x="4107108" y="28690"/>
                  <a:pt x="4169810" y="0"/>
                  <a:pt x="4245429" y="0"/>
                </a:cubicBezTo>
                <a:cubicBezTo>
                  <a:pt x="4309778" y="0"/>
                  <a:pt x="4459373" y="17966"/>
                  <a:pt x="4532811" y="26126"/>
                </a:cubicBezTo>
                <a:cubicBezTo>
                  <a:pt x="4640834" y="62133"/>
                  <a:pt x="4713652" y="91213"/>
                  <a:pt x="4833257" y="104503"/>
                </a:cubicBezTo>
                <a:cubicBezTo>
                  <a:pt x="4950116" y="117487"/>
                  <a:pt x="5344913" y="135964"/>
                  <a:pt x="5499463" y="143692"/>
                </a:cubicBezTo>
                <a:cubicBezTo>
                  <a:pt x="6248275" y="109655"/>
                  <a:pt x="5882502" y="122359"/>
                  <a:pt x="6596743" y="104503"/>
                </a:cubicBezTo>
                <a:cubicBezTo>
                  <a:pt x="6719393" y="79973"/>
                  <a:pt x="6709319" y="76322"/>
                  <a:pt x="6897189" y="104503"/>
                </a:cubicBezTo>
                <a:cubicBezTo>
                  <a:pt x="6909368" y="106330"/>
                  <a:pt x="6914606" y="121920"/>
                  <a:pt x="6923314" y="130629"/>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8464000" y="1441986"/>
            <a:ext cx="851672" cy="369332"/>
          </a:xfrm>
          <a:prstGeom prst="rect">
            <a:avLst/>
          </a:prstGeom>
          <a:solidFill>
            <a:srgbClr val="FFFF00"/>
          </a:solidFill>
        </p:spPr>
        <p:txBody>
          <a:bodyPr wrap="square" rtlCol="0">
            <a:spAutoFit/>
          </a:bodyPr>
          <a:lstStyle/>
          <a:p>
            <a:r>
              <a:rPr lang="en-GB" dirty="0" smtClean="0"/>
              <a:t>55</a:t>
            </a:r>
            <a:endParaRPr lang="en-GB" dirty="0"/>
          </a:p>
        </p:txBody>
      </p:sp>
      <p:sp>
        <p:nvSpPr>
          <p:cNvPr id="10" name="Freeform 9"/>
          <p:cNvSpPr/>
          <p:nvPr/>
        </p:nvSpPr>
        <p:spPr>
          <a:xfrm>
            <a:off x="2679700" y="3848100"/>
            <a:ext cx="6616700" cy="317500"/>
          </a:xfrm>
          <a:custGeom>
            <a:avLst/>
            <a:gdLst>
              <a:gd name="connsiteX0" fmla="*/ 0 w 6616700"/>
              <a:gd name="connsiteY0" fmla="*/ 0 h 317500"/>
              <a:gd name="connsiteX1" fmla="*/ 266700 w 6616700"/>
              <a:gd name="connsiteY1" fmla="*/ 12700 h 317500"/>
              <a:gd name="connsiteX2" fmla="*/ 330200 w 6616700"/>
              <a:gd name="connsiteY2" fmla="*/ 25400 h 317500"/>
              <a:gd name="connsiteX3" fmla="*/ 558800 w 6616700"/>
              <a:gd name="connsiteY3" fmla="*/ 38100 h 317500"/>
              <a:gd name="connsiteX4" fmla="*/ 711200 w 6616700"/>
              <a:gd name="connsiteY4" fmla="*/ 63500 h 317500"/>
              <a:gd name="connsiteX5" fmla="*/ 990600 w 6616700"/>
              <a:gd name="connsiteY5" fmla="*/ 88900 h 317500"/>
              <a:gd name="connsiteX6" fmla="*/ 2311400 w 6616700"/>
              <a:gd name="connsiteY6" fmla="*/ 114300 h 317500"/>
              <a:gd name="connsiteX7" fmla="*/ 2959100 w 6616700"/>
              <a:gd name="connsiteY7" fmla="*/ 76200 h 317500"/>
              <a:gd name="connsiteX8" fmla="*/ 3009900 w 6616700"/>
              <a:gd name="connsiteY8" fmla="*/ 63500 h 317500"/>
              <a:gd name="connsiteX9" fmla="*/ 3073400 w 6616700"/>
              <a:gd name="connsiteY9" fmla="*/ 50800 h 317500"/>
              <a:gd name="connsiteX10" fmla="*/ 3784600 w 6616700"/>
              <a:gd name="connsiteY10" fmla="*/ 38100 h 317500"/>
              <a:gd name="connsiteX11" fmla="*/ 4660900 w 6616700"/>
              <a:gd name="connsiteY11" fmla="*/ 50800 h 317500"/>
              <a:gd name="connsiteX12" fmla="*/ 4787900 w 6616700"/>
              <a:gd name="connsiteY12" fmla="*/ 63500 h 317500"/>
              <a:gd name="connsiteX13" fmla="*/ 4864100 w 6616700"/>
              <a:gd name="connsiteY13" fmla="*/ 101600 h 317500"/>
              <a:gd name="connsiteX14" fmla="*/ 4927600 w 6616700"/>
              <a:gd name="connsiteY14" fmla="*/ 127000 h 317500"/>
              <a:gd name="connsiteX15" fmla="*/ 5105400 w 6616700"/>
              <a:gd name="connsiteY15" fmla="*/ 266700 h 317500"/>
              <a:gd name="connsiteX16" fmla="*/ 5156200 w 6616700"/>
              <a:gd name="connsiteY16" fmla="*/ 279400 h 317500"/>
              <a:gd name="connsiteX17" fmla="*/ 5270500 w 6616700"/>
              <a:gd name="connsiteY17" fmla="*/ 317500 h 317500"/>
              <a:gd name="connsiteX18" fmla="*/ 6032500 w 6616700"/>
              <a:gd name="connsiteY18" fmla="*/ 304800 h 317500"/>
              <a:gd name="connsiteX19" fmla="*/ 6083300 w 6616700"/>
              <a:gd name="connsiteY19" fmla="*/ 279400 h 317500"/>
              <a:gd name="connsiteX20" fmla="*/ 6121400 w 6616700"/>
              <a:gd name="connsiteY20" fmla="*/ 254000 h 317500"/>
              <a:gd name="connsiteX21" fmla="*/ 6311900 w 6616700"/>
              <a:gd name="connsiteY21" fmla="*/ 215900 h 317500"/>
              <a:gd name="connsiteX22" fmla="*/ 6527800 w 6616700"/>
              <a:gd name="connsiteY22" fmla="*/ 139700 h 317500"/>
              <a:gd name="connsiteX23" fmla="*/ 6565900 w 6616700"/>
              <a:gd name="connsiteY23" fmla="*/ 101600 h 317500"/>
              <a:gd name="connsiteX24" fmla="*/ 6616700 w 6616700"/>
              <a:gd name="connsiteY24" fmla="*/ 25400 h 31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616700" h="317500">
                <a:moveTo>
                  <a:pt x="0" y="0"/>
                </a:moveTo>
                <a:cubicBezTo>
                  <a:pt x="88900" y="4233"/>
                  <a:pt x="177961" y="5874"/>
                  <a:pt x="266700" y="12700"/>
                </a:cubicBezTo>
                <a:cubicBezTo>
                  <a:pt x="288222" y="14356"/>
                  <a:pt x="308695" y="23530"/>
                  <a:pt x="330200" y="25400"/>
                </a:cubicBezTo>
                <a:cubicBezTo>
                  <a:pt x="406231" y="32011"/>
                  <a:pt x="482600" y="33867"/>
                  <a:pt x="558800" y="38100"/>
                </a:cubicBezTo>
                <a:cubicBezTo>
                  <a:pt x="632575" y="56544"/>
                  <a:pt x="612100" y="53590"/>
                  <a:pt x="711200" y="63500"/>
                </a:cubicBezTo>
                <a:lnTo>
                  <a:pt x="990600" y="88900"/>
                </a:lnTo>
                <a:cubicBezTo>
                  <a:pt x="1412751" y="121373"/>
                  <a:pt x="1959225" y="110252"/>
                  <a:pt x="2311400" y="114300"/>
                </a:cubicBezTo>
                <a:lnTo>
                  <a:pt x="2959100" y="76200"/>
                </a:lnTo>
                <a:cubicBezTo>
                  <a:pt x="2976509" y="74934"/>
                  <a:pt x="2992861" y="67286"/>
                  <a:pt x="3009900" y="63500"/>
                </a:cubicBezTo>
                <a:cubicBezTo>
                  <a:pt x="3030972" y="58817"/>
                  <a:pt x="3052233" y="55033"/>
                  <a:pt x="3073400" y="50800"/>
                </a:cubicBezTo>
                <a:cubicBezTo>
                  <a:pt x="3420281" y="89342"/>
                  <a:pt x="2969382" y="45128"/>
                  <a:pt x="3784600" y="38100"/>
                </a:cubicBezTo>
                <a:lnTo>
                  <a:pt x="4660900" y="50800"/>
                </a:lnTo>
                <a:cubicBezTo>
                  <a:pt x="4703233" y="55033"/>
                  <a:pt x="4746626" y="53181"/>
                  <a:pt x="4787900" y="63500"/>
                </a:cubicBezTo>
                <a:cubicBezTo>
                  <a:pt x="4815450" y="70388"/>
                  <a:pt x="4838247" y="89849"/>
                  <a:pt x="4864100" y="101600"/>
                </a:cubicBezTo>
                <a:cubicBezTo>
                  <a:pt x="4884854" y="111034"/>
                  <a:pt x="4906433" y="118533"/>
                  <a:pt x="4927600" y="127000"/>
                </a:cubicBezTo>
                <a:cubicBezTo>
                  <a:pt x="4940490" y="138279"/>
                  <a:pt x="5067519" y="257230"/>
                  <a:pt x="5105400" y="266700"/>
                </a:cubicBezTo>
                <a:lnTo>
                  <a:pt x="5156200" y="279400"/>
                </a:lnTo>
                <a:cubicBezTo>
                  <a:pt x="5202203" y="310068"/>
                  <a:pt x="5202058" y="317500"/>
                  <a:pt x="5270500" y="317500"/>
                </a:cubicBezTo>
                <a:cubicBezTo>
                  <a:pt x="5524535" y="317500"/>
                  <a:pt x="5778500" y="309033"/>
                  <a:pt x="6032500" y="304800"/>
                </a:cubicBezTo>
                <a:cubicBezTo>
                  <a:pt x="6049433" y="296333"/>
                  <a:pt x="6066862" y="288793"/>
                  <a:pt x="6083300" y="279400"/>
                </a:cubicBezTo>
                <a:cubicBezTo>
                  <a:pt x="6096552" y="271827"/>
                  <a:pt x="6106693" y="258085"/>
                  <a:pt x="6121400" y="254000"/>
                </a:cubicBezTo>
                <a:cubicBezTo>
                  <a:pt x="6183795" y="236668"/>
                  <a:pt x="6249561" y="233433"/>
                  <a:pt x="6311900" y="215900"/>
                </a:cubicBezTo>
                <a:cubicBezTo>
                  <a:pt x="6385367" y="195237"/>
                  <a:pt x="6527800" y="139700"/>
                  <a:pt x="6527800" y="139700"/>
                </a:cubicBezTo>
                <a:cubicBezTo>
                  <a:pt x="6540500" y="127000"/>
                  <a:pt x="6555937" y="116544"/>
                  <a:pt x="6565900" y="101600"/>
                </a:cubicBezTo>
                <a:cubicBezTo>
                  <a:pt x="6619224" y="21614"/>
                  <a:pt x="6573615" y="25400"/>
                  <a:pt x="6616700" y="25400"/>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TextBox 73"/>
          <p:cNvSpPr txBox="1"/>
          <p:nvPr/>
        </p:nvSpPr>
        <p:spPr>
          <a:xfrm>
            <a:off x="8923575" y="3398236"/>
            <a:ext cx="851672" cy="369332"/>
          </a:xfrm>
          <a:prstGeom prst="rect">
            <a:avLst/>
          </a:prstGeom>
          <a:solidFill>
            <a:srgbClr val="FFFF00"/>
          </a:solidFill>
        </p:spPr>
        <p:txBody>
          <a:bodyPr wrap="square" rtlCol="0">
            <a:spAutoFit/>
          </a:bodyPr>
          <a:lstStyle/>
          <a:p>
            <a:r>
              <a:rPr lang="en-GB" dirty="0" smtClean="0"/>
              <a:t>60</a:t>
            </a:r>
            <a:endParaRPr lang="en-GB" dirty="0"/>
          </a:p>
        </p:txBody>
      </p:sp>
      <p:sp>
        <p:nvSpPr>
          <p:cNvPr id="15" name="Freeform 14"/>
          <p:cNvSpPr/>
          <p:nvPr/>
        </p:nvSpPr>
        <p:spPr>
          <a:xfrm>
            <a:off x="2565400" y="4406900"/>
            <a:ext cx="6718300" cy="1574800"/>
          </a:xfrm>
          <a:custGeom>
            <a:avLst/>
            <a:gdLst>
              <a:gd name="connsiteX0" fmla="*/ 0 w 6718300"/>
              <a:gd name="connsiteY0" fmla="*/ 0 h 1574800"/>
              <a:gd name="connsiteX1" fmla="*/ 228600 w 6718300"/>
              <a:gd name="connsiteY1" fmla="*/ 12700 h 1574800"/>
              <a:gd name="connsiteX2" fmla="*/ 495300 w 6718300"/>
              <a:gd name="connsiteY2" fmla="*/ 88900 h 1574800"/>
              <a:gd name="connsiteX3" fmla="*/ 889000 w 6718300"/>
              <a:gd name="connsiteY3" fmla="*/ 139700 h 1574800"/>
              <a:gd name="connsiteX4" fmla="*/ 952500 w 6718300"/>
              <a:gd name="connsiteY4" fmla="*/ 165100 h 1574800"/>
              <a:gd name="connsiteX5" fmla="*/ 1092200 w 6718300"/>
              <a:gd name="connsiteY5" fmla="*/ 190500 h 1574800"/>
              <a:gd name="connsiteX6" fmla="*/ 1358900 w 6718300"/>
              <a:gd name="connsiteY6" fmla="*/ 406400 h 1574800"/>
              <a:gd name="connsiteX7" fmla="*/ 1511300 w 6718300"/>
              <a:gd name="connsiteY7" fmla="*/ 533400 h 1574800"/>
              <a:gd name="connsiteX8" fmla="*/ 1549400 w 6718300"/>
              <a:gd name="connsiteY8" fmla="*/ 558800 h 1574800"/>
              <a:gd name="connsiteX9" fmla="*/ 1663700 w 6718300"/>
              <a:gd name="connsiteY9" fmla="*/ 698500 h 1574800"/>
              <a:gd name="connsiteX10" fmla="*/ 1638300 w 6718300"/>
              <a:gd name="connsiteY10" fmla="*/ 838200 h 1574800"/>
              <a:gd name="connsiteX11" fmla="*/ 1676400 w 6718300"/>
              <a:gd name="connsiteY11" fmla="*/ 876300 h 1574800"/>
              <a:gd name="connsiteX12" fmla="*/ 2044700 w 6718300"/>
              <a:gd name="connsiteY12" fmla="*/ 1079500 h 1574800"/>
              <a:gd name="connsiteX13" fmla="*/ 2120900 w 6718300"/>
              <a:gd name="connsiteY13" fmla="*/ 1104900 h 1574800"/>
              <a:gd name="connsiteX14" fmla="*/ 2501900 w 6718300"/>
              <a:gd name="connsiteY14" fmla="*/ 1270000 h 1574800"/>
              <a:gd name="connsiteX15" fmla="*/ 2705100 w 6718300"/>
              <a:gd name="connsiteY15" fmla="*/ 1295400 h 1574800"/>
              <a:gd name="connsiteX16" fmla="*/ 2755900 w 6718300"/>
              <a:gd name="connsiteY16" fmla="*/ 1308100 h 1574800"/>
              <a:gd name="connsiteX17" fmla="*/ 3022600 w 6718300"/>
              <a:gd name="connsiteY17" fmla="*/ 1346200 h 1574800"/>
              <a:gd name="connsiteX18" fmla="*/ 4114800 w 6718300"/>
              <a:gd name="connsiteY18" fmla="*/ 1409700 h 1574800"/>
              <a:gd name="connsiteX19" fmla="*/ 4762500 w 6718300"/>
              <a:gd name="connsiteY19" fmla="*/ 1473200 h 1574800"/>
              <a:gd name="connsiteX20" fmla="*/ 4838700 w 6718300"/>
              <a:gd name="connsiteY20" fmla="*/ 1485900 h 1574800"/>
              <a:gd name="connsiteX21" fmla="*/ 5105400 w 6718300"/>
              <a:gd name="connsiteY21" fmla="*/ 1498600 h 1574800"/>
              <a:gd name="connsiteX22" fmla="*/ 5270500 w 6718300"/>
              <a:gd name="connsiteY22" fmla="*/ 1524000 h 1574800"/>
              <a:gd name="connsiteX23" fmla="*/ 5372100 w 6718300"/>
              <a:gd name="connsiteY23" fmla="*/ 1536700 h 1574800"/>
              <a:gd name="connsiteX24" fmla="*/ 5549900 w 6718300"/>
              <a:gd name="connsiteY24" fmla="*/ 1524000 h 1574800"/>
              <a:gd name="connsiteX25" fmla="*/ 6489700 w 6718300"/>
              <a:gd name="connsiteY25" fmla="*/ 1562100 h 1574800"/>
              <a:gd name="connsiteX26" fmla="*/ 6718300 w 6718300"/>
              <a:gd name="connsiteY26" fmla="*/ 1574800 h 157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18300" h="1574800">
                <a:moveTo>
                  <a:pt x="0" y="0"/>
                </a:moveTo>
                <a:cubicBezTo>
                  <a:pt x="76200" y="4233"/>
                  <a:pt x="152786" y="3952"/>
                  <a:pt x="228600" y="12700"/>
                </a:cubicBezTo>
                <a:cubicBezTo>
                  <a:pt x="285818" y="19302"/>
                  <a:pt x="462176" y="81874"/>
                  <a:pt x="495300" y="88900"/>
                </a:cubicBezTo>
                <a:cubicBezTo>
                  <a:pt x="641668" y="119948"/>
                  <a:pt x="748077" y="126889"/>
                  <a:pt x="889000" y="139700"/>
                </a:cubicBezTo>
                <a:cubicBezTo>
                  <a:pt x="910167" y="148167"/>
                  <a:pt x="930383" y="159571"/>
                  <a:pt x="952500" y="165100"/>
                </a:cubicBezTo>
                <a:cubicBezTo>
                  <a:pt x="998417" y="176579"/>
                  <a:pt x="1051503" y="166336"/>
                  <a:pt x="1092200" y="190500"/>
                </a:cubicBezTo>
                <a:cubicBezTo>
                  <a:pt x="1190549" y="248895"/>
                  <a:pt x="1270376" y="333971"/>
                  <a:pt x="1358900" y="406400"/>
                </a:cubicBezTo>
                <a:cubicBezTo>
                  <a:pt x="1410079" y="448274"/>
                  <a:pt x="1456279" y="496719"/>
                  <a:pt x="1511300" y="533400"/>
                </a:cubicBezTo>
                <a:cubicBezTo>
                  <a:pt x="1524000" y="541867"/>
                  <a:pt x="1538607" y="548007"/>
                  <a:pt x="1549400" y="558800"/>
                </a:cubicBezTo>
                <a:cubicBezTo>
                  <a:pt x="1620079" y="629479"/>
                  <a:pt x="1622927" y="637341"/>
                  <a:pt x="1663700" y="698500"/>
                </a:cubicBezTo>
                <a:cubicBezTo>
                  <a:pt x="1655233" y="745067"/>
                  <a:pt x="1634928" y="790990"/>
                  <a:pt x="1638300" y="838200"/>
                </a:cubicBezTo>
                <a:cubicBezTo>
                  <a:pt x="1639580" y="856115"/>
                  <a:pt x="1661917" y="865679"/>
                  <a:pt x="1676400" y="876300"/>
                </a:cubicBezTo>
                <a:cubicBezTo>
                  <a:pt x="1821208" y="982493"/>
                  <a:pt x="1869661" y="1003396"/>
                  <a:pt x="2044700" y="1079500"/>
                </a:cubicBezTo>
                <a:cubicBezTo>
                  <a:pt x="2069254" y="1090175"/>
                  <a:pt x="2096291" y="1094353"/>
                  <a:pt x="2120900" y="1104900"/>
                </a:cubicBezTo>
                <a:cubicBezTo>
                  <a:pt x="2211812" y="1143862"/>
                  <a:pt x="2404022" y="1244741"/>
                  <a:pt x="2501900" y="1270000"/>
                </a:cubicBezTo>
                <a:cubicBezTo>
                  <a:pt x="2567995" y="1287057"/>
                  <a:pt x="2637595" y="1285274"/>
                  <a:pt x="2705100" y="1295400"/>
                </a:cubicBezTo>
                <a:cubicBezTo>
                  <a:pt x="2722361" y="1297989"/>
                  <a:pt x="2738665" y="1305342"/>
                  <a:pt x="2755900" y="1308100"/>
                </a:cubicBezTo>
                <a:cubicBezTo>
                  <a:pt x="2844575" y="1322288"/>
                  <a:pt x="2933123" y="1338562"/>
                  <a:pt x="3022600" y="1346200"/>
                </a:cubicBezTo>
                <a:cubicBezTo>
                  <a:pt x="3518897" y="1388567"/>
                  <a:pt x="3695923" y="1392945"/>
                  <a:pt x="4114800" y="1409700"/>
                </a:cubicBezTo>
                <a:cubicBezTo>
                  <a:pt x="4441075" y="1469023"/>
                  <a:pt x="4137324" y="1418837"/>
                  <a:pt x="4762500" y="1473200"/>
                </a:cubicBezTo>
                <a:cubicBezTo>
                  <a:pt x="4788154" y="1475431"/>
                  <a:pt x="4813020" y="1483998"/>
                  <a:pt x="4838700" y="1485900"/>
                </a:cubicBezTo>
                <a:cubicBezTo>
                  <a:pt x="4927458" y="1492475"/>
                  <a:pt x="5016500" y="1494367"/>
                  <a:pt x="5105400" y="1498600"/>
                </a:cubicBezTo>
                <a:lnTo>
                  <a:pt x="5270500" y="1524000"/>
                </a:lnTo>
                <a:cubicBezTo>
                  <a:pt x="5304287" y="1528827"/>
                  <a:pt x="5337970" y="1536700"/>
                  <a:pt x="5372100" y="1536700"/>
                </a:cubicBezTo>
                <a:cubicBezTo>
                  <a:pt x="5431518" y="1536700"/>
                  <a:pt x="5490633" y="1528233"/>
                  <a:pt x="5549900" y="1524000"/>
                </a:cubicBezTo>
                <a:cubicBezTo>
                  <a:pt x="5996225" y="1558333"/>
                  <a:pt x="5549298" y="1526389"/>
                  <a:pt x="6489700" y="1562100"/>
                </a:cubicBezTo>
                <a:cubicBezTo>
                  <a:pt x="6565963" y="1564996"/>
                  <a:pt x="6718300" y="1574800"/>
                  <a:pt x="6718300" y="157480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TextBox 74"/>
          <p:cNvSpPr txBox="1"/>
          <p:nvPr/>
        </p:nvSpPr>
        <p:spPr>
          <a:xfrm>
            <a:off x="9486563" y="5759623"/>
            <a:ext cx="851672" cy="369332"/>
          </a:xfrm>
          <a:prstGeom prst="rect">
            <a:avLst/>
          </a:prstGeom>
          <a:solidFill>
            <a:srgbClr val="FFFF00"/>
          </a:solidFill>
        </p:spPr>
        <p:txBody>
          <a:bodyPr wrap="square" rtlCol="0">
            <a:spAutoFit/>
          </a:bodyPr>
          <a:lstStyle/>
          <a:p>
            <a:r>
              <a:rPr lang="en-GB" dirty="0" smtClean="0"/>
              <a:t>53</a:t>
            </a:r>
            <a:endParaRPr lang="en-GB" dirty="0"/>
          </a:p>
        </p:txBody>
      </p:sp>
    </p:spTree>
    <p:extLst>
      <p:ext uri="{BB962C8B-B14F-4D97-AF65-F5344CB8AC3E}">
        <p14:creationId xmlns:p14="http://schemas.microsoft.com/office/powerpoint/2010/main" val="1176842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down)">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down)">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down)">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8" grpId="0"/>
      <p:bldP spid="69" grpId="0"/>
      <p:bldP spid="70" grpId="0"/>
      <p:bldP spid="71" grpId="0"/>
      <p:bldP spid="72" grpId="0"/>
      <p:bldP spid="73" grpId="0"/>
      <p:bldP spid="8" grpId="0" animBg="1"/>
      <p:bldP spid="9" grpId="0" animBg="1"/>
      <p:bldP spid="10" grpId="0" animBg="1"/>
      <p:bldP spid="74" grpId="0" animBg="1"/>
      <p:bldP spid="15" grpId="0" animBg="1"/>
      <p:bldP spid="7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3372" y="562708"/>
            <a:ext cx="8862646" cy="584775"/>
          </a:xfrm>
          <a:prstGeom prst="rect">
            <a:avLst/>
          </a:prstGeom>
          <a:noFill/>
        </p:spPr>
        <p:txBody>
          <a:bodyPr wrap="square" rtlCol="0">
            <a:spAutoFit/>
          </a:bodyPr>
          <a:lstStyle/>
          <a:p>
            <a:r>
              <a:rPr lang="en-US" sz="3200" dirty="0"/>
              <a:t>S</a:t>
            </a:r>
            <a:r>
              <a:rPr lang="en-US" sz="3200" dirty="0" smtClean="0"/>
              <a:t>ummary - planning</a:t>
            </a:r>
            <a:endParaRPr lang="en-US" sz="3200" dirty="0"/>
          </a:p>
        </p:txBody>
      </p:sp>
      <p:sp>
        <p:nvSpPr>
          <p:cNvPr id="4" name="TextBox 3"/>
          <p:cNvSpPr txBox="1"/>
          <p:nvPr/>
        </p:nvSpPr>
        <p:spPr>
          <a:xfrm>
            <a:off x="2138288" y="2616591"/>
            <a:ext cx="9566031" cy="1938992"/>
          </a:xfrm>
          <a:prstGeom prst="rect">
            <a:avLst/>
          </a:prstGeom>
          <a:noFill/>
        </p:spPr>
        <p:txBody>
          <a:bodyPr wrap="square" rtlCol="0">
            <a:spAutoFit/>
          </a:bodyPr>
          <a:lstStyle/>
          <a:p>
            <a:pPr marL="342900" indent="-342900">
              <a:buAutoNum type="arabicPeriod"/>
            </a:pPr>
            <a:r>
              <a:rPr lang="en-US" sz="2400" dirty="0" smtClean="0"/>
              <a:t>Planning as searching – total ordered plan</a:t>
            </a:r>
          </a:p>
          <a:p>
            <a:pPr marL="342900" indent="-342900">
              <a:buAutoNum type="arabicPeriod"/>
            </a:pPr>
            <a:r>
              <a:rPr lang="en-US" sz="2400" dirty="0" smtClean="0"/>
              <a:t>Planning as CSP problem- partially ordered plan</a:t>
            </a:r>
          </a:p>
          <a:p>
            <a:pPr marL="342900" indent="-342900">
              <a:buAutoNum type="arabicPeriod"/>
            </a:pPr>
            <a:r>
              <a:rPr lang="en-US" sz="2400" dirty="0" smtClean="0"/>
              <a:t>Scheduling - planning with time</a:t>
            </a:r>
          </a:p>
          <a:p>
            <a:pPr marL="342900" indent="-342900">
              <a:buAutoNum type="arabicPeriod"/>
            </a:pPr>
            <a:r>
              <a:rPr lang="en-US" sz="2400" dirty="0" smtClean="0"/>
              <a:t>Critical path as a decisive path in POP for the plan duration</a:t>
            </a:r>
          </a:p>
          <a:p>
            <a:pPr marL="342900" indent="-342900">
              <a:buAutoNum type="arabicPeriod"/>
            </a:pPr>
            <a:r>
              <a:rPr lang="en-US" sz="2400" dirty="0" smtClean="0"/>
              <a:t>How to find a critical path.</a:t>
            </a:r>
            <a:endParaRPr lang="en-US" sz="2400" dirty="0"/>
          </a:p>
        </p:txBody>
      </p:sp>
    </p:spTree>
    <p:extLst>
      <p:ext uri="{BB962C8B-B14F-4D97-AF65-F5344CB8AC3E}">
        <p14:creationId xmlns:p14="http://schemas.microsoft.com/office/powerpoint/2010/main" val="27152307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9"/>
          <p:cNvGrpSpPr>
            <a:grpSpLocks/>
          </p:cNvGrpSpPr>
          <p:nvPr/>
        </p:nvGrpSpPr>
        <p:grpSpPr bwMode="auto">
          <a:xfrm>
            <a:off x="1676400" y="2028825"/>
            <a:ext cx="8991600" cy="4419600"/>
            <a:chOff x="96" y="1536"/>
            <a:chExt cx="5664" cy="2784"/>
          </a:xfrm>
        </p:grpSpPr>
        <p:sp>
          <p:nvSpPr>
            <p:cNvPr id="63513" name="Text Box 128"/>
            <p:cNvSpPr txBox="1">
              <a:spLocks noChangeArrowheads="1"/>
            </p:cNvSpPr>
            <p:nvPr/>
          </p:nvSpPr>
          <p:spPr bwMode="auto">
            <a:xfrm>
              <a:off x="5376" y="2880"/>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600">
                  <a:solidFill>
                    <a:schemeClr val="tx1"/>
                  </a:solidFill>
                  <a:latin typeface="Times New Roman" panose="02020603050405020304" pitchFamily="18" charset="0"/>
                </a:rPr>
                <a:t>right</a:t>
              </a:r>
              <a:endParaRPr lang="en-GB" altLang="en-US" sz="1600">
                <a:solidFill>
                  <a:schemeClr val="tx1"/>
                </a:solidFill>
                <a:latin typeface="Times New Roman" panose="02020603050405020304" pitchFamily="18" charset="0"/>
              </a:endParaRPr>
            </a:p>
          </p:txBody>
        </p:sp>
        <p:grpSp>
          <p:nvGrpSpPr>
            <p:cNvPr id="63514" name="Group 148"/>
            <p:cNvGrpSpPr>
              <a:grpSpLocks/>
            </p:cNvGrpSpPr>
            <p:nvPr/>
          </p:nvGrpSpPr>
          <p:grpSpPr bwMode="auto">
            <a:xfrm>
              <a:off x="96" y="1536"/>
              <a:ext cx="5568" cy="2784"/>
              <a:chOff x="96" y="1536"/>
              <a:chExt cx="5568" cy="2784"/>
            </a:xfrm>
          </p:grpSpPr>
          <p:grpSp>
            <p:nvGrpSpPr>
              <p:cNvPr id="63515" name="Group 147"/>
              <p:cNvGrpSpPr>
                <a:grpSpLocks/>
              </p:cNvGrpSpPr>
              <p:nvPr/>
            </p:nvGrpSpPr>
            <p:grpSpPr bwMode="auto">
              <a:xfrm>
                <a:off x="96" y="1536"/>
                <a:ext cx="5568" cy="2708"/>
                <a:chOff x="96" y="1536"/>
                <a:chExt cx="5568" cy="2708"/>
              </a:xfrm>
            </p:grpSpPr>
            <p:pic>
              <p:nvPicPr>
                <p:cNvPr id="63517" name="Picture 4" descr="vacuum2-enviro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0" y="1584"/>
                  <a:ext cx="1008"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3518" name="Group 5"/>
                <p:cNvGrpSpPr>
                  <a:grpSpLocks/>
                </p:cNvGrpSpPr>
                <p:nvPr/>
              </p:nvGrpSpPr>
              <p:grpSpPr bwMode="auto">
                <a:xfrm>
                  <a:off x="3072" y="1584"/>
                  <a:ext cx="1008" cy="480"/>
                  <a:chOff x="2544" y="1776"/>
                  <a:chExt cx="2880" cy="1474"/>
                </a:xfrm>
              </p:grpSpPr>
              <p:pic>
                <p:nvPicPr>
                  <p:cNvPr id="63633" name="Picture 6" descr="vacuum2-enviro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4" y="1776"/>
                    <a:ext cx="2880" cy="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3634" name="Group 7"/>
                  <p:cNvGrpSpPr>
                    <a:grpSpLocks/>
                  </p:cNvGrpSpPr>
                  <p:nvPr/>
                </p:nvGrpSpPr>
                <p:grpSpPr bwMode="auto">
                  <a:xfrm>
                    <a:off x="4128" y="1872"/>
                    <a:ext cx="1008" cy="480"/>
                    <a:chOff x="816" y="2976"/>
                    <a:chExt cx="1152" cy="528"/>
                  </a:xfrm>
                </p:grpSpPr>
                <p:sp>
                  <p:nvSpPr>
                    <p:cNvPr id="63636" name="Freeform 8"/>
                    <p:cNvSpPr>
                      <a:spLocks/>
                    </p:cNvSpPr>
                    <p:nvPr/>
                  </p:nvSpPr>
                  <p:spPr bwMode="auto">
                    <a:xfrm>
                      <a:off x="1632" y="2976"/>
                      <a:ext cx="320" cy="432"/>
                    </a:xfrm>
                    <a:custGeom>
                      <a:avLst/>
                      <a:gdLst>
                        <a:gd name="T0" fmla="*/ 40 w 320"/>
                        <a:gd name="T1" fmla="*/ 400 h 432"/>
                        <a:gd name="T2" fmla="*/ 40 w 320"/>
                        <a:gd name="T3" fmla="*/ 208 h 432"/>
                        <a:gd name="T4" fmla="*/ 88 w 320"/>
                        <a:gd name="T5" fmla="*/ 64 h 432"/>
                        <a:gd name="T6" fmla="*/ 136 w 320"/>
                        <a:gd name="T7" fmla="*/ 16 h 432"/>
                        <a:gd name="T8" fmla="*/ 232 w 320"/>
                        <a:gd name="T9" fmla="*/ 16 h 432"/>
                        <a:gd name="T10" fmla="*/ 280 w 320"/>
                        <a:gd name="T11" fmla="*/ 112 h 432"/>
                        <a:gd name="T12" fmla="*/ 280 w 320"/>
                        <a:gd name="T13" fmla="*/ 208 h 432"/>
                        <a:gd name="T14" fmla="*/ 280 w 320"/>
                        <a:gd name="T15" fmla="*/ 352 h 432"/>
                        <a:gd name="T16" fmla="*/ 280 w 320"/>
                        <a:gd name="T17" fmla="*/ 400 h 432"/>
                        <a:gd name="T18" fmla="*/ 40 w 320"/>
                        <a:gd name="T19" fmla="*/ 400 h 4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432"/>
                        <a:gd name="T32" fmla="*/ 320 w 320"/>
                        <a:gd name="T33" fmla="*/ 432 h 4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432">
                          <a:moveTo>
                            <a:pt x="40" y="400"/>
                          </a:moveTo>
                          <a:cubicBezTo>
                            <a:pt x="0" y="368"/>
                            <a:pt x="32" y="264"/>
                            <a:pt x="40" y="208"/>
                          </a:cubicBezTo>
                          <a:cubicBezTo>
                            <a:pt x="48" y="152"/>
                            <a:pt x="72" y="96"/>
                            <a:pt x="88" y="64"/>
                          </a:cubicBezTo>
                          <a:cubicBezTo>
                            <a:pt x="104" y="32"/>
                            <a:pt x="112" y="24"/>
                            <a:pt x="136" y="16"/>
                          </a:cubicBezTo>
                          <a:cubicBezTo>
                            <a:pt x="160" y="8"/>
                            <a:pt x="208" y="0"/>
                            <a:pt x="232" y="16"/>
                          </a:cubicBezTo>
                          <a:cubicBezTo>
                            <a:pt x="256" y="32"/>
                            <a:pt x="272" y="80"/>
                            <a:pt x="280" y="112"/>
                          </a:cubicBezTo>
                          <a:cubicBezTo>
                            <a:pt x="288" y="144"/>
                            <a:pt x="280" y="168"/>
                            <a:pt x="280" y="208"/>
                          </a:cubicBezTo>
                          <a:cubicBezTo>
                            <a:pt x="280" y="248"/>
                            <a:pt x="280" y="320"/>
                            <a:pt x="280" y="352"/>
                          </a:cubicBezTo>
                          <a:cubicBezTo>
                            <a:pt x="280" y="384"/>
                            <a:pt x="320" y="392"/>
                            <a:pt x="280" y="400"/>
                          </a:cubicBezTo>
                          <a:cubicBezTo>
                            <a:pt x="240" y="408"/>
                            <a:pt x="80" y="432"/>
                            <a:pt x="40" y="400"/>
                          </a:cubicBezTo>
                          <a:close/>
                        </a:path>
                      </a:pathLst>
                    </a:custGeom>
                    <a:noFill/>
                    <a:ln w="28575" cap="flat" cmpd="sng">
                      <a:solidFill>
                        <a:srgbClr val="00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3637" name="Oval 9"/>
                    <p:cNvSpPr>
                      <a:spLocks noChangeArrowheads="1"/>
                    </p:cNvSpPr>
                    <p:nvPr/>
                  </p:nvSpPr>
                  <p:spPr bwMode="auto">
                    <a:xfrm>
                      <a:off x="1632" y="3360"/>
                      <a:ext cx="144" cy="144"/>
                    </a:xfrm>
                    <a:prstGeom prst="ellipse">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en-US" sz="2400">
                        <a:solidFill>
                          <a:schemeClr val="tx1"/>
                        </a:solidFill>
                        <a:latin typeface="Times New Roman" panose="02020603050405020304" pitchFamily="18" charset="0"/>
                      </a:endParaRPr>
                    </a:p>
                  </p:txBody>
                </p:sp>
                <p:sp>
                  <p:nvSpPr>
                    <p:cNvPr id="63638" name="Oval 10"/>
                    <p:cNvSpPr>
                      <a:spLocks noChangeArrowheads="1"/>
                    </p:cNvSpPr>
                    <p:nvPr/>
                  </p:nvSpPr>
                  <p:spPr bwMode="auto">
                    <a:xfrm>
                      <a:off x="1824" y="3360"/>
                      <a:ext cx="144" cy="144"/>
                    </a:xfrm>
                    <a:prstGeom prst="ellipse">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en-US" sz="2400">
                        <a:solidFill>
                          <a:schemeClr val="tx1"/>
                        </a:solidFill>
                        <a:latin typeface="Times New Roman" panose="02020603050405020304" pitchFamily="18" charset="0"/>
                      </a:endParaRPr>
                    </a:p>
                  </p:txBody>
                </p:sp>
                <p:sp>
                  <p:nvSpPr>
                    <p:cNvPr id="63639" name="Freeform 11"/>
                    <p:cNvSpPr>
                      <a:spLocks/>
                    </p:cNvSpPr>
                    <p:nvPr/>
                  </p:nvSpPr>
                  <p:spPr bwMode="auto">
                    <a:xfrm>
                      <a:off x="1344" y="3072"/>
                      <a:ext cx="384" cy="288"/>
                    </a:xfrm>
                    <a:custGeom>
                      <a:avLst/>
                      <a:gdLst>
                        <a:gd name="T0" fmla="*/ 384 w 384"/>
                        <a:gd name="T1" fmla="*/ 0 h 288"/>
                        <a:gd name="T2" fmla="*/ 0 w 384"/>
                        <a:gd name="T3" fmla="*/ 240 h 288"/>
                        <a:gd name="T4" fmla="*/ 48 w 384"/>
                        <a:gd name="T5" fmla="*/ 288 h 288"/>
                        <a:gd name="T6" fmla="*/ 336 w 384"/>
                        <a:gd name="T7" fmla="*/ 96 h 288"/>
                        <a:gd name="T8" fmla="*/ 0 60000 65536"/>
                        <a:gd name="T9" fmla="*/ 0 60000 65536"/>
                        <a:gd name="T10" fmla="*/ 0 60000 65536"/>
                        <a:gd name="T11" fmla="*/ 0 60000 65536"/>
                        <a:gd name="T12" fmla="*/ 0 w 384"/>
                        <a:gd name="T13" fmla="*/ 0 h 288"/>
                        <a:gd name="T14" fmla="*/ 384 w 384"/>
                        <a:gd name="T15" fmla="*/ 288 h 288"/>
                      </a:gdLst>
                      <a:ahLst/>
                      <a:cxnLst>
                        <a:cxn ang="T8">
                          <a:pos x="T0" y="T1"/>
                        </a:cxn>
                        <a:cxn ang="T9">
                          <a:pos x="T2" y="T3"/>
                        </a:cxn>
                        <a:cxn ang="T10">
                          <a:pos x="T4" y="T5"/>
                        </a:cxn>
                        <a:cxn ang="T11">
                          <a:pos x="T6" y="T7"/>
                        </a:cxn>
                      </a:cxnLst>
                      <a:rect l="T12" t="T13" r="T14" b="T15"/>
                      <a:pathLst>
                        <a:path w="384" h="288">
                          <a:moveTo>
                            <a:pt x="384" y="0"/>
                          </a:moveTo>
                          <a:lnTo>
                            <a:pt x="0" y="240"/>
                          </a:lnTo>
                          <a:lnTo>
                            <a:pt x="48" y="288"/>
                          </a:lnTo>
                          <a:lnTo>
                            <a:pt x="336" y="96"/>
                          </a:lnTo>
                        </a:path>
                      </a:pathLst>
                    </a:custGeom>
                    <a:noFill/>
                    <a:ln w="28575" cap="flat" cmpd="sng">
                      <a:solidFill>
                        <a:srgbClr val="00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3640" name="Freeform 12"/>
                    <p:cNvSpPr>
                      <a:spLocks/>
                    </p:cNvSpPr>
                    <p:nvPr/>
                  </p:nvSpPr>
                  <p:spPr bwMode="auto">
                    <a:xfrm>
                      <a:off x="960" y="3264"/>
                      <a:ext cx="432" cy="144"/>
                    </a:xfrm>
                    <a:custGeom>
                      <a:avLst/>
                      <a:gdLst>
                        <a:gd name="T0" fmla="*/ 336 w 432"/>
                        <a:gd name="T1" fmla="*/ 0 h 144"/>
                        <a:gd name="T2" fmla="*/ 432 w 432"/>
                        <a:gd name="T3" fmla="*/ 144 h 144"/>
                        <a:gd name="T4" fmla="*/ 0 w 432"/>
                        <a:gd name="T5" fmla="*/ 144 h 144"/>
                        <a:gd name="T6" fmla="*/ 96 w 432"/>
                        <a:gd name="T7" fmla="*/ 0 h 144"/>
                        <a:gd name="T8" fmla="*/ 336 w 432"/>
                        <a:gd name="T9" fmla="*/ 0 h 144"/>
                        <a:gd name="T10" fmla="*/ 0 60000 65536"/>
                        <a:gd name="T11" fmla="*/ 0 60000 65536"/>
                        <a:gd name="T12" fmla="*/ 0 60000 65536"/>
                        <a:gd name="T13" fmla="*/ 0 60000 65536"/>
                        <a:gd name="T14" fmla="*/ 0 60000 65536"/>
                        <a:gd name="T15" fmla="*/ 0 w 432"/>
                        <a:gd name="T16" fmla="*/ 0 h 144"/>
                        <a:gd name="T17" fmla="*/ 432 w 432"/>
                        <a:gd name="T18" fmla="*/ 144 h 144"/>
                      </a:gdLst>
                      <a:ahLst/>
                      <a:cxnLst>
                        <a:cxn ang="T10">
                          <a:pos x="T0" y="T1"/>
                        </a:cxn>
                        <a:cxn ang="T11">
                          <a:pos x="T2" y="T3"/>
                        </a:cxn>
                        <a:cxn ang="T12">
                          <a:pos x="T4" y="T5"/>
                        </a:cxn>
                        <a:cxn ang="T13">
                          <a:pos x="T6" y="T7"/>
                        </a:cxn>
                        <a:cxn ang="T14">
                          <a:pos x="T8" y="T9"/>
                        </a:cxn>
                      </a:cxnLst>
                      <a:rect l="T15" t="T16" r="T17" b="T18"/>
                      <a:pathLst>
                        <a:path w="432" h="144">
                          <a:moveTo>
                            <a:pt x="336" y="0"/>
                          </a:moveTo>
                          <a:lnTo>
                            <a:pt x="432" y="144"/>
                          </a:lnTo>
                          <a:lnTo>
                            <a:pt x="0" y="144"/>
                          </a:lnTo>
                          <a:lnTo>
                            <a:pt x="96" y="0"/>
                          </a:lnTo>
                          <a:lnTo>
                            <a:pt x="336" y="0"/>
                          </a:lnTo>
                          <a:close/>
                        </a:path>
                      </a:pathLst>
                    </a:custGeom>
                    <a:noFill/>
                    <a:ln w="28575" cap="flat" cmpd="sng">
                      <a:solidFill>
                        <a:srgbClr val="00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3641" name="Freeform 13"/>
                    <p:cNvSpPr>
                      <a:spLocks/>
                    </p:cNvSpPr>
                    <p:nvPr/>
                  </p:nvSpPr>
                  <p:spPr bwMode="auto">
                    <a:xfrm>
                      <a:off x="816" y="3408"/>
                      <a:ext cx="720" cy="48"/>
                    </a:xfrm>
                    <a:custGeom>
                      <a:avLst/>
                      <a:gdLst>
                        <a:gd name="T0" fmla="*/ 48 w 720"/>
                        <a:gd name="T1" fmla="*/ 0 h 48"/>
                        <a:gd name="T2" fmla="*/ 672 w 720"/>
                        <a:gd name="T3" fmla="*/ 0 h 48"/>
                        <a:gd name="T4" fmla="*/ 720 w 720"/>
                        <a:gd name="T5" fmla="*/ 48 h 48"/>
                        <a:gd name="T6" fmla="*/ 0 w 720"/>
                        <a:gd name="T7" fmla="*/ 48 h 48"/>
                        <a:gd name="T8" fmla="*/ 48 w 720"/>
                        <a:gd name="T9" fmla="*/ 0 h 48"/>
                        <a:gd name="T10" fmla="*/ 0 60000 65536"/>
                        <a:gd name="T11" fmla="*/ 0 60000 65536"/>
                        <a:gd name="T12" fmla="*/ 0 60000 65536"/>
                        <a:gd name="T13" fmla="*/ 0 60000 65536"/>
                        <a:gd name="T14" fmla="*/ 0 60000 65536"/>
                        <a:gd name="T15" fmla="*/ 0 w 720"/>
                        <a:gd name="T16" fmla="*/ 0 h 48"/>
                        <a:gd name="T17" fmla="*/ 720 w 720"/>
                        <a:gd name="T18" fmla="*/ 48 h 48"/>
                      </a:gdLst>
                      <a:ahLst/>
                      <a:cxnLst>
                        <a:cxn ang="T10">
                          <a:pos x="T0" y="T1"/>
                        </a:cxn>
                        <a:cxn ang="T11">
                          <a:pos x="T2" y="T3"/>
                        </a:cxn>
                        <a:cxn ang="T12">
                          <a:pos x="T4" y="T5"/>
                        </a:cxn>
                        <a:cxn ang="T13">
                          <a:pos x="T6" y="T7"/>
                        </a:cxn>
                        <a:cxn ang="T14">
                          <a:pos x="T8" y="T9"/>
                        </a:cxn>
                      </a:cxnLst>
                      <a:rect l="T15" t="T16" r="T17" b="T18"/>
                      <a:pathLst>
                        <a:path w="720" h="48">
                          <a:moveTo>
                            <a:pt x="48" y="0"/>
                          </a:moveTo>
                          <a:lnTo>
                            <a:pt x="672" y="0"/>
                          </a:lnTo>
                          <a:lnTo>
                            <a:pt x="720" y="48"/>
                          </a:lnTo>
                          <a:lnTo>
                            <a:pt x="0" y="48"/>
                          </a:lnTo>
                          <a:lnTo>
                            <a:pt x="48" y="0"/>
                          </a:lnTo>
                          <a:close/>
                        </a:path>
                      </a:pathLst>
                    </a:custGeom>
                    <a:noFill/>
                    <a:ln w="28575" cap="flat" cmpd="sng">
                      <a:solidFill>
                        <a:srgbClr val="00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sp>
                <p:nvSpPr>
                  <p:cNvPr id="63635" name="Rectangle 14"/>
                  <p:cNvSpPr>
                    <a:spLocks noChangeArrowheads="1"/>
                  </p:cNvSpPr>
                  <p:nvPr/>
                </p:nvSpPr>
                <p:spPr bwMode="auto">
                  <a:xfrm>
                    <a:off x="2736" y="1920"/>
                    <a:ext cx="1152" cy="67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en-US" sz="2400">
                      <a:solidFill>
                        <a:schemeClr val="tx1"/>
                      </a:solidFill>
                      <a:latin typeface="Times New Roman" panose="02020603050405020304" pitchFamily="18" charset="0"/>
                    </a:endParaRPr>
                  </a:p>
                </p:txBody>
              </p:sp>
            </p:grpSp>
            <p:grpSp>
              <p:nvGrpSpPr>
                <p:cNvPr id="63519" name="Group 15"/>
                <p:cNvGrpSpPr>
                  <a:grpSpLocks/>
                </p:cNvGrpSpPr>
                <p:nvPr/>
              </p:nvGrpSpPr>
              <p:grpSpPr bwMode="auto">
                <a:xfrm>
                  <a:off x="432" y="2496"/>
                  <a:ext cx="912" cy="480"/>
                  <a:chOff x="3024" y="2064"/>
                  <a:chExt cx="2208" cy="1130"/>
                </a:xfrm>
              </p:grpSpPr>
              <p:pic>
                <p:nvPicPr>
                  <p:cNvPr id="63631" name="Picture 16" descr="vacuum2-enviro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 y="2064"/>
                    <a:ext cx="2208" cy="1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632" name="Rectangle 17"/>
                  <p:cNvSpPr>
                    <a:spLocks noChangeArrowheads="1"/>
                  </p:cNvSpPr>
                  <p:nvPr/>
                </p:nvSpPr>
                <p:spPr bwMode="auto">
                  <a:xfrm>
                    <a:off x="3120" y="2688"/>
                    <a:ext cx="864" cy="4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en-US" sz="2400">
                      <a:solidFill>
                        <a:schemeClr val="tx1"/>
                      </a:solidFill>
                      <a:latin typeface="Times New Roman" panose="02020603050405020304" pitchFamily="18" charset="0"/>
                    </a:endParaRPr>
                  </a:p>
                </p:txBody>
              </p:sp>
            </p:grpSp>
            <p:grpSp>
              <p:nvGrpSpPr>
                <p:cNvPr id="63520" name="Group 18"/>
                <p:cNvGrpSpPr>
                  <a:grpSpLocks/>
                </p:cNvGrpSpPr>
                <p:nvPr/>
              </p:nvGrpSpPr>
              <p:grpSpPr bwMode="auto">
                <a:xfrm>
                  <a:off x="1728" y="2496"/>
                  <a:ext cx="960" cy="480"/>
                  <a:chOff x="4272" y="2064"/>
                  <a:chExt cx="1008" cy="423"/>
                </a:xfrm>
              </p:grpSpPr>
              <p:pic>
                <p:nvPicPr>
                  <p:cNvPr id="63622" name="Picture 19" descr="vacuum2-enviro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 y="2064"/>
                    <a:ext cx="1008"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3623" name="Group 20"/>
                  <p:cNvGrpSpPr>
                    <a:grpSpLocks/>
                  </p:cNvGrpSpPr>
                  <p:nvPr/>
                </p:nvGrpSpPr>
                <p:grpSpPr bwMode="auto">
                  <a:xfrm>
                    <a:off x="4826" y="2095"/>
                    <a:ext cx="353" cy="138"/>
                    <a:chOff x="816" y="2976"/>
                    <a:chExt cx="1152" cy="528"/>
                  </a:xfrm>
                </p:grpSpPr>
                <p:sp>
                  <p:nvSpPr>
                    <p:cNvPr id="63625" name="Freeform 21"/>
                    <p:cNvSpPr>
                      <a:spLocks/>
                    </p:cNvSpPr>
                    <p:nvPr/>
                  </p:nvSpPr>
                  <p:spPr bwMode="auto">
                    <a:xfrm>
                      <a:off x="1632" y="2976"/>
                      <a:ext cx="320" cy="432"/>
                    </a:xfrm>
                    <a:custGeom>
                      <a:avLst/>
                      <a:gdLst>
                        <a:gd name="T0" fmla="*/ 40 w 320"/>
                        <a:gd name="T1" fmla="*/ 400 h 432"/>
                        <a:gd name="T2" fmla="*/ 40 w 320"/>
                        <a:gd name="T3" fmla="*/ 208 h 432"/>
                        <a:gd name="T4" fmla="*/ 88 w 320"/>
                        <a:gd name="T5" fmla="*/ 64 h 432"/>
                        <a:gd name="T6" fmla="*/ 136 w 320"/>
                        <a:gd name="T7" fmla="*/ 16 h 432"/>
                        <a:gd name="T8" fmla="*/ 232 w 320"/>
                        <a:gd name="T9" fmla="*/ 16 h 432"/>
                        <a:gd name="T10" fmla="*/ 280 w 320"/>
                        <a:gd name="T11" fmla="*/ 112 h 432"/>
                        <a:gd name="T12" fmla="*/ 280 w 320"/>
                        <a:gd name="T13" fmla="*/ 208 h 432"/>
                        <a:gd name="T14" fmla="*/ 280 w 320"/>
                        <a:gd name="T15" fmla="*/ 352 h 432"/>
                        <a:gd name="T16" fmla="*/ 280 w 320"/>
                        <a:gd name="T17" fmla="*/ 400 h 432"/>
                        <a:gd name="T18" fmla="*/ 40 w 320"/>
                        <a:gd name="T19" fmla="*/ 400 h 4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432"/>
                        <a:gd name="T32" fmla="*/ 320 w 320"/>
                        <a:gd name="T33" fmla="*/ 432 h 4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432">
                          <a:moveTo>
                            <a:pt x="40" y="400"/>
                          </a:moveTo>
                          <a:cubicBezTo>
                            <a:pt x="0" y="368"/>
                            <a:pt x="32" y="264"/>
                            <a:pt x="40" y="208"/>
                          </a:cubicBezTo>
                          <a:cubicBezTo>
                            <a:pt x="48" y="152"/>
                            <a:pt x="72" y="96"/>
                            <a:pt x="88" y="64"/>
                          </a:cubicBezTo>
                          <a:cubicBezTo>
                            <a:pt x="104" y="32"/>
                            <a:pt x="112" y="24"/>
                            <a:pt x="136" y="16"/>
                          </a:cubicBezTo>
                          <a:cubicBezTo>
                            <a:pt x="160" y="8"/>
                            <a:pt x="208" y="0"/>
                            <a:pt x="232" y="16"/>
                          </a:cubicBezTo>
                          <a:cubicBezTo>
                            <a:pt x="256" y="32"/>
                            <a:pt x="272" y="80"/>
                            <a:pt x="280" y="112"/>
                          </a:cubicBezTo>
                          <a:cubicBezTo>
                            <a:pt x="288" y="144"/>
                            <a:pt x="280" y="168"/>
                            <a:pt x="280" y="208"/>
                          </a:cubicBezTo>
                          <a:cubicBezTo>
                            <a:pt x="280" y="248"/>
                            <a:pt x="280" y="320"/>
                            <a:pt x="280" y="352"/>
                          </a:cubicBezTo>
                          <a:cubicBezTo>
                            <a:pt x="280" y="384"/>
                            <a:pt x="320" y="392"/>
                            <a:pt x="280" y="400"/>
                          </a:cubicBezTo>
                          <a:cubicBezTo>
                            <a:pt x="240" y="408"/>
                            <a:pt x="80" y="432"/>
                            <a:pt x="40" y="400"/>
                          </a:cubicBezTo>
                          <a:close/>
                        </a:path>
                      </a:pathLst>
                    </a:custGeom>
                    <a:noFill/>
                    <a:ln w="28575" cap="flat" cmpd="sng">
                      <a:solidFill>
                        <a:srgbClr val="00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3626" name="Oval 22"/>
                    <p:cNvSpPr>
                      <a:spLocks noChangeArrowheads="1"/>
                    </p:cNvSpPr>
                    <p:nvPr/>
                  </p:nvSpPr>
                  <p:spPr bwMode="auto">
                    <a:xfrm>
                      <a:off x="1632" y="3360"/>
                      <a:ext cx="144" cy="144"/>
                    </a:xfrm>
                    <a:prstGeom prst="ellipse">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en-US" sz="2400">
                        <a:solidFill>
                          <a:schemeClr val="tx1"/>
                        </a:solidFill>
                        <a:latin typeface="Times New Roman" panose="02020603050405020304" pitchFamily="18" charset="0"/>
                      </a:endParaRPr>
                    </a:p>
                  </p:txBody>
                </p:sp>
                <p:sp>
                  <p:nvSpPr>
                    <p:cNvPr id="63627" name="Oval 23"/>
                    <p:cNvSpPr>
                      <a:spLocks noChangeArrowheads="1"/>
                    </p:cNvSpPr>
                    <p:nvPr/>
                  </p:nvSpPr>
                  <p:spPr bwMode="auto">
                    <a:xfrm>
                      <a:off x="1824" y="3360"/>
                      <a:ext cx="144" cy="144"/>
                    </a:xfrm>
                    <a:prstGeom prst="ellipse">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en-US" sz="2400">
                        <a:solidFill>
                          <a:schemeClr val="tx1"/>
                        </a:solidFill>
                        <a:latin typeface="Times New Roman" panose="02020603050405020304" pitchFamily="18" charset="0"/>
                      </a:endParaRPr>
                    </a:p>
                  </p:txBody>
                </p:sp>
                <p:sp>
                  <p:nvSpPr>
                    <p:cNvPr id="63628" name="Freeform 24"/>
                    <p:cNvSpPr>
                      <a:spLocks/>
                    </p:cNvSpPr>
                    <p:nvPr/>
                  </p:nvSpPr>
                  <p:spPr bwMode="auto">
                    <a:xfrm>
                      <a:off x="1344" y="3072"/>
                      <a:ext cx="384" cy="288"/>
                    </a:xfrm>
                    <a:custGeom>
                      <a:avLst/>
                      <a:gdLst>
                        <a:gd name="T0" fmla="*/ 384 w 384"/>
                        <a:gd name="T1" fmla="*/ 0 h 288"/>
                        <a:gd name="T2" fmla="*/ 0 w 384"/>
                        <a:gd name="T3" fmla="*/ 240 h 288"/>
                        <a:gd name="T4" fmla="*/ 48 w 384"/>
                        <a:gd name="T5" fmla="*/ 288 h 288"/>
                        <a:gd name="T6" fmla="*/ 336 w 384"/>
                        <a:gd name="T7" fmla="*/ 96 h 288"/>
                        <a:gd name="T8" fmla="*/ 0 60000 65536"/>
                        <a:gd name="T9" fmla="*/ 0 60000 65536"/>
                        <a:gd name="T10" fmla="*/ 0 60000 65536"/>
                        <a:gd name="T11" fmla="*/ 0 60000 65536"/>
                        <a:gd name="T12" fmla="*/ 0 w 384"/>
                        <a:gd name="T13" fmla="*/ 0 h 288"/>
                        <a:gd name="T14" fmla="*/ 384 w 384"/>
                        <a:gd name="T15" fmla="*/ 288 h 288"/>
                      </a:gdLst>
                      <a:ahLst/>
                      <a:cxnLst>
                        <a:cxn ang="T8">
                          <a:pos x="T0" y="T1"/>
                        </a:cxn>
                        <a:cxn ang="T9">
                          <a:pos x="T2" y="T3"/>
                        </a:cxn>
                        <a:cxn ang="T10">
                          <a:pos x="T4" y="T5"/>
                        </a:cxn>
                        <a:cxn ang="T11">
                          <a:pos x="T6" y="T7"/>
                        </a:cxn>
                      </a:cxnLst>
                      <a:rect l="T12" t="T13" r="T14" b="T15"/>
                      <a:pathLst>
                        <a:path w="384" h="288">
                          <a:moveTo>
                            <a:pt x="384" y="0"/>
                          </a:moveTo>
                          <a:lnTo>
                            <a:pt x="0" y="240"/>
                          </a:lnTo>
                          <a:lnTo>
                            <a:pt x="48" y="288"/>
                          </a:lnTo>
                          <a:lnTo>
                            <a:pt x="336" y="96"/>
                          </a:lnTo>
                        </a:path>
                      </a:pathLst>
                    </a:custGeom>
                    <a:noFill/>
                    <a:ln w="28575" cap="flat" cmpd="sng">
                      <a:solidFill>
                        <a:srgbClr val="00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3629" name="Freeform 25"/>
                    <p:cNvSpPr>
                      <a:spLocks/>
                    </p:cNvSpPr>
                    <p:nvPr/>
                  </p:nvSpPr>
                  <p:spPr bwMode="auto">
                    <a:xfrm>
                      <a:off x="960" y="3264"/>
                      <a:ext cx="432" cy="144"/>
                    </a:xfrm>
                    <a:custGeom>
                      <a:avLst/>
                      <a:gdLst>
                        <a:gd name="T0" fmla="*/ 336 w 432"/>
                        <a:gd name="T1" fmla="*/ 0 h 144"/>
                        <a:gd name="T2" fmla="*/ 432 w 432"/>
                        <a:gd name="T3" fmla="*/ 144 h 144"/>
                        <a:gd name="T4" fmla="*/ 0 w 432"/>
                        <a:gd name="T5" fmla="*/ 144 h 144"/>
                        <a:gd name="T6" fmla="*/ 96 w 432"/>
                        <a:gd name="T7" fmla="*/ 0 h 144"/>
                        <a:gd name="T8" fmla="*/ 336 w 432"/>
                        <a:gd name="T9" fmla="*/ 0 h 144"/>
                        <a:gd name="T10" fmla="*/ 0 60000 65536"/>
                        <a:gd name="T11" fmla="*/ 0 60000 65536"/>
                        <a:gd name="T12" fmla="*/ 0 60000 65536"/>
                        <a:gd name="T13" fmla="*/ 0 60000 65536"/>
                        <a:gd name="T14" fmla="*/ 0 60000 65536"/>
                        <a:gd name="T15" fmla="*/ 0 w 432"/>
                        <a:gd name="T16" fmla="*/ 0 h 144"/>
                        <a:gd name="T17" fmla="*/ 432 w 432"/>
                        <a:gd name="T18" fmla="*/ 144 h 144"/>
                      </a:gdLst>
                      <a:ahLst/>
                      <a:cxnLst>
                        <a:cxn ang="T10">
                          <a:pos x="T0" y="T1"/>
                        </a:cxn>
                        <a:cxn ang="T11">
                          <a:pos x="T2" y="T3"/>
                        </a:cxn>
                        <a:cxn ang="T12">
                          <a:pos x="T4" y="T5"/>
                        </a:cxn>
                        <a:cxn ang="T13">
                          <a:pos x="T6" y="T7"/>
                        </a:cxn>
                        <a:cxn ang="T14">
                          <a:pos x="T8" y="T9"/>
                        </a:cxn>
                      </a:cxnLst>
                      <a:rect l="T15" t="T16" r="T17" b="T18"/>
                      <a:pathLst>
                        <a:path w="432" h="144">
                          <a:moveTo>
                            <a:pt x="336" y="0"/>
                          </a:moveTo>
                          <a:lnTo>
                            <a:pt x="432" y="144"/>
                          </a:lnTo>
                          <a:lnTo>
                            <a:pt x="0" y="144"/>
                          </a:lnTo>
                          <a:lnTo>
                            <a:pt x="96" y="0"/>
                          </a:lnTo>
                          <a:lnTo>
                            <a:pt x="336" y="0"/>
                          </a:lnTo>
                          <a:close/>
                        </a:path>
                      </a:pathLst>
                    </a:custGeom>
                    <a:noFill/>
                    <a:ln w="28575" cap="flat" cmpd="sng">
                      <a:solidFill>
                        <a:srgbClr val="00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3630" name="Freeform 26"/>
                    <p:cNvSpPr>
                      <a:spLocks/>
                    </p:cNvSpPr>
                    <p:nvPr/>
                  </p:nvSpPr>
                  <p:spPr bwMode="auto">
                    <a:xfrm>
                      <a:off x="816" y="3408"/>
                      <a:ext cx="720" cy="48"/>
                    </a:xfrm>
                    <a:custGeom>
                      <a:avLst/>
                      <a:gdLst>
                        <a:gd name="T0" fmla="*/ 48 w 720"/>
                        <a:gd name="T1" fmla="*/ 0 h 48"/>
                        <a:gd name="T2" fmla="*/ 672 w 720"/>
                        <a:gd name="T3" fmla="*/ 0 h 48"/>
                        <a:gd name="T4" fmla="*/ 720 w 720"/>
                        <a:gd name="T5" fmla="*/ 48 h 48"/>
                        <a:gd name="T6" fmla="*/ 0 w 720"/>
                        <a:gd name="T7" fmla="*/ 48 h 48"/>
                        <a:gd name="T8" fmla="*/ 48 w 720"/>
                        <a:gd name="T9" fmla="*/ 0 h 48"/>
                        <a:gd name="T10" fmla="*/ 0 60000 65536"/>
                        <a:gd name="T11" fmla="*/ 0 60000 65536"/>
                        <a:gd name="T12" fmla="*/ 0 60000 65536"/>
                        <a:gd name="T13" fmla="*/ 0 60000 65536"/>
                        <a:gd name="T14" fmla="*/ 0 60000 65536"/>
                        <a:gd name="T15" fmla="*/ 0 w 720"/>
                        <a:gd name="T16" fmla="*/ 0 h 48"/>
                        <a:gd name="T17" fmla="*/ 720 w 720"/>
                        <a:gd name="T18" fmla="*/ 48 h 48"/>
                      </a:gdLst>
                      <a:ahLst/>
                      <a:cxnLst>
                        <a:cxn ang="T10">
                          <a:pos x="T0" y="T1"/>
                        </a:cxn>
                        <a:cxn ang="T11">
                          <a:pos x="T2" y="T3"/>
                        </a:cxn>
                        <a:cxn ang="T12">
                          <a:pos x="T4" y="T5"/>
                        </a:cxn>
                        <a:cxn ang="T13">
                          <a:pos x="T6" y="T7"/>
                        </a:cxn>
                        <a:cxn ang="T14">
                          <a:pos x="T8" y="T9"/>
                        </a:cxn>
                      </a:cxnLst>
                      <a:rect l="T15" t="T16" r="T17" b="T18"/>
                      <a:pathLst>
                        <a:path w="720" h="48">
                          <a:moveTo>
                            <a:pt x="48" y="0"/>
                          </a:moveTo>
                          <a:lnTo>
                            <a:pt x="672" y="0"/>
                          </a:lnTo>
                          <a:lnTo>
                            <a:pt x="720" y="48"/>
                          </a:lnTo>
                          <a:lnTo>
                            <a:pt x="0" y="48"/>
                          </a:lnTo>
                          <a:lnTo>
                            <a:pt x="48" y="0"/>
                          </a:lnTo>
                          <a:close/>
                        </a:path>
                      </a:pathLst>
                    </a:custGeom>
                    <a:noFill/>
                    <a:ln w="28575" cap="flat" cmpd="sng">
                      <a:solidFill>
                        <a:srgbClr val="00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sp>
                <p:nvSpPr>
                  <p:cNvPr id="63624" name="Rectangle 27"/>
                  <p:cNvSpPr>
                    <a:spLocks noChangeArrowheads="1"/>
                  </p:cNvSpPr>
                  <p:nvPr/>
                </p:nvSpPr>
                <p:spPr bwMode="auto">
                  <a:xfrm>
                    <a:off x="4339" y="2111"/>
                    <a:ext cx="403" cy="3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en-US" sz="2400">
                      <a:solidFill>
                        <a:schemeClr val="tx1"/>
                      </a:solidFill>
                      <a:latin typeface="Times New Roman" panose="02020603050405020304" pitchFamily="18" charset="0"/>
                    </a:endParaRPr>
                  </a:p>
                </p:txBody>
              </p:sp>
            </p:grpSp>
            <p:grpSp>
              <p:nvGrpSpPr>
                <p:cNvPr id="63521" name="Group 28"/>
                <p:cNvGrpSpPr>
                  <a:grpSpLocks/>
                </p:cNvGrpSpPr>
                <p:nvPr/>
              </p:nvGrpSpPr>
              <p:grpSpPr bwMode="auto">
                <a:xfrm>
                  <a:off x="3168" y="2448"/>
                  <a:ext cx="1008" cy="516"/>
                  <a:chOff x="672" y="2832"/>
                  <a:chExt cx="1008" cy="516"/>
                </a:xfrm>
              </p:grpSpPr>
              <p:pic>
                <p:nvPicPr>
                  <p:cNvPr id="63620" name="Picture 29" descr="vacuum2-enviro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 y="2832"/>
                    <a:ext cx="1008"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621" name="Rectangle 30"/>
                  <p:cNvSpPr>
                    <a:spLocks noChangeArrowheads="1"/>
                  </p:cNvSpPr>
                  <p:nvPr/>
                </p:nvSpPr>
                <p:spPr bwMode="auto">
                  <a:xfrm>
                    <a:off x="1248" y="3072"/>
                    <a:ext cx="33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en-US" sz="2400">
                      <a:solidFill>
                        <a:schemeClr val="tx1"/>
                      </a:solidFill>
                      <a:latin typeface="Times New Roman" panose="02020603050405020304" pitchFamily="18" charset="0"/>
                    </a:endParaRPr>
                  </a:p>
                </p:txBody>
              </p:sp>
            </p:grpSp>
            <p:grpSp>
              <p:nvGrpSpPr>
                <p:cNvPr id="63522" name="Group 36"/>
                <p:cNvGrpSpPr>
                  <a:grpSpLocks/>
                </p:cNvGrpSpPr>
                <p:nvPr/>
              </p:nvGrpSpPr>
              <p:grpSpPr bwMode="auto">
                <a:xfrm>
                  <a:off x="2832" y="3552"/>
                  <a:ext cx="960" cy="480"/>
                  <a:chOff x="3024" y="2832"/>
                  <a:chExt cx="960" cy="480"/>
                </a:xfrm>
              </p:grpSpPr>
              <p:grpSp>
                <p:nvGrpSpPr>
                  <p:cNvPr id="63609" name="Group 37"/>
                  <p:cNvGrpSpPr>
                    <a:grpSpLocks/>
                  </p:cNvGrpSpPr>
                  <p:nvPr/>
                </p:nvGrpSpPr>
                <p:grpSpPr bwMode="auto">
                  <a:xfrm>
                    <a:off x="3024" y="2832"/>
                    <a:ext cx="960" cy="480"/>
                    <a:chOff x="4272" y="2064"/>
                    <a:chExt cx="1008" cy="423"/>
                  </a:xfrm>
                </p:grpSpPr>
                <p:pic>
                  <p:nvPicPr>
                    <p:cNvPr id="63611" name="Picture 38" descr="vacuum2-enviro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 y="2064"/>
                      <a:ext cx="1008"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3612" name="Group 39"/>
                    <p:cNvGrpSpPr>
                      <a:grpSpLocks/>
                    </p:cNvGrpSpPr>
                    <p:nvPr/>
                  </p:nvGrpSpPr>
                  <p:grpSpPr bwMode="auto">
                    <a:xfrm>
                      <a:off x="4826" y="2095"/>
                      <a:ext cx="353" cy="138"/>
                      <a:chOff x="816" y="2976"/>
                      <a:chExt cx="1152" cy="528"/>
                    </a:xfrm>
                  </p:grpSpPr>
                  <p:sp>
                    <p:nvSpPr>
                      <p:cNvPr id="63614" name="Freeform 40"/>
                      <p:cNvSpPr>
                        <a:spLocks/>
                      </p:cNvSpPr>
                      <p:nvPr/>
                    </p:nvSpPr>
                    <p:spPr bwMode="auto">
                      <a:xfrm>
                        <a:off x="1632" y="2976"/>
                        <a:ext cx="320" cy="432"/>
                      </a:xfrm>
                      <a:custGeom>
                        <a:avLst/>
                        <a:gdLst>
                          <a:gd name="T0" fmla="*/ 40 w 320"/>
                          <a:gd name="T1" fmla="*/ 400 h 432"/>
                          <a:gd name="T2" fmla="*/ 40 w 320"/>
                          <a:gd name="T3" fmla="*/ 208 h 432"/>
                          <a:gd name="T4" fmla="*/ 88 w 320"/>
                          <a:gd name="T5" fmla="*/ 64 h 432"/>
                          <a:gd name="T6" fmla="*/ 136 w 320"/>
                          <a:gd name="T7" fmla="*/ 16 h 432"/>
                          <a:gd name="T8" fmla="*/ 232 w 320"/>
                          <a:gd name="T9" fmla="*/ 16 h 432"/>
                          <a:gd name="T10" fmla="*/ 280 w 320"/>
                          <a:gd name="T11" fmla="*/ 112 h 432"/>
                          <a:gd name="T12" fmla="*/ 280 w 320"/>
                          <a:gd name="T13" fmla="*/ 208 h 432"/>
                          <a:gd name="T14" fmla="*/ 280 w 320"/>
                          <a:gd name="T15" fmla="*/ 352 h 432"/>
                          <a:gd name="T16" fmla="*/ 280 w 320"/>
                          <a:gd name="T17" fmla="*/ 400 h 432"/>
                          <a:gd name="T18" fmla="*/ 40 w 320"/>
                          <a:gd name="T19" fmla="*/ 400 h 4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432"/>
                          <a:gd name="T32" fmla="*/ 320 w 320"/>
                          <a:gd name="T33" fmla="*/ 432 h 4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432">
                            <a:moveTo>
                              <a:pt x="40" y="400"/>
                            </a:moveTo>
                            <a:cubicBezTo>
                              <a:pt x="0" y="368"/>
                              <a:pt x="32" y="264"/>
                              <a:pt x="40" y="208"/>
                            </a:cubicBezTo>
                            <a:cubicBezTo>
                              <a:pt x="48" y="152"/>
                              <a:pt x="72" y="96"/>
                              <a:pt x="88" y="64"/>
                            </a:cubicBezTo>
                            <a:cubicBezTo>
                              <a:pt x="104" y="32"/>
                              <a:pt x="112" y="24"/>
                              <a:pt x="136" y="16"/>
                            </a:cubicBezTo>
                            <a:cubicBezTo>
                              <a:pt x="160" y="8"/>
                              <a:pt x="208" y="0"/>
                              <a:pt x="232" y="16"/>
                            </a:cubicBezTo>
                            <a:cubicBezTo>
                              <a:pt x="256" y="32"/>
                              <a:pt x="272" y="80"/>
                              <a:pt x="280" y="112"/>
                            </a:cubicBezTo>
                            <a:cubicBezTo>
                              <a:pt x="288" y="144"/>
                              <a:pt x="280" y="168"/>
                              <a:pt x="280" y="208"/>
                            </a:cubicBezTo>
                            <a:cubicBezTo>
                              <a:pt x="280" y="248"/>
                              <a:pt x="280" y="320"/>
                              <a:pt x="280" y="352"/>
                            </a:cubicBezTo>
                            <a:cubicBezTo>
                              <a:pt x="280" y="384"/>
                              <a:pt x="320" y="392"/>
                              <a:pt x="280" y="400"/>
                            </a:cubicBezTo>
                            <a:cubicBezTo>
                              <a:pt x="240" y="408"/>
                              <a:pt x="80" y="432"/>
                              <a:pt x="40" y="400"/>
                            </a:cubicBezTo>
                            <a:close/>
                          </a:path>
                        </a:pathLst>
                      </a:custGeom>
                      <a:noFill/>
                      <a:ln w="28575" cap="flat" cmpd="sng">
                        <a:solidFill>
                          <a:srgbClr val="00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3615" name="Oval 41"/>
                      <p:cNvSpPr>
                        <a:spLocks noChangeArrowheads="1"/>
                      </p:cNvSpPr>
                      <p:nvPr/>
                    </p:nvSpPr>
                    <p:spPr bwMode="auto">
                      <a:xfrm>
                        <a:off x="1632" y="3360"/>
                        <a:ext cx="144" cy="144"/>
                      </a:xfrm>
                      <a:prstGeom prst="ellipse">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en-US" sz="2400">
                          <a:solidFill>
                            <a:schemeClr val="tx1"/>
                          </a:solidFill>
                          <a:latin typeface="Times New Roman" panose="02020603050405020304" pitchFamily="18" charset="0"/>
                        </a:endParaRPr>
                      </a:p>
                    </p:txBody>
                  </p:sp>
                  <p:sp>
                    <p:nvSpPr>
                      <p:cNvPr id="63616" name="Oval 42"/>
                      <p:cNvSpPr>
                        <a:spLocks noChangeArrowheads="1"/>
                      </p:cNvSpPr>
                      <p:nvPr/>
                    </p:nvSpPr>
                    <p:spPr bwMode="auto">
                      <a:xfrm>
                        <a:off x="1824" y="3360"/>
                        <a:ext cx="144" cy="144"/>
                      </a:xfrm>
                      <a:prstGeom prst="ellipse">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en-US" sz="2400">
                          <a:solidFill>
                            <a:schemeClr val="tx1"/>
                          </a:solidFill>
                          <a:latin typeface="Times New Roman" panose="02020603050405020304" pitchFamily="18" charset="0"/>
                        </a:endParaRPr>
                      </a:p>
                    </p:txBody>
                  </p:sp>
                  <p:sp>
                    <p:nvSpPr>
                      <p:cNvPr id="63617" name="Freeform 43"/>
                      <p:cNvSpPr>
                        <a:spLocks/>
                      </p:cNvSpPr>
                      <p:nvPr/>
                    </p:nvSpPr>
                    <p:spPr bwMode="auto">
                      <a:xfrm>
                        <a:off x="1344" y="3072"/>
                        <a:ext cx="384" cy="288"/>
                      </a:xfrm>
                      <a:custGeom>
                        <a:avLst/>
                        <a:gdLst>
                          <a:gd name="T0" fmla="*/ 384 w 384"/>
                          <a:gd name="T1" fmla="*/ 0 h 288"/>
                          <a:gd name="T2" fmla="*/ 0 w 384"/>
                          <a:gd name="T3" fmla="*/ 240 h 288"/>
                          <a:gd name="T4" fmla="*/ 48 w 384"/>
                          <a:gd name="T5" fmla="*/ 288 h 288"/>
                          <a:gd name="T6" fmla="*/ 336 w 384"/>
                          <a:gd name="T7" fmla="*/ 96 h 288"/>
                          <a:gd name="T8" fmla="*/ 0 60000 65536"/>
                          <a:gd name="T9" fmla="*/ 0 60000 65536"/>
                          <a:gd name="T10" fmla="*/ 0 60000 65536"/>
                          <a:gd name="T11" fmla="*/ 0 60000 65536"/>
                          <a:gd name="T12" fmla="*/ 0 w 384"/>
                          <a:gd name="T13" fmla="*/ 0 h 288"/>
                          <a:gd name="T14" fmla="*/ 384 w 384"/>
                          <a:gd name="T15" fmla="*/ 288 h 288"/>
                        </a:gdLst>
                        <a:ahLst/>
                        <a:cxnLst>
                          <a:cxn ang="T8">
                            <a:pos x="T0" y="T1"/>
                          </a:cxn>
                          <a:cxn ang="T9">
                            <a:pos x="T2" y="T3"/>
                          </a:cxn>
                          <a:cxn ang="T10">
                            <a:pos x="T4" y="T5"/>
                          </a:cxn>
                          <a:cxn ang="T11">
                            <a:pos x="T6" y="T7"/>
                          </a:cxn>
                        </a:cxnLst>
                        <a:rect l="T12" t="T13" r="T14" b="T15"/>
                        <a:pathLst>
                          <a:path w="384" h="288">
                            <a:moveTo>
                              <a:pt x="384" y="0"/>
                            </a:moveTo>
                            <a:lnTo>
                              <a:pt x="0" y="240"/>
                            </a:lnTo>
                            <a:lnTo>
                              <a:pt x="48" y="288"/>
                            </a:lnTo>
                            <a:lnTo>
                              <a:pt x="336" y="96"/>
                            </a:lnTo>
                          </a:path>
                        </a:pathLst>
                      </a:custGeom>
                      <a:noFill/>
                      <a:ln w="28575" cap="flat" cmpd="sng">
                        <a:solidFill>
                          <a:srgbClr val="00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3618" name="Freeform 44"/>
                      <p:cNvSpPr>
                        <a:spLocks/>
                      </p:cNvSpPr>
                      <p:nvPr/>
                    </p:nvSpPr>
                    <p:spPr bwMode="auto">
                      <a:xfrm>
                        <a:off x="960" y="3264"/>
                        <a:ext cx="432" cy="144"/>
                      </a:xfrm>
                      <a:custGeom>
                        <a:avLst/>
                        <a:gdLst>
                          <a:gd name="T0" fmla="*/ 336 w 432"/>
                          <a:gd name="T1" fmla="*/ 0 h 144"/>
                          <a:gd name="T2" fmla="*/ 432 w 432"/>
                          <a:gd name="T3" fmla="*/ 144 h 144"/>
                          <a:gd name="T4" fmla="*/ 0 w 432"/>
                          <a:gd name="T5" fmla="*/ 144 h 144"/>
                          <a:gd name="T6" fmla="*/ 96 w 432"/>
                          <a:gd name="T7" fmla="*/ 0 h 144"/>
                          <a:gd name="T8" fmla="*/ 336 w 432"/>
                          <a:gd name="T9" fmla="*/ 0 h 144"/>
                          <a:gd name="T10" fmla="*/ 0 60000 65536"/>
                          <a:gd name="T11" fmla="*/ 0 60000 65536"/>
                          <a:gd name="T12" fmla="*/ 0 60000 65536"/>
                          <a:gd name="T13" fmla="*/ 0 60000 65536"/>
                          <a:gd name="T14" fmla="*/ 0 60000 65536"/>
                          <a:gd name="T15" fmla="*/ 0 w 432"/>
                          <a:gd name="T16" fmla="*/ 0 h 144"/>
                          <a:gd name="T17" fmla="*/ 432 w 432"/>
                          <a:gd name="T18" fmla="*/ 144 h 144"/>
                        </a:gdLst>
                        <a:ahLst/>
                        <a:cxnLst>
                          <a:cxn ang="T10">
                            <a:pos x="T0" y="T1"/>
                          </a:cxn>
                          <a:cxn ang="T11">
                            <a:pos x="T2" y="T3"/>
                          </a:cxn>
                          <a:cxn ang="T12">
                            <a:pos x="T4" y="T5"/>
                          </a:cxn>
                          <a:cxn ang="T13">
                            <a:pos x="T6" y="T7"/>
                          </a:cxn>
                          <a:cxn ang="T14">
                            <a:pos x="T8" y="T9"/>
                          </a:cxn>
                        </a:cxnLst>
                        <a:rect l="T15" t="T16" r="T17" b="T18"/>
                        <a:pathLst>
                          <a:path w="432" h="144">
                            <a:moveTo>
                              <a:pt x="336" y="0"/>
                            </a:moveTo>
                            <a:lnTo>
                              <a:pt x="432" y="144"/>
                            </a:lnTo>
                            <a:lnTo>
                              <a:pt x="0" y="144"/>
                            </a:lnTo>
                            <a:lnTo>
                              <a:pt x="96" y="0"/>
                            </a:lnTo>
                            <a:lnTo>
                              <a:pt x="336" y="0"/>
                            </a:lnTo>
                            <a:close/>
                          </a:path>
                        </a:pathLst>
                      </a:custGeom>
                      <a:noFill/>
                      <a:ln w="28575" cap="flat" cmpd="sng">
                        <a:solidFill>
                          <a:srgbClr val="00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3619" name="Freeform 45"/>
                      <p:cNvSpPr>
                        <a:spLocks/>
                      </p:cNvSpPr>
                      <p:nvPr/>
                    </p:nvSpPr>
                    <p:spPr bwMode="auto">
                      <a:xfrm>
                        <a:off x="816" y="3408"/>
                        <a:ext cx="720" cy="48"/>
                      </a:xfrm>
                      <a:custGeom>
                        <a:avLst/>
                        <a:gdLst>
                          <a:gd name="T0" fmla="*/ 48 w 720"/>
                          <a:gd name="T1" fmla="*/ 0 h 48"/>
                          <a:gd name="T2" fmla="*/ 672 w 720"/>
                          <a:gd name="T3" fmla="*/ 0 h 48"/>
                          <a:gd name="T4" fmla="*/ 720 w 720"/>
                          <a:gd name="T5" fmla="*/ 48 h 48"/>
                          <a:gd name="T6" fmla="*/ 0 w 720"/>
                          <a:gd name="T7" fmla="*/ 48 h 48"/>
                          <a:gd name="T8" fmla="*/ 48 w 720"/>
                          <a:gd name="T9" fmla="*/ 0 h 48"/>
                          <a:gd name="T10" fmla="*/ 0 60000 65536"/>
                          <a:gd name="T11" fmla="*/ 0 60000 65536"/>
                          <a:gd name="T12" fmla="*/ 0 60000 65536"/>
                          <a:gd name="T13" fmla="*/ 0 60000 65536"/>
                          <a:gd name="T14" fmla="*/ 0 60000 65536"/>
                          <a:gd name="T15" fmla="*/ 0 w 720"/>
                          <a:gd name="T16" fmla="*/ 0 h 48"/>
                          <a:gd name="T17" fmla="*/ 720 w 720"/>
                          <a:gd name="T18" fmla="*/ 48 h 48"/>
                        </a:gdLst>
                        <a:ahLst/>
                        <a:cxnLst>
                          <a:cxn ang="T10">
                            <a:pos x="T0" y="T1"/>
                          </a:cxn>
                          <a:cxn ang="T11">
                            <a:pos x="T2" y="T3"/>
                          </a:cxn>
                          <a:cxn ang="T12">
                            <a:pos x="T4" y="T5"/>
                          </a:cxn>
                          <a:cxn ang="T13">
                            <a:pos x="T6" y="T7"/>
                          </a:cxn>
                          <a:cxn ang="T14">
                            <a:pos x="T8" y="T9"/>
                          </a:cxn>
                        </a:cxnLst>
                        <a:rect l="T15" t="T16" r="T17" b="T18"/>
                        <a:pathLst>
                          <a:path w="720" h="48">
                            <a:moveTo>
                              <a:pt x="48" y="0"/>
                            </a:moveTo>
                            <a:lnTo>
                              <a:pt x="672" y="0"/>
                            </a:lnTo>
                            <a:lnTo>
                              <a:pt x="720" y="48"/>
                            </a:lnTo>
                            <a:lnTo>
                              <a:pt x="0" y="48"/>
                            </a:lnTo>
                            <a:lnTo>
                              <a:pt x="48" y="0"/>
                            </a:lnTo>
                            <a:close/>
                          </a:path>
                        </a:pathLst>
                      </a:custGeom>
                      <a:noFill/>
                      <a:ln w="28575" cap="flat" cmpd="sng">
                        <a:solidFill>
                          <a:srgbClr val="00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sp>
                  <p:nvSpPr>
                    <p:cNvPr id="63613" name="Rectangle 46"/>
                    <p:cNvSpPr>
                      <a:spLocks noChangeArrowheads="1"/>
                    </p:cNvSpPr>
                    <p:nvPr/>
                  </p:nvSpPr>
                  <p:spPr bwMode="auto">
                    <a:xfrm>
                      <a:off x="4339" y="2111"/>
                      <a:ext cx="403" cy="3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en-US" sz="2400">
                        <a:solidFill>
                          <a:schemeClr val="tx1"/>
                        </a:solidFill>
                        <a:latin typeface="Times New Roman" panose="02020603050405020304" pitchFamily="18" charset="0"/>
                      </a:endParaRPr>
                    </a:p>
                  </p:txBody>
                </p:sp>
              </p:grpSp>
              <p:sp>
                <p:nvSpPr>
                  <p:cNvPr id="63610" name="Rectangle 47"/>
                  <p:cNvSpPr>
                    <a:spLocks noChangeArrowheads="1"/>
                  </p:cNvSpPr>
                  <p:nvPr/>
                </p:nvSpPr>
                <p:spPr bwMode="auto">
                  <a:xfrm>
                    <a:off x="3552" y="3072"/>
                    <a:ext cx="384"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en-US" sz="2400">
                      <a:solidFill>
                        <a:schemeClr val="tx1"/>
                      </a:solidFill>
                      <a:latin typeface="Times New Roman" panose="02020603050405020304" pitchFamily="18" charset="0"/>
                    </a:endParaRPr>
                  </a:p>
                </p:txBody>
              </p:sp>
            </p:grpSp>
            <p:grpSp>
              <p:nvGrpSpPr>
                <p:cNvPr id="63523" name="Group 49"/>
                <p:cNvGrpSpPr>
                  <a:grpSpLocks/>
                </p:cNvGrpSpPr>
                <p:nvPr/>
              </p:nvGrpSpPr>
              <p:grpSpPr bwMode="auto">
                <a:xfrm>
                  <a:off x="1584" y="3552"/>
                  <a:ext cx="912" cy="528"/>
                  <a:chOff x="1968" y="2832"/>
                  <a:chExt cx="1008" cy="516"/>
                </a:xfrm>
              </p:grpSpPr>
              <p:grpSp>
                <p:nvGrpSpPr>
                  <p:cNvPr id="63605" name="Group 50"/>
                  <p:cNvGrpSpPr>
                    <a:grpSpLocks/>
                  </p:cNvGrpSpPr>
                  <p:nvPr/>
                </p:nvGrpSpPr>
                <p:grpSpPr bwMode="auto">
                  <a:xfrm>
                    <a:off x="1968" y="2832"/>
                    <a:ext cx="1008" cy="516"/>
                    <a:chOff x="672" y="2832"/>
                    <a:chExt cx="1008" cy="516"/>
                  </a:xfrm>
                </p:grpSpPr>
                <p:pic>
                  <p:nvPicPr>
                    <p:cNvPr id="63607" name="Picture 51" descr="vacuum2-enviro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 y="2832"/>
                      <a:ext cx="1008"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608" name="Rectangle 52"/>
                    <p:cNvSpPr>
                      <a:spLocks noChangeArrowheads="1"/>
                    </p:cNvSpPr>
                    <p:nvPr/>
                  </p:nvSpPr>
                  <p:spPr bwMode="auto">
                    <a:xfrm>
                      <a:off x="1248" y="3072"/>
                      <a:ext cx="33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en-US" sz="2400">
                        <a:solidFill>
                          <a:schemeClr val="tx1"/>
                        </a:solidFill>
                        <a:latin typeface="Times New Roman" panose="02020603050405020304" pitchFamily="18" charset="0"/>
                      </a:endParaRPr>
                    </a:p>
                  </p:txBody>
                </p:sp>
              </p:grpSp>
              <p:sp>
                <p:nvSpPr>
                  <p:cNvPr id="63606" name="Rectangle 53"/>
                  <p:cNvSpPr>
                    <a:spLocks noChangeArrowheads="1"/>
                  </p:cNvSpPr>
                  <p:nvPr/>
                </p:nvSpPr>
                <p:spPr bwMode="auto">
                  <a:xfrm>
                    <a:off x="2016" y="3120"/>
                    <a:ext cx="288" cy="1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en-US" sz="2400">
                      <a:solidFill>
                        <a:schemeClr val="tx1"/>
                      </a:solidFill>
                      <a:latin typeface="Times New Roman" panose="02020603050405020304" pitchFamily="18" charset="0"/>
                    </a:endParaRPr>
                  </a:p>
                </p:txBody>
              </p:sp>
            </p:grpSp>
            <p:sp>
              <p:nvSpPr>
                <p:cNvPr id="63524" name="Line 55"/>
                <p:cNvSpPr>
                  <a:spLocks noChangeShapeType="1"/>
                </p:cNvSpPr>
                <p:nvPr/>
              </p:nvSpPr>
              <p:spPr bwMode="auto">
                <a:xfrm>
                  <a:off x="2448" y="1728"/>
                  <a:ext cx="62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3525" name="Line 56"/>
                <p:cNvSpPr>
                  <a:spLocks noChangeShapeType="1"/>
                </p:cNvSpPr>
                <p:nvPr/>
              </p:nvSpPr>
              <p:spPr bwMode="auto">
                <a:xfrm flipH="1">
                  <a:off x="2448" y="1920"/>
                  <a:ext cx="62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3526" name="Text Box 57"/>
                <p:cNvSpPr txBox="1">
                  <a:spLocks noChangeArrowheads="1"/>
                </p:cNvSpPr>
                <p:nvPr/>
              </p:nvSpPr>
              <p:spPr bwMode="auto">
                <a:xfrm>
                  <a:off x="2544" y="1536"/>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600">
                      <a:solidFill>
                        <a:schemeClr val="tx1"/>
                      </a:solidFill>
                      <a:latin typeface="Times New Roman" panose="02020603050405020304" pitchFamily="18" charset="0"/>
                    </a:rPr>
                    <a:t>right</a:t>
                  </a:r>
                  <a:endParaRPr lang="en-GB" altLang="en-US" sz="1600">
                    <a:solidFill>
                      <a:schemeClr val="tx1"/>
                    </a:solidFill>
                    <a:latin typeface="Times New Roman" panose="02020603050405020304" pitchFamily="18" charset="0"/>
                  </a:endParaRPr>
                </a:p>
              </p:txBody>
            </p:sp>
            <p:sp>
              <p:nvSpPr>
                <p:cNvPr id="63527" name="Text Box 58"/>
                <p:cNvSpPr txBox="1">
                  <a:spLocks noChangeArrowheads="1"/>
                </p:cNvSpPr>
                <p:nvPr/>
              </p:nvSpPr>
              <p:spPr bwMode="auto">
                <a:xfrm>
                  <a:off x="2592" y="1920"/>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600">
                      <a:solidFill>
                        <a:schemeClr val="tx1"/>
                      </a:solidFill>
                      <a:latin typeface="Times New Roman" panose="02020603050405020304" pitchFamily="18" charset="0"/>
                    </a:rPr>
                    <a:t>left</a:t>
                  </a:r>
                  <a:endParaRPr lang="en-GB" altLang="en-US" sz="1600">
                    <a:solidFill>
                      <a:schemeClr val="tx1"/>
                    </a:solidFill>
                    <a:latin typeface="Times New Roman" panose="02020603050405020304" pitchFamily="18" charset="0"/>
                  </a:endParaRPr>
                </a:p>
              </p:txBody>
            </p:sp>
            <p:sp>
              <p:nvSpPr>
                <p:cNvPr id="63528" name="Line 59"/>
                <p:cNvSpPr>
                  <a:spLocks noChangeShapeType="1"/>
                </p:cNvSpPr>
                <p:nvPr/>
              </p:nvSpPr>
              <p:spPr bwMode="auto">
                <a:xfrm flipH="1">
                  <a:off x="912" y="2064"/>
                  <a:ext cx="1056" cy="43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3529" name="Line 61"/>
                <p:cNvSpPr>
                  <a:spLocks noChangeShapeType="1"/>
                </p:cNvSpPr>
                <p:nvPr/>
              </p:nvSpPr>
              <p:spPr bwMode="auto">
                <a:xfrm>
                  <a:off x="3840" y="2064"/>
                  <a:ext cx="864" cy="33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3530" name="Line 62"/>
                <p:cNvSpPr>
                  <a:spLocks noChangeShapeType="1"/>
                </p:cNvSpPr>
                <p:nvPr/>
              </p:nvSpPr>
              <p:spPr bwMode="auto">
                <a:xfrm flipH="1">
                  <a:off x="2160" y="2976"/>
                  <a:ext cx="1440" cy="52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3531" name="Line 63"/>
                <p:cNvSpPr>
                  <a:spLocks noChangeShapeType="1"/>
                </p:cNvSpPr>
                <p:nvPr/>
              </p:nvSpPr>
              <p:spPr bwMode="auto">
                <a:xfrm>
                  <a:off x="2352" y="3024"/>
                  <a:ext cx="1056" cy="48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3532" name="Text Box 64"/>
                <p:cNvSpPr txBox="1">
                  <a:spLocks noChangeArrowheads="1"/>
                </p:cNvSpPr>
                <p:nvPr/>
              </p:nvSpPr>
              <p:spPr bwMode="auto">
                <a:xfrm>
                  <a:off x="960" y="2064"/>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600">
                      <a:solidFill>
                        <a:schemeClr val="tx1"/>
                      </a:solidFill>
                      <a:latin typeface="Times New Roman" panose="02020603050405020304" pitchFamily="18" charset="0"/>
                    </a:rPr>
                    <a:t>suck</a:t>
                  </a:r>
                  <a:endParaRPr lang="en-GB" altLang="en-US" sz="1600">
                    <a:solidFill>
                      <a:schemeClr val="tx1"/>
                    </a:solidFill>
                    <a:latin typeface="Times New Roman" panose="02020603050405020304" pitchFamily="18" charset="0"/>
                  </a:endParaRPr>
                </a:p>
              </p:txBody>
            </p:sp>
            <p:sp>
              <p:nvSpPr>
                <p:cNvPr id="63533" name="Text Box 65"/>
                <p:cNvSpPr txBox="1">
                  <a:spLocks noChangeArrowheads="1"/>
                </p:cNvSpPr>
                <p:nvPr/>
              </p:nvSpPr>
              <p:spPr bwMode="auto">
                <a:xfrm>
                  <a:off x="4320" y="2016"/>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600">
                      <a:solidFill>
                        <a:schemeClr val="tx1"/>
                      </a:solidFill>
                      <a:latin typeface="Times New Roman" panose="02020603050405020304" pitchFamily="18" charset="0"/>
                    </a:rPr>
                    <a:t>suck</a:t>
                  </a:r>
                  <a:endParaRPr lang="en-GB" altLang="en-US" sz="1600">
                    <a:solidFill>
                      <a:schemeClr val="tx1"/>
                    </a:solidFill>
                    <a:latin typeface="Times New Roman" panose="02020603050405020304" pitchFamily="18" charset="0"/>
                  </a:endParaRPr>
                </a:p>
              </p:txBody>
            </p:sp>
            <p:sp>
              <p:nvSpPr>
                <p:cNvPr id="63534" name="Text Box 66"/>
                <p:cNvSpPr txBox="1">
                  <a:spLocks noChangeArrowheads="1"/>
                </p:cNvSpPr>
                <p:nvPr/>
              </p:nvSpPr>
              <p:spPr bwMode="auto">
                <a:xfrm>
                  <a:off x="3168" y="3216"/>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600">
                      <a:solidFill>
                        <a:schemeClr val="tx1"/>
                      </a:solidFill>
                      <a:latin typeface="Times New Roman" panose="02020603050405020304" pitchFamily="18" charset="0"/>
                    </a:rPr>
                    <a:t>suck</a:t>
                  </a:r>
                  <a:endParaRPr lang="en-GB" altLang="en-US" sz="1600">
                    <a:solidFill>
                      <a:schemeClr val="tx1"/>
                    </a:solidFill>
                    <a:latin typeface="Times New Roman" panose="02020603050405020304" pitchFamily="18" charset="0"/>
                  </a:endParaRPr>
                </a:p>
              </p:txBody>
            </p:sp>
            <p:sp>
              <p:nvSpPr>
                <p:cNvPr id="63535" name="Text Box 67"/>
                <p:cNvSpPr txBox="1">
                  <a:spLocks noChangeArrowheads="1"/>
                </p:cNvSpPr>
                <p:nvPr/>
              </p:nvSpPr>
              <p:spPr bwMode="auto">
                <a:xfrm>
                  <a:off x="2064" y="3168"/>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600">
                      <a:solidFill>
                        <a:schemeClr val="tx1"/>
                      </a:solidFill>
                      <a:latin typeface="Times New Roman" panose="02020603050405020304" pitchFamily="18" charset="0"/>
                    </a:rPr>
                    <a:t>suck</a:t>
                  </a:r>
                  <a:endParaRPr lang="en-GB" altLang="en-US" sz="1600">
                    <a:solidFill>
                      <a:schemeClr val="tx1"/>
                    </a:solidFill>
                    <a:latin typeface="Times New Roman" panose="02020603050405020304" pitchFamily="18" charset="0"/>
                  </a:endParaRPr>
                </a:p>
              </p:txBody>
            </p:sp>
            <p:sp>
              <p:nvSpPr>
                <p:cNvPr id="63536" name="Line 68"/>
                <p:cNvSpPr>
                  <a:spLocks noChangeShapeType="1"/>
                </p:cNvSpPr>
                <p:nvPr/>
              </p:nvSpPr>
              <p:spPr bwMode="auto">
                <a:xfrm>
                  <a:off x="1344" y="2592"/>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3537" name="Line 69"/>
                <p:cNvSpPr>
                  <a:spLocks noChangeShapeType="1"/>
                </p:cNvSpPr>
                <p:nvPr/>
              </p:nvSpPr>
              <p:spPr bwMode="auto">
                <a:xfrm flipH="1">
                  <a:off x="1344" y="2784"/>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63538" name="Group 82"/>
                <p:cNvGrpSpPr>
                  <a:grpSpLocks/>
                </p:cNvGrpSpPr>
                <p:nvPr/>
              </p:nvGrpSpPr>
              <p:grpSpPr bwMode="auto">
                <a:xfrm>
                  <a:off x="4560" y="2448"/>
                  <a:ext cx="960" cy="480"/>
                  <a:chOff x="4320" y="2496"/>
                  <a:chExt cx="960" cy="480"/>
                </a:xfrm>
              </p:grpSpPr>
              <p:pic>
                <p:nvPicPr>
                  <p:cNvPr id="63595" name="Picture 71" descr="vacuum2-enviro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 y="2496"/>
                    <a:ext cx="96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3596" name="Group 72"/>
                  <p:cNvGrpSpPr>
                    <a:grpSpLocks/>
                  </p:cNvGrpSpPr>
                  <p:nvPr/>
                </p:nvGrpSpPr>
                <p:grpSpPr bwMode="auto">
                  <a:xfrm>
                    <a:off x="4848" y="2531"/>
                    <a:ext cx="336" cy="157"/>
                    <a:chOff x="816" y="2976"/>
                    <a:chExt cx="1152" cy="528"/>
                  </a:xfrm>
                </p:grpSpPr>
                <p:sp>
                  <p:nvSpPr>
                    <p:cNvPr id="63599" name="Freeform 73"/>
                    <p:cNvSpPr>
                      <a:spLocks/>
                    </p:cNvSpPr>
                    <p:nvPr/>
                  </p:nvSpPr>
                  <p:spPr bwMode="auto">
                    <a:xfrm>
                      <a:off x="1632" y="2976"/>
                      <a:ext cx="320" cy="432"/>
                    </a:xfrm>
                    <a:custGeom>
                      <a:avLst/>
                      <a:gdLst>
                        <a:gd name="T0" fmla="*/ 40 w 320"/>
                        <a:gd name="T1" fmla="*/ 400 h 432"/>
                        <a:gd name="T2" fmla="*/ 40 w 320"/>
                        <a:gd name="T3" fmla="*/ 208 h 432"/>
                        <a:gd name="T4" fmla="*/ 88 w 320"/>
                        <a:gd name="T5" fmla="*/ 64 h 432"/>
                        <a:gd name="T6" fmla="*/ 136 w 320"/>
                        <a:gd name="T7" fmla="*/ 16 h 432"/>
                        <a:gd name="T8" fmla="*/ 232 w 320"/>
                        <a:gd name="T9" fmla="*/ 16 h 432"/>
                        <a:gd name="T10" fmla="*/ 280 w 320"/>
                        <a:gd name="T11" fmla="*/ 112 h 432"/>
                        <a:gd name="T12" fmla="*/ 280 w 320"/>
                        <a:gd name="T13" fmla="*/ 208 h 432"/>
                        <a:gd name="T14" fmla="*/ 280 w 320"/>
                        <a:gd name="T15" fmla="*/ 352 h 432"/>
                        <a:gd name="T16" fmla="*/ 280 w 320"/>
                        <a:gd name="T17" fmla="*/ 400 h 432"/>
                        <a:gd name="T18" fmla="*/ 40 w 320"/>
                        <a:gd name="T19" fmla="*/ 400 h 4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432"/>
                        <a:gd name="T32" fmla="*/ 320 w 320"/>
                        <a:gd name="T33" fmla="*/ 432 h 4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432">
                          <a:moveTo>
                            <a:pt x="40" y="400"/>
                          </a:moveTo>
                          <a:cubicBezTo>
                            <a:pt x="0" y="368"/>
                            <a:pt x="32" y="264"/>
                            <a:pt x="40" y="208"/>
                          </a:cubicBezTo>
                          <a:cubicBezTo>
                            <a:pt x="48" y="152"/>
                            <a:pt x="72" y="96"/>
                            <a:pt x="88" y="64"/>
                          </a:cubicBezTo>
                          <a:cubicBezTo>
                            <a:pt x="104" y="32"/>
                            <a:pt x="112" y="24"/>
                            <a:pt x="136" y="16"/>
                          </a:cubicBezTo>
                          <a:cubicBezTo>
                            <a:pt x="160" y="8"/>
                            <a:pt x="208" y="0"/>
                            <a:pt x="232" y="16"/>
                          </a:cubicBezTo>
                          <a:cubicBezTo>
                            <a:pt x="256" y="32"/>
                            <a:pt x="272" y="80"/>
                            <a:pt x="280" y="112"/>
                          </a:cubicBezTo>
                          <a:cubicBezTo>
                            <a:pt x="288" y="144"/>
                            <a:pt x="280" y="168"/>
                            <a:pt x="280" y="208"/>
                          </a:cubicBezTo>
                          <a:cubicBezTo>
                            <a:pt x="280" y="248"/>
                            <a:pt x="280" y="320"/>
                            <a:pt x="280" y="352"/>
                          </a:cubicBezTo>
                          <a:cubicBezTo>
                            <a:pt x="280" y="384"/>
                            <a:pt x="320" y="392"/>
                            <a:pt x="280" y="400"/>
                          </a:cubicBezTo>
                          <a:cubicBezTo>
                            <a:pt x="240" y="408"/>
                            <a:pt x="80" y="432"/>
                            <a:pt x="40" y="400"/>
                          </a:cubicBezTo>
                          <a:close/>
                        </a:path>
                      </a:pathLst>
                    </a:custGeom>
                    <a:noFill/>
                    <a:ln w="28575" cap="flat" cmpd="sng">
                      <a:solidFill>
                        <a:srgbClr val="00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3600" name="Oval 74"/>
                    <p:cNvSpPr>
                      <a:spLocks noChangeArrowheads="1"/>
                    </p:cNvSpPr>
                    <p:nvPr/>
                  </p:nvSpPr>
                  <p:spPr bwMode="auto">
                    <a:xfrm>
                      <a:off x="1632" y="3360"/>
                      <a:ext cx="144" cy="144"/>
                    </a:xfrm>
                    <a:prstGeom prst="ellipse">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en-US" sz="2400">
                        <a:solidFill>
                          <a:schemeClr val="tx1"/>
                        </a:solidFill>
                        <a:latin typeface="Times New Roman" panose="02020603050405020304" pitchFamily="18" charset="0"/>
                      </a:endParaRPr>
                    </a:p>
                  </p:txBody>
                </p:sp>
                <p:sp>
                  <p:nvSpPr>
                    <p:cNvPr id="63601" name="Oval 75"/>
                    <p:cNvSpPr>
                      <a:spLocks noChangeArrowheads="1"/>
                    </p:cNvSpPr>
                    <p:nvPr/>
                  </p:nvSpPr>
                  <p:spPr bwMode="auto">
                    <a:xfrm>
                      <a:off x="1824" y="3360"/>
                      <a:ext cx="144" cy="144"/>
                    </a:xfrm>
                    <a:prstGeom prst="ellipse">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en-US" sz="2400">
                        <a:solidFill>
                          <a:schemeClr val="tx1"/>
                        </a:solidFill>
                        <a:latin typeface="Times New Roman" panose="02020603050405020304" pitchFamily="18" charset="0"/>
                      </a:endParaRPr>
                    </a:p>
                  </p:txBody>
                </p:sp>
                <p:sp>
                  <p:nvSpPr>
                    <p:cNvPr id="63602" name="Freeform 76"/>
                    <p:cNvSpPr>
                      <a:spLocks/>
                    </p:cNvSpPr>
                    <p:nvPr/>
                  </p:nvSpPr>
                  <p:spPr bwMode="auto">
                    <a:xfrm>
                      <a:off x="1344" y="3072"/>
                      <a:ext cx="384" cy="288"/>
                    </a:xfrm>
                    <a:custGeom>
                      <a:avLst/>
                      <a:gdLst>
                        <a:gd name="T0" fmla="*/ 384 w 384"/>
                        <a:gd name="T1" fmla="*/ 0 h 288"/>
                        <a:gd name="T2" fmla="*/ 0 w 384"/>
                        <a:gd name="T3" fmla="*/ 240 h 288"/>
                        <a:gd name="T4" fmla="*/ 48 w 384"/>
                        <a:gd name="T5" fmla="*/ 288 h 288"/>
                        <a:gd name="T6" fmla="*/ 336 w 384"/>
                        <a:gd name="T7" fmla="*/ 96 h 288"/>
                        <a:gd name="T8" fmla="*/ 0 60000 65536"/>
                        <a:gd name="T9" fmla="*/ 0 60000 65536"/>
                        <a:gd name="T10" fmla="*/ 0 60000 65536"/>
                        <a:gd name="T11" fmla="*/ 0 60000 65536"/>
                        <a:gd name="T12" fmla="*/ 0 w 384"/>
                        <a:gd name="T13" fmla="*/ 0 h 288"/>
                        <a:gd name="T14" fmla="*/ 384 w 384"/>
                        <a:gd name="T15" fmla="*/ 288 h 288"/>
                      </a:gdLst>
                      <a:ahLst/>
                      <a:cxnLst>
                        <a:cxn ang="T8">
                          <a:pos x="T0" y="T1"/>
                        </a:cxn>
                        <a:cxn ang="T9">
                          <a:pos x="T2" y="T3"/>
                        </a:cxn>
                        <a:cxn ang="T10">
                          <a:pos x="T4" y="T5"/>
                        </a:cxn>
                        <a:cxn ang="T11">
                          <a:pos x="T6" y="T7"/>
                        </a:cxn>
                      </a:cxnLst>
                      <a:rect l="T12" t="T13" r="T14" b="T15"/>
                      <a:pathLst>
                        <a:path w="384" h="288">
                          <a:moveTo>
                            <a:pt x="384" y="0"/>
                          </a:moveTo>
                          <a:lnTo>
                            <a:pt x="0" y="240"/>
                          </a:lnTo>
                          <a:lnTo>
                            <a:pt x="48" y="288"/>
                          </a:lnTo>
                          <a:lnTo>
                            <a:pt x="336" y="96"/>
                          </a:lnTo>
                        </a:path>
                      </a:pathLst>
                    </a:custGeom>
                    <a:noFill/>
                    <a:ln w="28575" cap="flat" cmpd="sng">
                      <a:solidFill>
                        <a:srgbClr val="00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3603" name="Freeform 77"/>
                    <p:cNvSpPr>
                      <a:spLocks/>
                    </p:cNvSpPr>
                    <p:nvPr/>
                  </p:nvSpPr>
                  <p:spPr bwMode="auto">
                    <a:xfrm>
                      <a:off x="960" y="3264"/>
                      <a:ext cx="432" cy="144"/>
                    </a:xfrm>
                    <a:custGeom>
                      <a:avLst/>
                      <a:gdLst>
                        <a:gd name="T0" fmla="*/ 336 w 432"/>
                        <a:gd name="T1" fmla="*/ 0 h 144"/>
                        <a:gd name="T2" fmla="*/ 432 w 432"/>
                        <a:gd name="T3" fmla="*/ 144 h 144"/>
                        <a:gd name="T4" fmla="*/ 0 w 432"/>
                        <a:gd name="T5" fmla="*/ 144 h 144"/>
                        <a:gd name="T6" fmla="*/ 96 w 432"/>
                        <a:gd name="T7" fmla="*/ 0 h 144"/>
                        <a:gd name="T8" fmla="*/ 336 w 432"/>
                        <a:gd name="T9" fmla="*/ 0 h 144"/>
                        <a:gd name="T10" fmla="*/ 0 60000 65536"/>
                        <a:gd name="T11" fmla="*/ 0 60000 65536"/>
                        <a:gd name="T12" fmla="*/ 0 60000 65536"/>
                        <a:gd name="T13" fmla="*/ 0 60000 65536"/>
                        <a:gd name="T14" fmla="*/ 0 60000 65536"/>
                        <a:gd name="T15" fmla="*/ 0 w 432"/>
                        <a:gd name="T16" fmla="*/ 0 h 144"/>
                        <a:gd name="T17" fmla="*/ 432 w 432"/>
                        <a:gd name="T18" fmla="*/ 144 h 144"/>
                      </a:gdLst>
                      <a:ahLst/>
                      <a:cxnLst>
                        <a:cxn ang="T10">
                          <a:pos x="T0" y="T1"/>
                        </a:cxn>
                        <a:cxn ang="T11">
                          <a:pos x="T2" y="T3"/>
                        </a:cxn>
                        <a:cxn ang="T12">
                          <a:pos x="T4" y="T5"/>
                        </a:cxn>
                        <a:cxn ang="T13">
                          <a:pos x="T6" y="T7"/>
                        </a:cxn>
                        <a:cxn ang="T14">
                          <a:pos x="T8" y="T9"/>
                        </a:cxn>
                      </a:cxnLst>
                      <a:rect l="T15" t="T16" r="T17" b="T18"/>
                      <a:pathLst>
                        <a:path w="432" h="144">
                          <a:moveTo>
                            <a:pt x="336" y="0"/>
                          </a:moveTo>
                          <a:lnTo>
                            <a:pt x="432" y="144"/>
                          </a:lnTo>
                          <a:lnTo>
                            <a:pt x="0" y="144"/>
                          </a:lnTo>
                          <a:lnTo>
                            <a:pt x="96" y="0"/>
                          </a:lnTo>
                          <a:lnTo>
                            <a:pt x="336" y="0"/>
                          </a:lnTo>
                          <a:close/>
                        </a:path>
                      </a:pathLst>
                    </a:custGeom>
                    <a:noFill/>
                    <a:ln w="28575" cap="flat" cmpd="sng">
                      <a:solidFill>
                        <a:srgbClr val="00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3604" name="Freeform 78"/>
                    <p:cNvSpPr>
                      <a:spLocks/>
                    </p:cNvSpPr>
                    <p:nvPr/>
                  </p:nvSpPr>
                  <p:spPr bwMode="auto">
                    <a:xfrm>
                      <a:off x="816" y="3408"/>
                      <a:ext cx="720" cy="48"/>
                    </a:xfrm>
                    <a:custGeom>
                      <a:avLst/>
                      <a:gdLst>
                        <a:gd name="T0" fmla="*/ 48 w 720"/>
                        <a:gd name="T1" fmla="*/ 0 h 48"/>
                        <a:gd name="T2" fmla="*/ 672 w 720"/>
                        <a:gd name="T3" fmla="*/ 0 h 48"/>
                        <a:gd name="T4" fmla="*/ 720 w 720"/>
                        <a:gd name="T5" fmla="*/ 48 h 48"/>
                        <a:gd name="T6" fmla="*/ 0 w 720"/>
                        <a:gd name="T7" fmla="*/ 48 h 48"/>
                        <a:gd name="T8" fmla="*/ 48 w 720"/>
                        <a:gd name="T9" fmla="*/ 0 h 48"/>
                        <a:gd name="T10" fmla="*/ 0 60000 65536"/>
                        <a:gd name="T11" fmla="*/ 0 60000 65536"/>
                        <a:gd name="T12" fmla="*/ 0 60000 65536"/>
                        <a:gd name="T13" fmla="*/ 0 60000 65536"/>
                        <a:gd name="T14" fmla="*/ 0 60000 65536"/>
                        <a:gd name="T15" fmla="*/ 0 w 720"/>
                        <a:gd name="T16" fmla="*/ 0 h 48"/>
                        <a:gd name="T17" fmla="*/ 720 w 720"/>
                        <a:gd name="T18" fmla="*/ 48 h 48"/>
                      </a:gdLst>
                      <a:ahLst/>
                      <a:cxnLst>
                        <a:cxn ang="T10">
                          <a:pos x="T0" y="T1"/>
                        </a:cxn>
                        <a:cxn ang="T11">
                          <a:pos x="T2" y="T3"/>
                        </a:cxn>
                        <a:cxn ang="T12">
                          <a:pos x="T4" y="T5"/>
                        </a:cxn>
                        <a:cxn ang="T13">
                          <a:pos x="T6" y="T7"/>
                        </a:cxn>
                        <a:cxn ang="T14">
                          <a:pos x="T8" y="T9"/>
                        </a:cxn>
                      </a:cxnLst>
                      <a:rect l="T15" t="T16" r="T17" b="T18"/>
                      <a:pathLst>
                        <a:path w="720" h="48">
                          <a:moveTo>
                            <a:pt x="48" y="0"/>
                          </a:moveTo>
                          <a:lnTo>
                            <a:pt x="672" y="0"/>
                          </a:lnTo>
                          <a:lnTo>
                            <a:pt x="720" y="48"/>
                          </a:lnTo>
                          <a:lnTo>
                            <a:pt x="0" y="48"/>
                          </a:lnTo>
                          <a:lnTo>
                            <a:pt x="48" y="0"/>
                          </a:lnTo>
                          <a:close/>
                        </a:path>
                      </a:pathLst>
                    </a:custGeom>
                    <a:noFill/>
                    <a:ln w="28575" cap="flat" cmpd="sng">
                      <a:solidFill>
                        <a:srgbClr val="00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sp>
                <p:nvSpPr>
                  <p:cNvPr id="63597" name="Rectangle 80"/>
                  <p:cNvSpPr>
                    <a:spLocks noChangeArrowheads="1"/>
                  </p:cNvSpPr>
                  <p:nvPr/>
                </p:nvSpPr>
                <p:spPr bwMode="auto">
                  <a:xfrm>
                    <a:off x="4896" y="2736"/>
                    <a:ext cx="33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en-US" sz="2400">
                      <a:solidFill>
                        <a:schemeClr val="tx1"/>
                      </a:solidFill>
                      <a:latin typeface="Times New Roman" panose="02020603050405020304" pitchFamily="18" charset="0"/>
                    </a:endParaRPr>
                  </a:p>
                </p:txBody>
              </p:sp>
              <p:sp>
                <p:nvSpPr>
                  <p:cNvPr id="63598" name="Rectangle 81"/>
                  <p:cNvSpPr>
                    <a:spLocks noChangeArrowheads="1"/>
                  </p:cNvSpPr>
                  <p:nvPr/>
                </p:nvSpPr>
                <p:spPr bwMode="auto">
                  <a:xfrm>
                    <a:off x="4416" y="2544"/>
                    <a:ext cx="33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en-US" sz="2400">
                      <a:solidFill>
                        <a:schemeClr val="tx1"/>
                      </a:solidFill>
                      <a:latin typeface="Times New Roman" panose="02020603050405020304" pitchFamily="18" charset="0"/>
                    </a:endParaRPr>
                  </a:p>
                </p:txBody>
              </p:sp>
            </p:grpSp>
            <p:sp>
              <p:nvSpPr>
                <p:cNvPr id="63539" name="Line 83"/>
                <p:cNvSpPr>
                  <a:spLocks noChangeShapeType="1"/>
                </p:cNvSpPr>
                <p:nvPr/>
              </p:nvSpPr>
              <p:spPr bwMode="auto">
                <a:xfrm>
                  <a:off x="2496" y="3648"/>
                  <a:ext cx="33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3540" name="Line 84"/>
                <p:cNvSpPr>
                  <a:spLocks noChangeShapeType="1"/>
                </p:cNvSpPr>
                <p:nvPr/>
              </p:nvSpPr>
              <p:spPr bwMode="auto">
                <a:xfrm flipH="1">
                  <a:off x="2496" y="3936"/>
                  <a:ext cx="33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3541" name="Text Box 85"/>
                <p:cNvSpPr txBox="1">
                  <a:spLocks noChangeArrowheads="1"/>
                </p:cNvSpPr>
                <p:nvPr/>
              </p:nvSpPr>
              <p:spPr bwMode="auto">
                <a:xfrm>
                  <a:off x="1344" y="2352"/>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600">
                      <a:solidFill>
                        <a:schemeClr val="tx1"/>
                      </a:solidFill>
                      <a:latin typeface="Times New Roman" panose="02020603050405020304" pitchFamily="18" charset="0"/>
                    </a:rPr>
                    <a:t>right</a:t>
                  </a:r>
                  <a:endParaRPr lang="en-GB" altLang="en-US" sz="1600">
                    <a:solidFill>
                      <a:schemeClr val="tx1"/>
                    </a:solidFill>
                    <a:latin typeface="Times New Roman" panose="02020603050405020304" pitchFamily="18" charset="0"/>
                  </a:endParaRPr>
                </a:p>
              </p:txBody>
            </p:sp>
            <p:sp>
              <p:nvSpPr>
                <p:cNvPr id="63542" name="Text Box 86"/>
                <p:cNvSpPr txBox="1">
                  <a:spLocks noChangeArrowheads="1"/>
                </p:cNvSpPr>
                <p:nvPr/>
              </p:nvSpPr>
              <p:spPr bwMode="auto">
                <a:xfrm>
                  <a:off x="4176" y="2352"/>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600">
                      <a:solidFill>
                        <a:schemeClr val="tx1"/>
                      </a:solidFill>
                      <a:latin typeface="Times New Roman" panose="02020603050405020304" pitchFamily="18" charset="0"/>
                    </a:rPr>
                    <a:t>right</a:t>
                  </a:r>
                  <a:endParaRPr lang="en-GB" altLang="en-US" sz="1600">
                    <a:solidFill>
                      <a:schemeClr val="tx1"/>
                    </a:solidFill>
                    <a:latin typeface="Times New Roman" panose="02020603050405020304" pitchFamily="18" charset="0"/>
                  </a:endParaRPr>
                </a:p>
              </p:txBody>
            </p:sp>
            <p:sp>
              <p:nvSpPr>
                <p:cNvPr id="63543" name="Line 87"/>
                <p:cNvSpPr>
                  <a:spLocks noChangeShapeType="1"/>
                </p:cNvSpPr>
                <p:nvPr/>
              </p:nvSpPr>
              <p:spPr bwMode="auto">
                <a:xfrm>
                  <a:off x="4224" y="2640"/>
                  <a:ext cx="33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3544" name="Line 88"/>
                <p:cNvSpPr>
                  <a:spLocks noChangeShapeType="1"/>
                </p:cNvSpPr>
                <p:nvPr/>
              </p:nvSpPr>
              <p:spPr bwMode="auto">
                <a:xfrm flipH="1">
                  <a:off x="4224" y="2832"/>
                  <a:ext cx="33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3545" name="Text Box 89"/>
                <p:cNvSpPr txBox="1">
                  <a:spLocks noChangeArrowheads="1"/>
                </p:cNvSpPr>
                <p:nvPr/>
              </p:nvSpPr>
              <p:spPr bwMode="auto">
                <a:xfrm>
                  <a:off x="2448" y="3408"/>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600">
                      <a:solidFill>
                        <a:schemeClr val="tx1"/>
                      </a:solidFill>
                      <a:latin typeface="Times New Roman" panose="02020603050405020304" pitchFamily="18" charset="0"/>
                    </a:rPr>
                    <a:t>right</a:t>
                  </a:r>
                  <a:endParaRPr lang="en-GB" altLang="en-US" sz="1600">
                    <a:solidFill>
                      <a:schemeClr val="tx1"/>
                    </a:solidFill>
                    <a:latin typeface="Times New Roman" panose="02020603050405020304" pitchFamily="18" charset="0"/>
                  </a:endParaRPr>
                </a:p>
              </p:txBody>
            </p:sp>
            <p:sp>
              <p:nvSpPr>
                <p:cNvPr id="63546" name="Text Box 90"/>
                <p:cNvSpPr txBox="1">
                  <a:spLocks noChangeArrowheads="1"/>
                </p:cNvSpPr>
                <p:nvPr/>
              </p:nvSpPr>
              <p:spPr bwMode="auto">
                <a:xfrm>
                  <a:off x="1344" y="2880"/>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600">
                      <a:solidFill>
                        <a:schemeClr val="tx1"/>
                      </a:solidFill>
                      <a:latin typeface="Times New Roman" panose="02020603050405020304" pitchFamily="18" charset="0"/>
                    </a:rPr>
                    <a:t>left</a:t>
                  </a:r>
                  <a:endParaRPr lang="en-GB" altLang="en-US" sz="1600">
                    <a:solidFill>
                      <a:schemeClr val="tx1"/>
                    </a:solidFill>
                    <a:latin typeface="Times New Roman" panose="02020603050405020304" pitchFamily="18" charset="0"/>
                  </a:endParaRPr>
                </a:p>
              </p:txBody>
            </p:sp>
            <p:sp>
              <p:nvSpPr>
                <p:cNvPr id="63547" name="Text Box 91"/>
                <p:cNvSpPr txBox="1">
                  <a:spLocks noChangeArrowheads="1"/>
                </p:cNvSpPr>
                <p:nvPr/>
              </p:nvSpPr>
              <p:spPr bwMode="auto">
                <a:xfrm>
                  <a:off x="4224" y="2928"/>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600">
                      <a:solidFill>
                        <a:schemeClr val="tx1"/>
                      </a:solidFill>
                      <a:latin typeface="Times New Roman" panose="02020603050405020304" pitchFamily="18" charset="0"/>
                    </a:rPr>
                    <a:t>left</a:t>
                  </a:r>
                  <a:endParaRPr lang="en-GB" altLang="en-US" sz="1600">
                    <a:solidFill>
                      <a:schemeClr val="tx1"/>
                    </a:solidFill>
                    <a:latin typeface="Times New Roman" panose="02020603050405020304" pitchFamily="18" charset="0"/>
                  </a:endParaRPr>
                </a:p>
              </p:txBody>
            </p:sp>
            <p:sp>
              <p:nvSpPr>
                <p:cNvPr id="63548" name="Text Box 92"/>
                <p:cNvSpPr txBox="1">
                  <a:spLocks noChangeArrowheads="1"/>
                </p:cNvSpPr>
                <p:nvPr/>
              </p:nvSpPr>
              <p:spPr bwMode="auto">
                <a:xfrm>
                  <a:off x="2496" y="3984"/>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600">
                      <a:solidFill>
                        <a:schemeClr val="tx1"/>
                      </a:solidFill>
                      <a:latin typeface="Times New Roman" panose="02020603050405020304" pitchFamily="18" charset="0"/>
                    </a:rPr>
                    <a:t>left</a:t>
                  </a:r>
                  <a:endParaRPr lang="en-GB" altLang="en-US" sz="1600">
                    <a:solidFill>
                      <a:schemeClr val="tx1"/>
                    </a:solidFill>
                    <a:latin typeface="Times New Roman" panose="02020603050405020304" pitchFamily="18" charset="0"/>
                  </a:endParaRPr>
                </a:p>
              </p:txBody>
            </p:sp>
            <p:grpSp>
              <p:nvGrpSpPr>
                <p:cNvPr id="63549" name="Group 97"/>
                <p:cNvGrpSpPr>
                  <a:grpSpLocks/>
                </p:cNvGrpSpPr>
                <p:nvPr/>
              </p:nvGrpSpPr>
              <p:grpSpPr bwMode="auto">
                <a:xfrm>
                  <a:off x="1152" y="1584"/>
                  <a:ext cx="296" cy="464"/>
                  <a:chOff x="1000" y="1584"/>
                  <a:chExt cx="392" cy="464"/>
                </a:xfrm>
              </p:grpSpPr>
              <p:sp>
                <p:nvSpPr>
                  <p:cNvPr id="63593" name="Freeform 95"/>
                  <p:cNvSpPr>
                    <a:spLocks/>
                  </p:cNvSpPr>
                  <p:nvPr/>
                </p:nvSpPr>
                <p:spPr bwMode="auto">
                  <a:xfrm>
                    <a:off x="1000" y="1584"/>
                    <a:ext cx="392" cy="464"/>
                  </a:xfrm>
                  <a:custGeom>
                    <a:avLst/>
                    <a:gdLst>
                      <a:gd name="T0" fmla="*/ 344 w 392"/>
                      <a:gd name="T1" fmla="*/ 0 h 464"/>
                      <a:gd name="T2" fmla="*/ 152 w 392"/>
                      <a:gd name="T3" fmla="*/ 48 h 464"/>
                      <a:gd name="T4" fmla="*/ 8 w 392"/>
                      <a:gd name="T5" fmla="*/ 240 h 464"/>
                      <a:gd name="T6" fmla="*/ 200 w 392"/>
                      <a:gd name="T7" fmla="*/ 432 h 464"/>
                      <a:gd name="T8" fmla="*/ 392 w 392"/>
                      <a:gd name="T9" fmla="*/ 432 h 464"/>
                      <a:gd name="T10" fmla="*/ 0 60000 65536"/>
                      <a:gd name="T11" fmla="*/ 0 60000 65536"/>
                      <a:gd name="T12" fmla="*/ 0 60000 65536"/>
                      <a:gd name="T13" fmla="*/ 0 60000 65536"/>
                      <a:gd name="T14" fmla="*/ 0 60000 65536"/>
                      <a:gd name="T15" fmla="*/ 0 w 392"/>
                      <a:gd name="T16" fmla="*/ 0 h 464"/>
                      <a:gd name="T17" fmla="*/ 392 w 392"/>
                      <a:gd name="T18" fmla="*/ 464 h 464"/>
                    </a:gdLst>
                    <a:ahLst/>
                    <a:cxnLst>
                      <a:cxn ang="T10">
                        <a:pos x="T0" y="T1"/>
                      </a:cxn>
                      <a:cxn ang="T11">
                        <a:pos x="T2" y="T3"/>
                      </a:cxn>
                      <a:cxn ang="T12">
                        <a:pos x="T4" y="T5"/>
                      </a:cxn>
                      <a:cxn ang="T13">
                        <a:pos x="T6" y="T7"/>
                      </a:cxn>
                      <a:cxn ang="T14">
                        <a:pos x="T8" y="T9"/>
                      </a:cxn>
                    </a:cxnLst>
                    <a:rect l="T15" t="T16" r="T17" b="T18"/>
                    <a:pathLst>
                      <a:path w="392" h="464">
                        <a:moveTo>
                          <a:pt x="344" y="0"/>
                        </a:moveTo>
                        <a:cubicBezTo>
                          <a:pt x="276" y="4"/>
                          <a:pt x="208" y="8"/>
                          <a:pt x="152" y="48"/>
                        </a:cubicBezTo>
                        <a:cubicBezTo>
                          <a:pt x="96" y="88"/>
                          <a:pt x="0" y="176"/>
                          <a:pt x="8" y="240"/>
                        </a:cubicBezTo>
                        <a:cubicBezTo>
                          <a:pt x="16" y="304"/>
                          <a:pt x="136" y="400"/>
                          <a:pt x="200" y="432"/>
                        </a:cubicBezTo>
                        <a:cubicBezTo>
                          <a:pt x="264" y="464"/>
                          <a:pt x="328" y="448"/>
                          <a:pt x="392" y="432"/>
                        </a:cubicBezTo>
                      </a:path>
                    </a:pathLst>
                  </a:custGeom>
                  <a:noFill/>
                  <a:ln w="19050" cap="flat" cmpd="sng">
                    <a:solidFill>
                      <a:srgbClr val="00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3594" name="Line 96"/>
                  <p:cNvSpPr>
                    <a:spLocks noChangeShapeType="1"/>
                  </p:cNvSpPr>
                  <p:nvPr/>
                </p:nvSpPr>
                <p:spPr bwMode="auto">
                  <a:xfrm>
                    <a:off x="1344" y="2016"/>
                    <a:ext cx="48" cy="0"/>
                  </a:xfrm>
                  <a:prstGeom prst="line">
                    <a:avLst/>
                  </a:prstGeom>
                  <a:noFill/>
                  <a:ln w="190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63550" name="Group 98"/>
                <p:cNvGrpSpPr>
                  <a:grpSpLocks/>
                </p:cNvGrpSpPr>
                <p:nvPr/>
              </p:nvGrpSpPr>
              <p:grpSpPr bwMode="auto">
                <a:xfrm>
                  <a:off x="96" y="2496"/>
                  <a:ext cx="296" cy="464"/>
                  <a:chOff x="1000" y="1584"/>
                  <a:chExt cx="392" cy="464"/>
                </a:xfrm>
              </p:grpSpPr>
              <p:sp>
                <p:nvSpPr>
                  <p:cNvPr id="63591" name="Freeform 99"/>
                  <p:cNvSpPr>
                    <a:spLocks/>
                  </p:cNvSpPr>
                  <p:nvPr/>
                </p:nvSpPr>
                <p:spPr bwMode="auto">
                  <a:xfrm>
                    <a:off x="1000" y="1584"/>
                    <a:ext cx="392" cy="464"/>
                  </a:xfrm>
                  <a:custGeom>
                    <a:avLst/>
                    <a:gdLst>
                      <a:gd name="T0" fmla="*/ 344 w 392"/>
                      <a:gd name="T1" fmla="*/ 0 h 464"/>
                      <a:gd name="T2" fmla="*/ 152 w 392"/>
                      <a:gd name="T3" fmla="*/ 48 h 464"/>
                      <a:gd name="T4" fmla="*/ 8 w 392"/>
                      <a:gd name="T5" fmla="*/ 240 h 464"/>
                      <a:gd name="T6" fmla="*/ 200 w 392"/>
                      <a:gd name="T7" fmla="*/ 432 h 464"/>
                      <a:gd name="T8" fmla="*/ 392 w 392"/>
                      <a:gd name="T9" fmla="*/ 432 h 464"/>
                      <a:gd name="T10" fmla="*/ 0 60000 65536"/>
                      <a:gd name="T11" fmla="*/ 0 60000 65536"/>
                      <a:gd name="T12" fmla="*/ 0 60000 65536"/>
                      <a:gd name="T13" fmla="*/ 0 60000 65536"/>
                      <a:gd name="T14" fmla="*/ 0 60000 65536"/>
                      <a:gd name="T15" fmla="*/ 0 w 392"/>
                      <a:gd name="T16" fmla="*/ 0 h 464"/>
                      <a:gd name="T17" fmla="*/ 392 w 392"/>
                      <a:gd name="T18" fmla="*/ 464 h 464"/>
                    </a:gdLst>
                    <a:ahLst/>
                    <a:cxnLst>
                      <a:cxn ang="T10">
                        <a:pos x="T0" y="T1"/>
                      </a:cxn>
                      <a:cxn ang="T11">
                        <a:pos x="T2" y="T3"/>
                      </a:cxn>
                      <a:cxn ang="T12">
                        <a:pos x="T4" y="T5"/>
                      </a:cxn>
                      <a:cxn ang="T13">
                        <a:pos x="T6" y="T7"/>
                      </a:cxn>
                      <a:cxn ang="T14">
                        <a:pos x="T8" y="T9"/>
                      </a:cxn>
                    </a:cxnLst>
                    <a:rect l="T15" t="T16" r="T17" b="T18"/>
                    <a:pathLst>
                      <a:path w="392" h="464">
                        <a:moveTo>
                          <a:pt x="344" y="0"/>
                        </a:moveTo>
                        <a:cubicBezTo>
                          <a:pt x="276" y="4"/>
                          <a:pt x="208" y="8"/>
                          <a:pt x="152" y="48"/>
                        </a:cubicBezTo>
                        <a:cubicBezTo>
                          <a:pt x="96" y="88"/>
                          <a:pt x="0" y="176"/>
                          <a:pt x="8" y="240"/>
                        </a:cubicBezTo>
                        <a:cubicBezTo>
                          <a:pt x="16" y="304"/>
                          <a:pt x="136" y="400"/>
                          <a:pt x="200" y="432"/>
                        </a:cubicBezTo>
                        <a:cubicBezTo>
                          <a:pt x="264" y="464"/>
                          <a:pt x="328" y="448"/>
                          <a:pt x="392" y="432"/>
                        </a:cubicBezTo>
                      </a:path>
                    </a:pathLst>
                  </a:custGeom>
                  <a:noFill/>
                  <a:ln w="19050" cap="flat" cmpd="sng">
                    <a:solidFill>
                      <a:srgbClr val="00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3592" name="Line 100"/>
                  <p:cNvSpPr>
                    <a:spLocks noChangeShapeType="1"/>
                  </p:cNvSpPr>
                  <p:nvPr/>
                </p:nvSpPr>
                <p:spPr bwMode="auto">
                  <a:xfrm>
                    <a:off x="1344" y="2016"/>
                    <a:ext cx="48" cy="0"/>
                  </a:xfrm>
                  <a:prstGeom prst="line">
                    <a:avLst/>
                  </a:prstGeom>
                  <a:noFill/>
                  <a:ln w="190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63551" name="Group 104"/>
                <p:cNvGrpSpPr>
                  <a:grpSpLocks/>
                </p:cNvGrpSpPr>
                <p:nvPr/>
              </p:nvGrpSpPr>
              <p:grpSpPr bwMode="auto">
                <a:xfrm>
                  <a:off x="3024" y="2448"/>
                  <a:ext cx="152" cy="464"/>
                  <a:chOff x="1000" y="1584"/>
                  <a:chExt cx="392" cy="464"/>
                </a:xfrm>
              </p:grpSpPr>
              <p:sp>
                <p:nvSpPr>
                  <p:cNvPr id="63589" name="Freeform 105"/>
                  <p:cNvSpPr>
                    <a:spLocks/>
                  </p:cNvSpPr>
                  <p:nvPr/>
                </p:nvSpPr>
                <p:spPr bwMode="auto">
                  <a:xfrm>
                    <a:off x="1000" y="1584"/>
                    <a:ext cx="392" cy="464"/>
                  </a:xfrm>
                  <a:custGeom>
                    <a:avLst/>
                    <a:gdLst>
                      <a:gd name="T0" fmla="*/ 344 w 392"/>
                      <a:gd name="T1" fmla="*/ 0 h 464"/>
                      <a:gd name="T2" fmla="*/ 152 w 392"/>
                      <a:gd name="T3" fmla="*/ 48 h 464"/>
                      <a:gd name="T4" fmla="*/ 8 w 392"/>
                      <a:gd name="T5" fmla="*/ 240 h 464"/>
                      <a:gd name="T6" fmla="*/ 200 w 392"/>
                      <a:gd name="T7" fmla="*/ 432 h 464"/>
                      <a:gd name="T8" fmla="*/ 392 w 392"/>
                      <a:gd name="T9" fmla="*/ 432 h 464"/>
                      <a:gd name="T10" fmla="*/ 0 60000 65536"/>
                      <a:gd name="T11" fmla="*/ 0 60000 65536"/>
                      <a:gd name="T12" fmla="*/ 0 60000 65536"/>
                      <a:gd name="T13" fmla="*/ 0 60000 65536"/>
                      <a:gd name="T14" fmla="*/ 0 60000 65536"/>
                      <a:gd name="T15" fmla="*/ 0 w 392"/>
                      <a:gd name="T16" fmla="*/ 0 h 464"/>
                      <a:gd name="T17" fmla="*/ 392 w 392"/>
                      <a:gd name="T18" fmla="*/ 464 h 464"/>
                    </a:gdLst>
                    <a:ahLst/>
                    <a:cxnLst>
                      <a:cxn ang="T10">
                        <a:pos x="T0" y="T1"/>
                      </a:cxn>
                      <a:cxn ang="T11">
                        <a:pos x="T2" y="T3"/>
                      </a:cxn>
                      <a:cxn ang="T12">
                        <a:pos x="T4" y="T5"/>
                      </a:cxn>
                      <a:cxn ang="T13">
                        <a:pos x="T6" y="T7"/>
                      </a:cxn>
                      <a:cxn ang="T14">
                        <a:pos x="T8" y="T9"/>
                      </a:cxn>
                    </a:cxnLst>
                    <a:rect l="T15" t="T16" r="T17" b="T18"/>
                    <a:pathLst>
                      <a:path w="392" h="464">
                        <a:moveTo>
                          <a:pt x="344" y="0"/>
                        </a:moveTo>
                        <a:cubicBezTo>
                          <a:pt x="276" y="4"/>
                          <a:pt x="208" y="8"/>
                          <a:pt x="152" y="48"/>
                        </a:cubicBezTo>
                        <a:cubicBezTo>
                          <a:pt x="96" y="88"/>
                          <a:pt x="0" y="176"/>
                          <a:pt x="8" y="240"/>
                        </a:cubicBezTo>
                        <a:cubicBezTo>
                          <a:pt x="16" y="304"/>
                          <a:pt x="136" y="400"/>
                          <a:pt x="200" y="432"/>
                        </a:cubicBezTo>
                        <a:cubicBezTo>
                          <a:pt x="264" y="464"/>
                          <a:pt x="328" y="448"/>
                          <a:pt x="392" y="432"/>
                        </a:cubicBezTo>
                      </a:path>
                    </a:pathLst>
                  </a:custGeom>
                  <a:noFill/>
                  <a:ln w="19050" cap="flat" cmpd="sng">
                    <a:solidFill>
                      <a:srgbClr val="00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3590" name="Line 106"/>
                  <p:cNvSpPr>
                    <a:spLocks noChangeShapeType="1"/>
                  </p:cNvSpPr>
                  <p:nvPr/>
                </p:nvSpPr>
                <p:spPr bwMode="auto">
                  <a:xfrm>
                    <a:off x="1344" y="2016"/>
                    <a:ext cx="48" cy="0"/>
                  </a:xfrm>
                  <a:prstGeom prst="line">
                    <a:avLst/>
                  </a:prstGeom>
                  <a:noFill/>
                  <a:ln w="190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63552" name="Group 107"/>
                <p:cNvGrpSpPr>
                  <a:grpSpLocks/>
                </p:cNvGrpSpPr>
                <p:nvPr/>
              </p:nvGrpSpPr>
              <p:grpSpPr bwMode="auto">
                <a:xfrm>
                  <a:off x="1200" y="3600"/>
                  <a:ext cx="296" cy="464"/>
                  <a:chOff x="1000" y="1584"/>
                  <a:chExt cx="392" cy="464"/>
                </a:xfrm>
              </p:grpSpPr>
              <p:sp>
                <p:nvSpPr>
                  <p:cNvPr id="63587" name="Freeform 108"/>
                  <p:cNvSpPr>
                    <a:spLocks/>
                  </p:cNvSpPr>
                  <p:nvPr/>
                </p:nvSpPr>
                <p:spPr bwMode="auto">
                  <a:xfrm>
                    <a:off x="1000" y="1584"/>
                    <a:ext cx="392" cy="464"/>
                  </a:xfrm>
                  <a:custGeom>
                    <a:avLst/>
                    <a:gdLst>
                      <a:gd name="T0" fmla="*/ 344 w 392"/>
                      <a:gd name="T1" fmla="*/ 0 h 464"/>
                      <a:gd name="T2" fmla="*/ 152 w 392"/>
                      <a:gd name="T3" fmla="*/ 48 h 464"/>
                      <a:gd name="T4" fmla="*/ 8 w 392"/>
                      <a:gd name="T5" fmla="*/ 240 h 464"/>
                      <a:gd name="T6" fmla="*/ 200 w 392"/>
                      <a:gd name="T7" fmla="*/ 432 h 464"/>
                      <a:gd name="T8" fmla="*/ 392 w 392"/>
                      <a:gd name="T9" fmla="*/ 432 h 464"/>
                      <a:gd name="T10" fmla="*/ 0 60000 65536"/>
                      <a:gd name="T11" fmla="*/ 0 60000 65536"/>
                      <a:gd name="T12" fmla="*/ 0 60000 65536"/>
                      <a:gd name="T13" fmla="*/ 0 60000 65536"/>
                      <a:gd name="T14" fmla="*/ 0 60000 65536"/>
                      <a:gd name="T15" fmla="*/ 0 w 392"/>
                      <a:gd name="T16" fmla="*/ 0 h 464"/>
                      <a:gd name="T17" fmla="*/ 392 w 392"/>
                      <a:gd name="T18" fmla="*/ 464 h 464"/>
                    </a:gdLst>
                    <a:ahLst/>
                    <a:cxnLst>
                      <a:cxn ang="T10">
                        <a:pos x="T0" y="T1"/>
                      </a:cxn>
                      <a:cxn ang="T11">
                        <a:pos x="T2" y="T3"/>
                      </a:cxn>
                      <a:cxn ang="T12">
                        <a:pos x="T4" y="T5"/>
                      </a:cxn>
                      <a:cxn ang="T13">
                        <a:pos x="T6" y="T7"/>
                      </a:cxn>
                      <a:cxn ang="T14">
                        <a:pos x="T8" y="T9"/>
                      </a:cxn>
                    </a:cxnLst>
                    <a:rect l="T15" t="T16" r="T17" b="T18"/>
                    <a:pathLst>
                      <a:path w="392" h="464">
                        <a:moveTo>
                          <a:pt x="344" y="0"/>
                        </a:moveTo>
                        <a:cubicBezTo>
                          <a:pt x="276" y="4"/>
                          <a:pt x="208" y="8"/>
                          <a:pt x="152" y="48"/>
                        </a:cubicBezTo>
                        <a:cubicBezTo>
                          <a:pt x="96" y="88"/>
                          <a:pt x="0" y="176"/>
                          <a:pt x="8" y="240"/>
                        </a:cubicBezTo>
                        <a:cubicBezTo>
                          <a:pt x="16" y="304"/>
                          <a:pt x="136" y="400"/>
                          <a:pt x="200" y="432"/>
                        </a:cubicBezTo>
                        <a:cubicBezTo>
                          <a:pt x="264" y="464"/>
                          <a:pt x="328" y="448"/>
                          <a:pt x="392" y="432"/>
                        </a:cubicBezTo>
                      </a:path>
                    </a:pathLst>
                  </a:custGeom>
                  <a:noFill/>
                  <a:ln w="19050" cap="flat" cmpd="sng">
                    <a:solidFill>
                      <a:srgbClr val="00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3588" name="Line 109"/>
                  <p:cNvSpPr>
                    <a:spLocks noChangeShapeType="1"/>
                  </p:cNvSpPr>
                  <p:nvPr/>
                </p:nvSpPr>
                <p:spPr bwMode="auto">
                  <a:xfrm>
                    <a:off x="1344" y="2016"/>
                    <a:ext cx="48" cy="0"/>
                  </a:xfrm>
                  <a:prstGeom prst="line">
                    <a:avLst/>
                  </a:prstGeom>
                  <a:noFill/>
                  <a:ln w="190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63553" name="Text Box 110"/>
                <p:cNvSpPr txBox="1">
                  <a:spLocks noChangeArrowheads="1"/>
                </p:cNvSpPr>
                <p:nvPr/>
              </p:nvSpPr>
              <p:spPr bwMode="auto">
                <a:xfrm>
                  <a:off x="864" y="1680"/>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600">
                      <a:solidFill>
                        <a:schemeClr val="tx1"/>
                      </a:solidFill>
                      <a:latin typeface="Times New Roman" panose="02020603050405020304" pitchFamily="18" charset="0"/>
                    </a:rPr>
                    <a:t>left</a:t>
                  </a:r>
                  <a:endParaRPr lang="en-GB" altLang="en-US" sz="1600">
                    <a:solidFill>
                      <a:schemeClr val="tx1"/>
                    </a:solidFill>
                    <a:latin typeface="Times New Roman" panose="02020603050405020304" pitchFamily="18" charset="0"/>
                  </a:endParaRPr>
                </a:p>
              </p:txBody>
            </p:sp>
            <p:sp>
              <p:nvSpPr>
                <p:cNvPr id="63554" name="Text Box 111"/>
                <p:cNvSpPr txBox="1">
                  <a:spLocks noChangeArrowheads="1"/>
                </p:cNvSpPr>
                <p:nvPr/>
              </p:nvSpPr>
              <p:spPr bwMode="auto">
                <a:xfrm>
                  <a:off x="96" y="2880"/>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600">
                      <a:solidFill>
                        <a:schemeClr val="tx1"/>
                      </a:solidFill>
                      <a:latin typeface="Times New Roman" panose="02020603050405020304" pitchFamily="18" charset="0"/>
                    </a:rPr>
                    <a:t>left</a:t>
                  </a:r>
                  <a:endParaRPr lang="en-GB" altLang="en-US" sz="1600">
                    <a:solidFill>
                      <a:schemeClr val="tx1"/>
                    </a:solidFill>
                    <a:latin typeface="Times New Roman" panose="02020603050405020304" pitchFamily="18" charset="0"/>
                  </a:endParaRPr>
                </a:p>
              </p:txBody>
            </p:sp>
            <p:sp>
              <p:nvSpPr>
                <p:cNvPr id="63555" name="Text Box 112"/>
                <p:cNvSpPr txBox="1">
                  <a:spLocks noChangeArrowheads="1"/>
                </p:cNvSpPr>
                <p:nvPr/>
              </p:nvSpPr>
              <p:spPr bwMode="auto">
                <a:xfrm>
                  <a:off x="1008" y="3600"/>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600">
                      <a:solidFill>
                        <a:schemeClr val="tx1"/>
                      </a:solidFill>
                      <a:latin typeface="Times New Roman" panose="02020603050405020304" pitchFamily="18" charset="0"/>
                    </a:rPr>
                    <a:t>left</a:t>
                  </a:r>
                  <a:endParaRPr lang="en-GB" altLang="en-US" sz="1600">
                    <a:solidFill>
                      <a:schemeClr val="tx1"/>
                    </a:solidFill>
                    <a:latin typeface="Times New Roman" panose="02020603050405020304" pitchFamily="18" charset="0"/>
                  </a:endParaRPr>
                </a:p>
              </p:txBody>
            </p:sp>
            <p:sp>
              <p:nvSpPr>
                <p:cNvPr id="63556" name="Text Box 113"/>
                <p:cNvSpPr txBox="1">
                  <a:spLocks noChangeArrowheads="1"/>
                </p:cNvSpPr>
                <p:nvPr/>
              </p:nvSpPr>
              <p:spPr bwMode="auto">
                <a:xfrm>
                  <a:off x="2832" y="2304"/>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600">
                      <a:solidFill>
                        <a:schemeClr val="tx1"/>
                      </a:solidFill>
                      <a:latin typeface="Times New Roman" panose="02020603050405020304" pitchFamily="18" charset="0"/>
                    </a:rPr>
                    <a:t>left</a:t>
                  </a:r>
                  <a:endParaRPr lang="en-GB" altLang="en-US" sz="1600">
                    <a:solidFill>
                      <a:schemeClr val="tx1"/>
                    </a:solidFill>
                    <a:latin typeface="Times New Roman" panose="02020603050405020304" pitchFamily="18" charset="0"/>
                  </a:endParaRPr>
                </a:p>
              </p:txBody>
            </p:sp>
            <p:grpSp>
              <p:nvGrpSpPr>
                <p:cNvPr id="63557" name="Group 116"/>
                <p:cNvGrpSpPr>
                  <a:grpSpLocks/>
                </p:cNvGrpSpPr>
                <p:nvPr/>
              </p:nvGrpSpPr>
              <p:grpSpPr bwMode="auto">
                <a:xfrm>
                  <a:off x="4128" y="1584"/>
                  <a:ext cx="256" cy="432"/>
                  <a:chOff x="4128" y="1584"/>
                  <a:chExt cx="256" cy="432"/>
                </a:xfrm>
              </p:grpSpPr>
              <p:sp>
                <p:nvSpPr>
                  <p:cNvPr id="63585" name="Freeform 114"/>
                  <p:cNvSpPr>
                    <a:spLocks/>
                  </p:cNvSpPr>
                  <p:nvPr/>
                </p:nvSpPr>
                <p:spPr bwMode="auto">
                  <a:xfrm>
                    <a:off x="4128" y="1584"/>
                    <a:ext cx="256" cy="432"/>
                  </a:xfrm>
                  <a:custGeom>
                    <a:avLst/>
                    <a:gdLst>
                      <a:gd name="T0" fmla="*/ 0 w 256"/>
                      <a:gd name="T1" fmla="*/ 0 h 432"/>
                      <a:gd name="T2" fmla="*/ 144 w 256"/>
                      <a:gd name="T3" fmla="*/ 48 h 432"/>
                      <a:gd name="T4" fmla="*/ 240 w 256"/>
                      <a:gd name="T5" fmla="*/ 240 h 432"/>
                      <a:gd name="T6" fmla="*/ 48 w 256"/>
                      <a:gd name="T7" fmla="*/ 432 h 432"/>
                      <a:gd name="T8" fmla="*/ 0 60000 65536"/>
                      <a:gd name="T9" fmla="*/ 0 60000 65536"/>
                      <a:gd name="T10" fmla="*/ 0 60000 65536"/>
                      <a:gd name="T11" fmla="*/ 0 60000 65536"/>
                      <a:gd name="T12" fmla="*/ 0 w 256"/>
                      <a:gd name="T13" fmla="*/ 0 h 432"/>
                      <a:gd name="T14" fmla="*/ 256 w 256"/>
                      <a:gd name="T15" fmla="*/ 432 h 432"/>
                    </a:gdLst>
                    <a:ahLst/>
                    <a:cxnLst>
                      <a:cxn ang="T8">
                        <a:pos x="T0" y="T1"/>
                      </a:cxn>
                      <a:cxn ang="T9">
                        <a:pos x="T2" y="T3"/>
                      </a:cxn>
                      <a:cxn ang="T10">
                        <a:pos x="T4" y="T5"/>
                      </a:cxn>
                      <a:cxn ang="T11">
                        <a:pos x="T6" y="T7"/>
                      </a:cxn>
                    </a:cxnLst>
                    <a:rect l="T12" t="T13" r="T14" b="T15"/>
                    <a:pathLst>
                      <a:path w="256" h="432">
                        <a:moveTo>
                          <a:pt x="0" y="0"/>
                        </a:moveTo>
                        <a:cubicBezTo>
                          <a:pt x="52" y="4"/>
                          <a:pt x="104" y="8"/>
                          <a:pt x="144" y="48"/>
                        </a:cubicBezTo>
                        <a:cubicBezTo>
                          <a:pt x="184" y="88"/>
                          <a:pt x="256" y="176"/>
                          <a:pt x="240" y="240"/>
                        </a:cubicBezTo>
                        <a:cubicBezTo>
                          <a:pt x="224" y="304"/>
                          <a:pt x="80" y="400"/>
                          <a:pt x="48" y="432"/>
                        </a:cubicBezTo>
                      </a:path>
                    </a:pathLst>
                  </a:custGeom>
                  <a:noFill/>
                  <a:ln w="19050" cap="flat" cmpd="sng">
                    <a:solidFill>
                      <a:srgbClr val="00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3586" name="Line 115"/>
                  <p:cNvSpPr>
                    <a:spLocks noChangeShapeType="1"/>
                  </p:cNvSpPr>
                  <p:nvPr/>
                </p:nvSpPr>
                <p:spPr bwMode="auto">
                  <a:xfrm flipH="1">
                    <a:off x="4176" y="1968"/>
                    <a:ext cx="48" cy="48"/>
                  </a:xfrm>
                  <a:prstGeom prst="line">
                    <a:avLst/>
                  </a:prstGeom>
                  <a:noFill/>
                  <a:ln w="190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63558" name="Group 117"/>
                <p:cNvGrpSpPr>
                  <a:grpSpLocks/>
                </p:cNvGrpSpPr>
                <p:nvPr/>
              </p:nvGrpSpPr>
              <p:grpSpPr bwMode="auto">
                <a:xfrm>
                  <a:off x="5520" y="2448"/>
                  <a:ext cx="144" cy="432"/>
                  <a:chOff x="4128" y="1584"/>
                  <a:chExt cx="256" cy="432"/>
                </a:xfrm>
              </p:grpSpPr>
              <p:sp>
                <p:nvSpPr>
                  <p:cNvPr id="63583" name="Freeform 118"/>
                  <p:cNvSpPr>
                    <a:spLocks/>
                  </p:cNvSpPr>
                  <p:nvPr/>
                </p:nvSpPr>
                <p:spPr bwMode="auto">
                  <a:xfrm>
                    <a:off x="4128" y="1584"/>
                    <a:ext cx="256" cy="432"/>
                  </a:xfrm>
                  <a:custGeom>
                    <a:avLst/>
                    <a:gdLst>
                      <a:gd name="T0" fmla="*/ 0 w 256"/>
                      <a:gd name="T1" fmla="*/ 0 h 432"/>
                      <a:gd name="T2" fmla="*/ 144 w 256"/>
                      <a:gd name="T3" fmla="*/ 48 h 432"/>
                      <a:gd name="T4" fmla="*/ 240 w 256"/>
                      <a:gd name="T5" fmla="*/ 240 h 432"/>
                      <a:gd name="T6" fmla="*/ 48 w 256"/>
                      <a:gd name="T7" fmla="*/ 432 h 432"/>
                      <a:gd name="T8" fmla="*/ 0 60000 65536"/>
                      <a:gd name="T9" fmla="*/ 0 60000 65536"/>
                      <a:gd name="T10" fmla="*/ 0 60000 65536"/>
                      <a:gd name="T11" fmla="*/ 0 60000 65536"/>
                      <a:gd name="T12" fmla="*/ 0 w 256"/>
                      <a:gd name="T13" fmla="*/ 0 h 432"/>
                      <a:gd name="T14" fmla="*/ 256 w 256"/>
                      <a:gd name="T15" fmla="*/ 432 h 432"/>
                    </a:gdLst>
                    <a:ahLst/>
                    <a:cxnLst>
                      <a:cxn ang="T8">
                        <a:pos x="T0" y="T1"/>
                      </a:cxn>
                      <a:cxn ang="T9">
                        <a:pos x="T2" y="T3"/>
                      </a:cxn>
                      <a:cxn ang="T10">
                        <a:pos x="T4" y="T5"/>
                      </a:cxn>
                      <a:cxn ang="T11">
                        <a:pos x="T6" y="T7"/>
                      </a:cxn>
                    </a:cxnLst>
                    <a:rect l="T12" t="T13" r="T14" b="T15"/>
                    <a:pathLst>
                      <a:path w="256" h="432">
                        <a:moveTo>
                          <a:pt x="0" y="0"/>
                        </a:moveTo>
                        <a:cubicBezTo>
                          <a:pt x="52" y="4"/>
                          <a:pt x="104" y="8"/>
                          <a:pt x="144" y="48"/>
                        </a:cubicBezTo>
                        <a:cubicBezTo>
                          <a:pt x="184" y="88"/>
                          <a:pt x="256" y="176"/>
                          <a:pt x="240" y="240"/>
                        </a:cubicBezTo>
                        <a:cubicBezTo>
                          <a:pt x="224" y="304"/>
                          <a:pt x="80" y="400"/>
                          <a:pt x="48" y="432"/>
                        </a:cubicBezTo>
                      </a:path>
                    </a:pathLst>
                  </a:custGeom>
                  <a:noFill/>
                  <a:ln w="19050" cap="flat" cmpd="sng">
                    <a:solidFill>
                      <a:srgbClr val="00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3584" name="Line 119"/>
                  <p:cNvSpPr>
                    <a:spLocks noChangeShapeType="1"/>
                  </p:cNvSpPr>
                  <p:nvPr/>
                </p:nvSpPr>
                <p:spPr bwMode="auto">
                  <a:xfrm flipH="1">
                    <a:off x="4176" y="1968"/>
                    <a:ext cx="48" cy="48"/>
                  </a:xfrm>
                  <a:prstGeom prst="line">
                    <a:avLst/>
                  </a:prstGeom>
                  <a:noFill/>
                  <a:ln w="190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63559" name="Group 120"/>
                <p:cNvGrpSpPr>
                  <a:grpSpLocks/>
                </p:cNvGrpSpPr>
                <p:nvPr/>
              </p:nvGrpSpPr>
              <p:grpSpPr bwMode="auto">
                <a:xfrm>
                  <a:off x="3792" y="3600"/>
                  <a:ext cx="256" cy="432"/>
                  <a:chOff x="4128" y="1584"/>
                  <a:chExt cx="256" cy="432"/>
                </a:xfrm>
              </p:grpSpPr>
              <p:sp>
                <p:nvSpPr>
                  <p:cNvPr id="63581" name="Freeform 121"/>
                  <p:cNvSpPr>
                    <a:spLocks/>
                  </p:cNvSpPr>
                  <p:nvPr/>
                </p:nvSpPr>
                <p:spPr bwMode="auto">
                  <a:xfrm>
                    <a:off x="4128" y="1584"/>
                    <a:ext cx="256" cy="432"/>
                  </a:xfrm>
                  <a:custGeom>
                    <a:avLst/>
                    <a:gdLst>
                      <a:gd name="T0" fmla="*/ 0 w 256"/>
                      <a:gd name="T1" fmla="*/ 0 h 432"/>
                      <a:gd name="T2" fmla="*/ 144 w 256"/>
                      <a:gd name="T3" fmla="*/ 48 h 432"/>
                      <a:gd name="T4" fmla="*/ 240 w 256"/>
                      <a:gd name="T5" fmla="*/ 240 h 432"/>
                      <a:gd name="T6" fmla="*/ 48 w 256"/>
                      <a:gd name="T7" fmla="*/ 432 h 432"/>
                      <a:gd name="T8" fmla="*/ 0 60000 65536"/>
                      <a:gd name="T9" fmla="*/ 0 60000 65536"/>
                      <a:gd name="T10" fmla="*/ 0 60000 65536"/>
                      <a:gd name="T11" fmla="*/ 0 60000 65536"/>
                      <a:gd name="T12" fmla="*/ 0 w 256"/>
                      <a:gd name="T13" fmla="*/ 0 h 432"/>
                      <a:gd name="T14" fmla="*/ 256 w 256"/>
                      <a:gd name="T15" fmla="*/ 432 h 432"/>
                    </a:gdLst>
                    <a:ahLst/>
                    <a:cxnLst>
                      <a:cxn ang="T8">
                        <a:pos x="T0" y="T1"/>
                      </a:cxn>
                      <a:cxn ang="T9">
                        <a:pos x="T2" y="T3"/>
                      </a:cxn>
                      <a:cxn ang="T10">
                        <a:pos x="T4" y="T5"/>
                      </a:cxn>
                      <a:cxn ang="T11">
                        <a:pos x="T6" y="T7"/>
                      </a:cxn>
                    </a:cxnLst>
                    <a:rect l="T12" t="T13" r="T14" b="T15"/>
                    <a:pathLst>
                      <a:path w="256" h="432">
                        <a:moveTo>
                          <a:pt x="0" y="0"/>
                        </a:moveTo>
                        <a:cubicBezTo>
                          <a:pt x="52" y="4"/>
                          <a:pt x="104" y="8"/>
                          <a:pt x="144" y="48"/>
                        </a:cubicBezTo>
                        <a:cubicBezTo>
                          <a:pt x="184" y="88"/>
                          <a:pt x="256" y="176"/>
                          <a:pt x="240" y="240"/>
                        </a:cubicBezTo>
                        <a:cubicBezTo>
                          <a:pt x="224" y="304"/>
                          <a:pt x="80" y="400"/>
                          <a:pt x="48" y="432"/>
                        </a:cubicBezTo>
                      </a:path>
                    </a:pathLst>
                  </a:custGeom>
                  <a:noFill/>
                  <a:ln w="19050" cap="flat" cmpd="sng">
                    <a:solidFill>
                      <a:srgbClr val="00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3582" name="Line 122"/>
                  <p:cNvSpPr>
                    <a:spLocks noChangeShapeType="1"/>
                  </p:cNvSpPr>
                  <p:nvPr/>
                </p:nvSpPr>
                <p:spPr bwMode="auto">
                  <a:xfrm flipH="1">
                    <a:off x="4176" y="1968"/>
                    <a:ext cx="48" cy="48"/>
                  </a:xfrm>
                  <a:prstGeom prst="line">
                    <a:avLst/>
                  </a:prstGeom>
                  <a:noFill/>
                  <a:ln w="190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63560" name="Group 123"/>
                <p:cNvGrpSpPr>
                  <a:grpSpLocks/>
                </p:cNvGrpSpPr>
                <p:nvPr/>
              </p:nvGrpSpPr>
              <p:grpSpPr bwMode="auto">
                <a:xfrm>
                  <a:off x="2688" y="2544"/>
                  <a:ext cx="192" cy="432"/>
                  <a:chOff x="4128" y="1584"/>
                  <a:chExt cx="256" cy="432"/>
                </a:xfrm>
              </p:grpSpPr>
              <p:sp>
                <p:nvSpPr>
                  <p:cNvPr id="63579" name="Freeform 124"/>
                  <p:cNvSpPr>
                    <a:spLocks/>
                  </p:cNvSpPr>
                  <p:nvPr/>
                </p:nvSpPr>
                <p:spPr bwMode="auto">
                  <a:xfrm>
                    <a:off x="4128" y="1584"/>
                    <a:ext cx="256" cy="432"/>
                  </a:xfrm>
                  <a:custGeom>
                    <a:avLst/>
                    <a:gdLst>
                      <a:gd name="T0" fmla="*/ 0 w 256"/>
                      <a:gd name="T1" fmla="*/ 0 h 432"/>
                      <a:gd name="T2" fmla="*/ 144 w 256"/>
                      <a:gd name="T3" fmla="*/ 48 h 432"/>
                      <a:gd name="T4" fmla="*/ 240 w 256"/>
                      <a:gd name="T5" fmla="*/ 240 h 432"/>
                      <a:gd name="T6" fmla="*/ 48 w 256"/>
                      <a:gd name="T7" fmla="*/ 432 h 432"/>
                      <a:gd name="T8" fmla="*/ 0 60000 65536"/>
                      <a:gd name="T9" fmla="*/ 0 60000 65536"/>
                      <a:gd name="T10" fmla="*/ 0 60000 65536"/>
                      <a:gd name="T11" fmla="*/ 0 60000 65536"/>
                      <a:gd name="T12" fmla="*/ 0 w 256"/>
                      <a:gd name="T13" fmla="*/ 0 h 432"/>
                      <a:gd name="T14" fmla="*/ 256 w 256"/>
                      <a:gd name="T15" fmla="*/ 432 h 432"/>
                    </a:gdLst>
                    <a:ahLst/>
                    <a:cxnLst>
                      <a:cxn ang="T8">
                        <a:pos x="T0" y="T1"/>
                      </a:cxn>
                      <a:cxn ang="T9">
                        <a:pos x="T2" y="T3"/>
                      </a:cxn>
                      <a:cxn ang="T10">
                        <a:pos x="T4" y="T5"/>
                      </a:cxn>
                      <a:cxn ang="T11">
                        <a:pos x="T6" y="T7"/>
                      </a:cxn>
                    </a:cxnLst>
                    <a:rect l="T12" t="T13" r="T14" b="T15"/>
                    <a:pathLst>
                      <a:path w="256" h="432">
                        <a:moveTo>
                          <a:pt x="0" y="0"/>
                        </a:moveTo>
                        <a:cubicBezTo>
                          <a:pt x="52" y="4"/>
                          <a:pt x="104" y="8"/>
                          <a:pt x="144" y="48"/>
                        </a:cubicBezTo>
                        <a:cubicBezTo>
                          <a:pt x="184" y="88"/>
                          <a:pt x="256" y="176"/>
                          <a:pt x="240" y="240"/>
                        </a:cubicBezTo>
                        <a:cubicBezTo>
                          <a:pt x="224" y="304"/>
                          <a:pt x="80" y="400"/>
                          <a:pt x="48" y="432"/>
                        </a:cubicBezTo>
                      </a:path>
                    </a:pathLst>
                  </a:custGeom>
                  <a:noFill/>
                  <a:ln w="19050" cap="flat" cmpd="sng">
                    <a:solidFill>
                      <a:srgbClr val="00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3580" name="Line 125"/>
                  <p:cNvSpPr>
                    <a:spLocks noChangeShapeType="1"/>
                  </p:cNvSpPr>
                  <p:nvPr/>
                </p:nvSpPr>
                <p:spPr bwMode="auto">
                  <a:xfrm flipH="1">
                    <a:off x="4176" y="1968"/>
                    <a:ext cx="48" cy="48"/>
                  </a:xfrm>
                  <a:prstGeom prst="line">
                    <a:avLst/>
                  </a:prstGeom>
                  <a:noFill/>
                  <a:ln w="190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63561" name="Text Box 126"/>
                <p:cNvSpPr txBox="1">
                  <a:spLocks noChangeArrowheads="1"/>
                </p:cNvSpPr>
                <p:nvPr/>
              </p:nvSpPr>
              <p:spPr bwMode="auto">
                <a:xfrm>
                  <a:off x="4368" y="1632"/>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600">
                      <a:solidFill>
                        <a:schemeClr val="tx1"/>
                      </a:solidFill>
                      <a:latin typeface="Times New Roman" panose="02020603050405020304" pitchFamily="18" charset="0"/>
                    </a:rPr>
                    <a:t>right</a:t>
                  </a:r>
                  <a:endParaRPr lang="en-GB" altLang="en-US" sz="1600">
                    <a:solidFill>
                      <a:schemeClr val="tx1"/>
                    </a:solidFill>
                    <a:latin typeface="Times New Roman" panose="02020603050405020304" pitchFamily="18" charset="0"/>
                  </a:endParaRPr>
                </a:p>
              </p:txBody>
            </p:sp>
            <p:sp>
              <p:nvSpPr>
                <p:cNvPr id="63562" name="Text Box 127"/>
                <p:cNvSpPr txBox="1">
                  <a:spLocks noChangeArrowheads="1"/>
                </p:cNvSpPr>
                <p:nvPr/>
              </p:nvSpPr>
              <p:spPr bwMode="auto">
                <a:xfrm>
                  <a:off x="2688" y="2832"/>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600">
                      <a:solidFill>
                        <a:schemeClr val="tx1"/>
                      </a:solidFill>
                      <a:latin typeface="Times New Roman" panose="02020603050405020304" pitchFamily="18" charset="0"/>
                    </a:rPr>
                    <a:t>right</a:t>
                  </a:r>
                  <a:endParaRPr lang="en-GB" altLang="en-US" sz="1600">
                    <a:solidFill>
                      <a:schemeClr val="tx1"/>
                    </a:solidFill>
                    <a:latin typeface="Times New Roman" panose="02020603050405020304" pitchFamily="18" charset="0"/>
                  </a:endParaRPr>
                </a:p>
              </p:txBody>
            </p:sp>
            <p:sp>
              <p:nvSpPr>
                <p:cNvPr id="63563" name="Text Box 129"/>
                <p:cNvSpPr txBox="1">
                  <a:spLocks noChangeArrowheads="1"/>
                </p:cNvSpPr>
                <p:nvPr/>
              </p:nvSpPr>
              <p:spPr bwMode="auto">
                <a:xfrm>
                  <a:off x="3936" y="3504"/>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600">
                      <a:solidFill>
                        <a:schemeClr val="tx1"/>
                      </a:solidFill>
                      <a:latin typeface="Times New Roman" panose="02020603050405020304" pitchFamily="18" charset="0"/>
                    </a:rPr>
                    <a:t>right</a:t>
                  </a:r>
                  <a:endParaRPr lang="en-GB" altLang="en-US" sz="1600">
                    <a:solidFill>
                      <a:schemeClr val="tx1"/>
                    </a:solidFill>
                    <a:latin typeface="Times New Roman" panose="02020603050405020304" pitchFamily="18" charset="0"/>
                  </a:endParaRPr>
                </a:p>
              </p:txBody>
            </p:sp>
            <p:grpSp>
              <p:nvGrpSpPr>
                <p:cNvPr id="63564" name="Group 132"/>
                <p:cNvGrpSpPr>
                  <a:grpSpLocks/>
                </p:cNvGrpSpPr>
                <p:nvPr/>
              </p:nvGrpSpPr>
              <p:grpSpPr bwMode="auto">
                <a:xfrm>
                  <a:off x="672" y="2976"/>
                  <a:ext cx="384" cy="272"/>
                  <a:chOff x="720" y="3024"/>
                  <a:chExt cx="384" cy="272"/>
                </a:xfrm>
              </p:grpSpPr>
              <p:sp>
                <p:nvSpPr>
                  <p:cNvPr id="63577" name="Freeform 130"/>
                  <p:cNvSpPr>
                    <a:spLocks/>
                  </p:cNvSpPr>
                  <p:nvPr/>
                </p:nvSpPr>
                <p:spPr bwMode="auto">
                  <a:xfrm>
                    <a:off x="720" y="3072"/>
                    <a:ext cx="384" cy="224"/>
                  </a:xfrm>
                  <a:custGeom>
                    <a:avLst/>
                    <a:gdLst>
                      <a:gd name="T0" fmla="*/ 0 w 384"/>
                      <a:gd name="T1" fmla="*/ 0 h 224"/>
                      <a:gd name="T2" fmla="*/ 48 w 384"/>
                      <a:gd name="T3" fmla="*/ 192 h 224"/>
                      <a:gd name="T4" fmla="*/ 288 w 384"/>
                      <a:gd name="T5" fmla="*/ 192 h 224"/>
                      <a:gd name="T6" fmla="*/ 384 w 384"/>
                      <a:gd name="T7" fmla="*/ 0 h 224"/>
                      <a:gd name="T8" fmla="*/ 0 60000 65536"/>
                      <a:gd name="T9" fmla="*/ 0 60000 65536"/>
                      <a:gd name="T10" fmla="*/ 0 60000 65536"/>
                      <a:gd name="T11" fmla="*/ 0 60000 65536"/>
                      <a:gd name="T12" fmla="*/ 0 w 384"/>
                      <a:gd name="T13" fmla="*/ 0 h 224"/>
                      <a:gd name="T14" fmla="*/ 384 w 384"/>
                      <a:gd name="T15" fmla="*/ 224 h 224"/>
                    </a:gdLst>
                    <a:ahLst/>
                    <a:cxnLst>
                      <a:cxn ang="T8">
                        <a:pos x="T0" y="T1"/>
                      </a:cxn>
                      <a:cxn ang="T9">
                        <a:pos x="T2" y="T3"/>
                      </a:cxn>
                      <a:cxn ang="T10">
                        <a:pos x="T4" y="T5"/>
                      </a:cxn>
                      <a:cxn ang="T11">
                        <a:pos x="T6" y="T7"/>
                      </a:cxn>
                    </a:cxnLst>
                    <a:rect l="T12" t="T13" r="T14" b="T15"/>
                    <a:pathLst>
                      <a:path w="384" h="224">
                        <a:moveTo>
                          <a:pt x="0" y="0"/>
                        </a:moveTo>
                        <a:cubicBezTo>
                          <a:pt x="0" y="80"/>
                          <a:pt x="0" y="160"/>
                          <a:pt x="48" y="192"/>
                        </a:cubicBezTo>
                        <a:cubicBezTo>
                          <a:pt x="96" y="224"/>
                          <a:pt x="232" y="224"/>
                          <a:pt x="288" y="192"/>
                        </a:cubicBezTo>
                        <a:cubicBezTo>
                          <a:pt x="344" y="160"/>
                          <a:pt x="364" y="80"/>
                          <a:pt x="384" y="0"/>
                        </a:cubicBezTo>
                      </a:path>
                    </a:pathLst>
                  </a:custGeom>
                  <a:noFill/>
                  <a:ln w="19050" cap="flat" cmpd="sng">
                    <a:solidFill>
                      <a:srgbClr val="00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3578" name="Line 131"/>
                  <p:cNvSpPr>
                    <a:spLocks noChangeShapeType="1"/>
                  </p:cNvSpPr>
                  <p:nvPr/>
                </p:nvSpPr>
                <p:spPr bwMode="auto">
                  <a:xfrm flipV="1">
                    <a:off x="1104" y="3024"/>
                    <a:ext cx="0" cy="48"/>
                  </a:xfrm>
                  <a:prstGeom prst="line">
                    <a:avLst/>
                  </a:prstGeom>
                  <a:noFill/>
                  <a:ln w="190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63565" name="Group 134"/>
                <p:cNvGrpSpPr>
                  <a:grpSpLocks/>
                </p:cNvGrpSpPr>
                <p:nvPr/>
              </p:nvGrpSpPr>
              <p:grpSpPr bwMode="auto">
                <a:xfrm>
                  <a:off x="4896" y="2928"/>
                  <a:ext cx="384" cy="240"/>
                  <a:chOff x="720" y="3024"/>
                  <a:chExt cx="384" cy="272"/>
                </a:xfrm>
              </p:grpSpPr>
              <p:sp>
                <p:nvSpPr>
                  <p:cNvPr id="63575" name="Freeform 135"/>
                  <p:cNvSpPr>
                    <a:spLocks/>
                  </p:cNvSpPr>
                  <p:nvPr/>
                </p:nvSpPr>
                <p:spPr bwMode="auto">
                  <a:xfrm>
                    <a:off x="720" y="3072"/>
                    <a:ext cx="384" cy="224"/>
                  </a:xfrm>
                  <a:custGeom>
                    <a:avLst/>
                    <a:gdLst>
                      <a:gd name="T0" fmla="*/ 0 w 384"/>
                      <a:gd name="T1" fmla="*/ 0 h 224"/>
                      <a:gd name="T2" fmla="*/ 48 w 384"/>
                      <a:gd name="T3" fmla="*/ 192 h 224"/>
                      <a:gd name="T4" fmla="*/ 288 w 384"/>
                      <a:gd name="T5" fmla="*/ 192 h 224"/>
                      <a:gd name="T6" fmla="*/ 384 w 384"/>
                      <a:gd name="T7" fmla="*/ 0 h 224"/>
                      <a:gd name="T8" fmla="*/ 0 60000 65536"/>
                      <a:gd name="T9" fmla="*/ 0 60000 65536"/>
                      <a:gd name="T10" fmla="*/ 0 60000 65536"/>
                      <a:gd name="T11" fmla="*/ 0 60000 65536"/>
                      <a:gd name="T12" fmla="*/ 0 w 384"/>
                      <a:gd name="T13" fmla="*/ 0 h 224"/>
                      <a:gd name="T14" fmla="*/ 384 w 384"/>
                      <a:gd name="T15" fmla="*/ 224 h 224"/>
                    </a:gdLst>
                    <a:ahLst/>
                    <a:cxnLst>
                      <a:cxn ang="T8">
                        <a:pos x="T0" y="T1"/>
                      </a:cxn>
                      <a:cxn ang="T9">
                        <a:pos x="T2" y="T3"/>
                      </a:cxn>
                      <a:cxn ang="T10">
                        <a:pos x="T4" y="T5"/>
                      </a:cxn>
                      <a:cxn ang="T11">
                        <a:pos x="T6" y="T7"/>
                      </a:cxn>
                    </a:cxnLst>
                    <a:rect l="T12" t="T13" r="T14" b="T15"/>
                    <a:pathLst>
                      <a:path w="384" h="224">
                        <a:moveTo>
                          <a:pt x="0" y="0"/>
                        </a:moveTo>
                        <a:cubicBezTo>
                          <a:pt x="0" y="80"/>
                          <a:pt x="0" y="160"/>
                          <a:pt x="48" y="192"/>
                        </a:cubicBezTo>
                        <a:cubicBezTo>
                          <a:pt x="96" y="224"/>
                          <a:pt x="232" y="224"/>
                          <a:pt x="288" y="192"/>
                        </a:cubicBezTo>
                        <a:cubicBezTo>
                          <a:pt x="344" y="160"/>
                          <a:pt x="364" y="80"/>
                          <a:pt x="384" y="0"/>
                        </a:cubicBezTo>
                      </a:path>
                    </a:pathLst>
                  </a:custGeom>
                  <a:noFill/>
                  <a:ln w="19050" cap="flat" cmpd="sng">
                    <a:solidFill>
                      <a:srgbClr val="00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3576" name="Line 136"/>
                  <p:cNvSpPr>
                    <a:spLocks noChangeShapeType="1"/>
                  </p:cNvSpPr>
                  <p:nvPr/>
                </p:nvSpPr>
                <p:spPr bwMode="auto">
                  <a:xfrm flipV="1">
                    <a:off x="1104" y="3024"/>
                    <a:ext cx="0" cy="48"/>
                  </a:xfrm>
                  <a:prstGeom prst="line">
                    <a:avLst/>
                  </a:prstGeom>
                  <a:noFill/>
                  <a:ln w="190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63566" name="Group 137"/>
                <p:cNvGrpSpPr>
                  <a:grpSpLocks/>
                </p:cNvGrpSpPr>
                <p:nvPr/>
              </p:nvGrpSpPr>
              <p:grpSpPr bwMode="auto">
                <a:xfrm>
                  <a:off x="1776" y="4048"/>
                  <a:ext cx="384" cy="176"/>
                  <a:chOff x="720" y="3024"/>
                  <a:chExt cx="384" cy="272"/>
                </a:xfrm>
              </p:grpSpPr>
              <p:sp>
                <p:nvSpPr>
                  <p:cNvPr id="63573" name="Freeform 138"/>
                  <p:cNvSpPr>
                    <a:spLocks/>
                  </p:cNvSpPr>
                  <p:nvPr/>
                </p:nvSpPr>
                <p:spPr bwMode="auto">
                  <a:xfrm>
                    <a:off x="720" y="3072"/>
                    <a:ext cx="384" cy="224"/>
                  </a:xfrm>
                  <a:custGeom>
                    <a:avLst/>
                    <a:gdLst>
                      <a:gd name="T0" fmla="*/ 0 w 384"/>
                      <a:gd name="T1" fmla="*/ 0 h 224"/>
                      <a:gd name="T2" fmla="*/ 48 w 384"/>
                      <a:gd name="T3" fmla="*/ 192 h 224"/>
                      <a:gd name="T4" fmla="*/ 288 w 384"/>
                      <a:gd name="T5" fmla="*/ 192 h 224"/>
                      <a:gd name="T6" fmla="*/ 384 w 384"/>
                      <a:gd name="T7" fmla="*/ 0 h 224"/>
                      <a:gd name="T8" fmla="*/ 0 60000 65536"/>
                      <a:gd name="T9" fmla="*/ 0 60000 65536"/>
                      <a:gd name="T10" fmla="*/ 0 60000 65536"/>
                      <a:gd name="T11" fmla="*/ 0 60000 65536"/>
                      <a:gd name="T12" fmla="*/ 0 w 384"/>
                      <a:gd name="T13" fmla="*/ 0 h 224"/>
                      <a:gd name="T14" fmla="*/ 384 w 384"/>
                      <a:gd name="T15" fmla="*/ 224 h 224"/>
                    </a:gdLst>
                    <a:ahLst/>
                    <a:cxnLst>
                      <a:cxn ang="T8">
                        <a:pos x="T0" y="T1"/>
                      </a:cxn>
                      <a:cxn ang="T9">
                        <a:pos x="T2" y="T3"/>
                      </a:cxn>
                      <a:cxn ang="T10">
                        <a:pos x="T4" y="T5"/>
                      </a:cxn>
                      <a:cxn ang="T11">
                        <a:pos x="T6" y="T7"/>
                      </a:cxn>
                    </a:cxnLst>
                    <a:rect l="T12" t="T13" r="T14" b="T15"/>
                    <a:pathLst>
                      <a:path w="384" h="224">
                        <a:moveTo>
                          <a:pt x="0" y="0"/>
                        </a:moveTo>
                        <a:cubicBezTo>
                          <a:pt x="0" y="80"/>
                          <a:pt x="0" y="160"/>
                          <a:pt x="48" y="192"/>
                        </a:cubicBezTo>
                        <a:cubicBezTo>
                          <a:pt x="96" y="224"/>
                          <a:pt x="232" y="224"/>
                          <a:pt x="288" y="192"/>
                        </a:cubicBezTo>
                        <a:cubicBezTo>
                          <a:pt x="344" y="160"/>
                          <a:pt x="364" y="80"/>
                          <a:pt x="384" y="0"/>
                        </a:cubicBezTo>
                      </a:path>
                    </a:pathLst>
                  </a:custGeom>
                  <a:noFill/>
                  <a:ln w="19050" cap="flat" cmpd="sng">
                    <a:solidFill>
                      <a:srgbClr val="00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3574" name="Line 139"/>
                  <p:cNvSpPr>
                    <a:spLocks noChangeShapeType="1"/>
                  </p:cNvSpPr>
                  <p:nvPr/>
                </p:nvSpPr>
                <p:spPr bwMode="auto">
                  <a:xfrm flipV="1">
                    <a:off x="1104" y="3024"/>
                    <a:ext cx="0" cy="48"/>
                  </a:xfrm>
                  <a:prstGeom prst="line">
                    <a:avLst/>
                  </a:prstGeom>
                  <a:noFill/>
                  <a:ln w="190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63567" name="Group 140"/>
                <p:cNvGrpSpPr>
                  <a:grpSpLocks/>
                </p:cNvGrpSpPr>
                <p:nvPr/>
              </p:nvGrpSpPr>
              <p:grpSpPr bwMode="auto">
                <a:xfrm>
                  <a:off x="3072" y="4048"/>
                  <a:ext cx="384" cy="176"/>
                  <a:chOff x="720" y="3024"/>
                  <a:chExt cx="384" cy="272"/>
                </a:xfrm>
              </p:grpSpPr>
              <p:sp>
                <p:nvSpPr>
                  <p:cNvPr id="63571" name="Freeform 141"/>
                  <p:cNvSpPr>
                    <a:spLocks/>
                  </p:cNvSpPr>
                  <p:nvPr/>
                </p:nvSpPr>
                <p:spPr bwMode="auto">
                  <a:xfrm>
                    <a:off x="720" y="3072"/>
                    <a:ext cx="384" cy="224"/>
                  </a:xfrm>
                  <a:custGeom>
                    <a:avLst/>
                    <a:gdLst>
                      <a:gd name="T0" fmla="*/ 0 w 384"/>
                      <a:gd name="T1" fmla="*/ 0 h 224"/>
                      <a:gd name="T2" fmla="*/ 48 w 384"/>
                      <a:gd name="T3" fmla="*/ 192 h 224"/>
                      <a:gd name="T4" fmla="*/ 288 w 384"/>
                      <a:gd name="T5" fmla="*/ 192 h 224"/>
                      <a:gd name="T6" fmla="*/ 384 w 384"/>
                      <a:gd name="T7" fmla="*/ 0 h 224"/>
                      <a:gd name="T8" fmla="*/ 0 60000 65536"/>
                      <a:gd name="T9" fmla="*/ 0 60000 65536"/>
                      <a:gd name="T10" fmla="*/ 0 60000 65536"/>
                      <a:gd name="T11" fmla="*/ 0 60000 65536"/>
                      <a:gd name="T12" fmla="*/ 0 w 384"/>
                      <a:gd name="T13" fmla="*/ 0 h 224"/>
                      <a:gd name="T14" fmla="*/ 384 w 384"/>
                      <a:gd name="T15" fmla="*/ 224 h 224"/>
                    </a:gdLst>
                    <a:ahLst/>
                    <a:cxnLst>
                      <a:cxn ang="T8">
                        <a:pos x="T0" y="T1"/>
                      </a:cxn>
                      <a:cxn ang="T9">
                        <a:pos x="T2" y="T3"/>
                      </a:cxn>
                      <a:cxn ang="T10">
                        <a:pos x="T4" y="T5"/>
                      </a:cxn>
                      <a:cxn ang="T11">
                        <a:pos x="T6" y="T7"/>
                      </a:cxn>
                    </a:cxnLst>
                    <a:rect l="T12" t="T13" r="T14" b="T15"/>
                    <a:pathLst>
                      <a:path w="384" h="224">
                        <a:moveTo>
                          <a:pt x="0" y="0"/>
                        </a:moveTo>
                        <a:cubicBezTo>
                          <a:pt x="0" y="80"/>
                          <a:pt x="0" y="160"/>
                          <a:pt x="48" y="192"/>
                        </a:cubicBezTo>
                        <a:cubicBezTo>
                          <a:pt x="96" y="224"/>
                          <a:pt x="232" y="224"/>
                          <a:pt x="288" y="192"/>
                        </a:cubicBezTo>
                        <a:cubicBezTo>
                          <a:pt x="344" y="160"/>
                          <a:pt x="364" y="80"/>
                          <a:pt x="384" y="0"/>
                        </a:cubicBezTo>
                      </a:path>
                    </a:pathLst>
                  </a:custGeom>
                  <a:noFill/>
                  <a:ln w="19050" cap="flat" cmpd="sng">
                    <a:solidFill>
                      <a:srgbClr val="00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3572" name="Line 142"/>
                  <p:cNvSpPr>
                    <a:spLocks noChangeShapeType="1"/>
                  </p:cNvSpPr>
                  <p:nvPr/>
                </p:nvSpPr>
                <p:spPr bwMode="auto">
                  <a:xfrm flipV="1">
                    <a:off x="1104" y="3024"/>
                    <a:ext cx="0" cy="48"/>
                  </a:xfrm>
                  <a:prstGeom prst="line">
                    <a:avLst/>
                  </a:prstGeom>
                  <a:noFill/>
                  <a:ln w="190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63568" name="Text Box 143"/>
                <p:cNvSpPr txBox="1">
                  <a:spLocks noChangeArrowheads="1"/>
                </p:cNvSpPr>
                <p:nvPr/>
              </p:nvSpPr>
              <p:spPr bwMode="auto">
                <a:xfrm>
                  <a:off x="624" y="3264"/>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600">
                      <a:solidFill>
                        <a:schemeClr val="tx1"/>
                      </a:solidFill>
                      <a:latin typeface="Times New Roman" panose="02020603050405020304" pitchFamily="18" charset="0"/>
                    </a:rPr>
                    <a:t>suck</a:t>
                  </a:r>
                  <a:endParaRPr lang="en-GB" altLang="en-US" sz="1600">
                    <a:solidFill>
                      <a:schemeClr val="tx1"/>
                    </a:solidFill>
                    <a:latin typeface="Times New Roman" panose="02020603050405020304" pitchFamily="18" charset="0"/>
                  </a:endParaRPr>
                </a:p>
              </p:txBody>
            </p:sp>
            <p:sp>
              <p:nvSpPr>
                <p:cNvPr id="63569" name="Text Box 144"/>
                <p:cNvSpPr txBox="1">
                  <a:spLocks noChangeArrowheads="1"/>
                </p:cNvSpPr>
                <p:nvPr/>
              </p:nvSpPr>
              <p:spPr bwMode="auto">
                <a:xfrm>
                  <a:off x="4896" y="3216"/>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600">
                      <a:solidFill>
                        <a:schemeClr val="tx1"/>
                      </a:solidFill>
                      <a:latin typeface="Times New Roman" panose="02020603050405020304" pitchFamily="18" charset="0"/>
                    </a:rPr>
                    <a:t>suck</a:t>
                  </a:r>
                  <a:endParaRPr lang="en-GB" altLang="en-US" sz="1600">
                    <a:solidFill>
                      <a:schemeClr val="tx1"/>
                    </a:solidFill>
                    <a:latin typeface="Times New Roman" panose="02020603050405020304" pitchFamily="18" charset="0"/>
                  </a:endParaRPr>
                </a:p>
              </p:txBody>
            </p:sp>
            <p:sp>
              <p:nvSpPr>
                <p:cNvPr id="63570" name="Text Box 145"/>
                <p:cNvSpPr txBox="1">
                  <a:spLocks noChangeArrowheads="1"/>
                </p:cNvSpPr>
                <p:nvPr/>
              </p:nvSpPr>
              <p:spPr bwMode="auto">
                <a:xfrm>
                  <a:off x="3504" y="4032"/>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600">
                      <a:solidFill>
                        <a:schemeClr val="tx1"/>
                      </a:solidFill>
                      <a:latin typeface="Times New Roman" panose="02020603050405020304" pitchFamily="18" charset="0"/>
                    </a:rPr>
                    <a:t>suck</a:t>
                  </a:r>
                  <a:endParaRPr lang="en-GB" altLang="en-US" sz="1600">
                    <a:solidFill>
                      <a:schemeClr val="tx1"/>
                    </a:solidFill>
                    <a:latin typeface="Times New Roman" panose="02020603050405020304" pitchFamily="18" charset="0"/>
                  </a:endParaRPr>
                </a:p>
              </p:txBody>
            </p:sp>
          </p:grpSp>
          <p:sp>
            <p:nvSpPr>
              <p:cNvPr id="63516" name="Text Box 146"/>
              <p:cNvSpPr txBox="1">
                <a:spLocks noChangeArrowheads="1"/>
              </p:cNvSpPr>
              <p:nvPr/>
            </p:nvSpPr>
            <p:spPr bwMode="auto">
              <a:xfrm>
                <a:off x="1392" y="4108"/>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1600">
                    <a:solidFill>
                      <a:schemeClr val="tx1"/>
                    </a:solidFill>
                    <a:latin typeface="Times New Roman" panose="02020603050405020304" pitchFamily="18" charset="0"/>
                  </a:rPr>
                  <a:t>suck</a:t>
                </a:r>
                <a:endParaRPr lang="en-GB" altLang="en-US" sz="1600">
                  <a:solidFill>
                    <a:schemeClr val="tx1"/>
                  </a:solidFill>
                  <a:latin typeface="Times New Roman" panose="02020603050405020304" pitchFamily="18" charset="0"/>
                </a:endParaRPr>
              </a:p>
            </p:txBody>
          </p:sp>
        </p:grpSp>
      </p:grpSp>
      <p:sp>
        <p:nvSpPr>
          <p:cNvPr id="63491" name="TextBox 3"/>
          <p:cNvSpPr txBox="1">
            <a:spLocks noChangeArrowheads="1"/>
          </p:cNvSpPr>
          <p:nvPr/>
        </p:nvSpPr>
        <p:spPr bwMode="auto">
          <a:xfrm>
            <a:off x="1676399" y="247651"/>
            <a:ext cx="44196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smtClean="0"/>
              <a:t>Another example</a:t>
            </a:r>
            <a:r>
              <a:rPr lang="sk-SK" altLang="en-US" sz="2400" dirty="0" smtClean="0"/>
              <a:t>: </a:t>
            </a:r>
            <a:r>
              <a:rPr lang="en-US" altLang="en-US" sz="2400" dirty="0" smtClean="0"/>
              <a:t>clean rooms</a:t>
            </a:r>
            <a:endParaRPr lang="en-US" altLang="en-US" sz="2400" dirty="0"/>
          </a:p>
        </p:txBody>
      </p:sp>
      <p:grpSp>
        <p:nvGrpSpPr>
          <p:cNvPr id="63492" name="Group 26"/>
          <p:cNvGrpSpPr>
            <a:grpSpLocks/>
          </p:cNvGrpSpPr>
          <p:nvPr/>
        </p:nvGrpSpPr>
        <p:grpSpPr bwMode="auto">
          <a:xfrm>
            <a:off x="1606161" y="1054746"/>
            <a:ext cx="2743200" cy="819150"/>
            <a:chOff x="3510946" y="323850"/>
            <a:chExt cx="2742454" cy="819150"/>
          </a:xfrm>
        </p:grpSpPr>
        <p:sp>
          <p:nvSpPr>
            <p:cNvPr id="5" name="Rectangle 4"/>
            <p:cNvSpPr/>
            <p:nvPr/>
          </p:nvSpPr>
          <p:spPr>
            <a:xfrm>
              <a:off x="3510946" y="323850"/>
              <a:ext cx="1371227" cy="819150"/>
            </a:xfrm>
            <a:prstGeom prst="rect">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6" name="Rectangle 135"/>
            <p:cNvSpPr/>
            <p:nvPr/>
          </p:nvSpPr>
          <p:spPr>
            <a:xfrm>
              <a:off x="4882173" y="323850"/>
              <a:ext cx="1371227" cy="819150"/>
            </a:xfrm>
            <a:prstGeom prst="rect">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497" name="TextBox 5"/>
            <p:cNvSpPr txBox="1">
              <a:spLocks noChangeArrowheads="1"/>
            </p:cNvSpPr>
            <p:nvPr/>
          </p:nvSpPr>
          <p:spPr bwMode="auto">
            <a:xfrm>
              <a:off x="3647508" y="478482"/>
              <a:ext cx="924492" cy="378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r>
                <a:rPr lang="sk-SK" altLang="en-US"/>
                <a:t>A</a:t>
              </a:r>
              <a:endParaRPr lang="en-US" altLang="en-US"/>
            </a:p>
          </p:txBody>
        </p:sp>
        <p:sp>
          <p:nvSpPr>
            <p:cNvPr id="63498" name="TextBox 137"/>
            <p:cNvSpPr txBox="1">
              <a:spLocks noChangeArrowheads="1"/>
            </p:cNvSpPr>
            <p:nvPr/>
          </p:nvSpPr>
          <p:spPr bwMode="auto">
            <a:xfrm>
              <a:off x="5007440" y="494526"/>
              <a:ext cx="924492" cy="378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r>
                <a:rPr lang="sk-SK" altLang="en-US"/>
                <a:t>B</a:t>
              </a:r>
              <a:endParaRPr lang="en-US" altLang="en-US"/>
            </a:p>
          </p:txBody>
        </p:sp>
        <p:sp>
          <p:nvSpPr>
            <p:cNvPr id="7" name="Oval 6"/>
            <p:cNvSpPr/>
            <p:nvPr/>
          </p:nvSpPr>
          <p:spPr>
            <a:xfrm>
              <a:off x="4002937" y="873125"/>
              <a:ext cx="46025" cy="793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0" name="Oval 139"/>
            <p:cNvSpPr/>
            <p:nvPr/>
          </p:nvSpPr>
          <p:spPr>
            <a:xfrm>
              <a:off x="4047375" y="968375"/>
              <a:ext cx="46025" cy="793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1" name="Oval 140"/>
            <p:cNvSpPr/>
            <p:nvPr/>
          </p:nvSpPr>
          <p:spPr>
            <a:xfrm>
              <a:off x="4080704" y="873125"/>
              <a:ext cx="152359" cy="1079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2" name="Oval 141"/>
            <p:cNvSpPr/>
            <p:nvPr/>
          </p:nvSpPr>
          <p:spPr>
            <a:xfrm flipH="1" flipV="1">
              <a:off x="4172754" y="1025525"/>
              <a:ext cx="95224" cy="460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 name="Oval 142"/>
            <p:cNvSpPr/>
            <p:nvPr/>
          </p:nvSpPr>
          <p:spPr>
            <a:xfrm>
              <a:off x="3825186" y="920750"/>
              <a:ext cx="111095" cy="1174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3504" name="Group 25"/>
            <p:cNvGrpSpPr>
              <a:grpSpLocks/>
            </p:cNvGrpSpPr>
            <p:nvPr/>
          </p:nvGrpSpPr>
          <p:grpSpPr bwMode="auto">
            <a:xfrm>
              <a:off x="5554110" y="539184"/>
              <a:ext cx="520752" cy="478469"/>
              <a:chOff x="7103502" y="800719"/>
              <a:chExt cx="992748" cy="703083"/>
            </a:xfrm>
          </p:grpSpPr>
          <p:sp>
            <p:nvSpPr>
              <p:cNvPr id="13" name="Freeform 12"/>
              <p:cNvSpPr/>
              <p:nvPr/>
            </p:nvSpPr>
            <p:spPr>
              <a:xfrm>
                <a:off x="7668121" y="801551"/>
                <a:ext cx="414500" cy="559858"/>
              </a:xfrm>
              <a:custGeom>
                <a:avLst/>
                <a:gdLst>
                  <a:gd name="connsiteX0" fmla="*/ 8693 w 411787"/>
                  <a:gd name="connsiteY0" fmla="*/ 504206 h 559648"/>
                  <a:gd name="connsiteX1" fmla="*/ 142043 w 411787"/>
                  <a:gd name="connsiteY1" fmla="*/ 27956 h 559648"/>
                  <a:gd name="connsiteX2" fmla="*/ 303968 w 411787"/>
                  <a:gd name="connsiteY2" fmla="*/ 104156 h 559648"/>
                  <a:gd name="connsiteX3" fmla="*/ 399218 w 411787"/>
                  <a:gd name="connsiteY3" fmla="*/ 504206 h 559648"/>
                  <a:gd name="connsiteX4" fmla="*/ 8693 w 411787"/>
                  <a:gd name="connsiteY4" fmla="*/ 504206 h 559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787" h="559648">
                    <a:moveTo>
                      <a:pt x="8693" y="504206"/>
                    </a:moveTo>
                    <a:cubicBezTo>
                      <a:pt x="-34169" y="424831"/>
                      <a:pt x="92831" y="94631"/>
                      <a:pt x="142043" y="27956"/>
                    </a:cubicBezTo>
                    <a:cubicBezTo>
                      <a:pt x="191256" y="-38719"/>
                      <a:pt x="261106" y="24781"/>
                      <a:pt x="303968" y="104156"/>
                    </a:cubicBezTo>
                    <a:cubicBezTo>
                      <a:pt x="346830" y="183531"/>
                      <a:pt x="446843" y="435944"/>
                      <a:pt x="399218" y="504206"/>
                    </a:cubicBezTo>
                    <a:cubicBezTo>
                      <a:pt x="351593" y="572468"/>
                      <a:pt x="51555" y="583581"/>
                      <a:pt x="8693" y="504206"/>
                    </a:cubicBez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7652994" y="1331084"/>
                <a:ext cx="190608" cy="17262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1" name="Oval 150"/>
              <p:cNvSpPr/>
              <p:nvPr/>
            </p:nvSpPr>
            <p:spPr>
              <a:xfrm>
                <a:off x="7907140" y="1333416"/>
                <a:ext cx="190608" cy="1702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6" name="Straight Connector 15"/>
              <p:cNvCxnSpPr/>
              <p:nvPr/>
            </p:nvCxnSpPr>
            <p:spPr>
              <a:xfrm flipH="1">
                <a:off x="7438180" y="999834"/>
                <a:ext cx="281376" cy="31491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14" idx="3"/>
              </p:cNvCxnSpPr>
              <p:nvPr/>
            </p:nvCxnSpPr>
            <p:spPr>
              <a:xfrm>
                <a:off x="7102345" y="1461717"/>
                <a:ext cx="577878" cy="163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a:endCxn id="14" idx="2"/>
              </p:cNvCxnSpPr>
              <p:nvPr/>
            </p:nvCxnSpPr>
            <p:spPr>
              <a:xfrm>
                <a:off x="7187060" y="1394067"/>
                <a:ext cx="465934" cy="233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7102345" y="1361409"/>
                <a:ext cx="136149" cy="1166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Freeform 24"/>
              <p:cNvSpPr/>
              <p:nvPr/>
            </p:nvSpPr>
            <p:spPr>
              <a:xfrm>
                <a:off x="7286902" y="1314754"/>
                <a:ext cx="284401" cy="65317"/>
              </a:xfrm>
              <a:custGeom>
                <a:avLst/>
                <a:gdLst>
                  <a:gd name="connsiteX0" fmla="*/ 0 w 285750"/>
                  <a:gd name="connsiteY0" fmla="*/ 57192 h 66717"/>
                  <a:gd name="connsiteX1" fmla="*/ 28575 w 285750"/>
                  <a:gd name="connsiteY1" fmla="*/ 9567 h 66717"/>
                  <a:gd name="connsiteX2" fmla="*/ 57150 w 285750"/>
                  <a:gd name="connsiteY2" fmla="*/ 42 h 66717"/>
                  <a:gd name="connsiteX3" fmla="*/ 247650 w 285750"/>
                  <a:gd name="connsiteY3" fmla="*/ 19092 h 66717"/>
                  <a:gd name="connsiteX4" fmla="*/ 285750 w 285750"/>
                  <a:gd name="connsiteY4" fmla="*/ 66717 h 66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0" h="66717">
                    <a:moveTo>
                      <a:pt x="0" y="57192"/>
                    </a:moveTo>
                    <a:cubicBezTo>
                      <a:pt x="9525" y="41317"/>
                      <a:pt x="15484" y="22658"/>
                      <a:pt x="28575" y="9567"/>
                    </a:cubicBezTo>
                    <a:cubicBezTo>
                      <a:pt x="35675" y="2467"/>
                      <a:pt x="47119" y="-394"/>
                      <a:pt x="57150" y="42"/>
                    </a:cubicBezTo>
                    <a:cubicBezTo>
                      <a:pt x="120906" y="2814"/>
                      <a:pt x="184150" y="12742"/>
                      <a:pt x="247650" y="19092"/>
                    </a:cubicBezTo>
                    <a:cubicBezTo>
                      <a:pt x="281245" y="52687"/>
                      <a:pt x="270201" y="35619"/>
                      <a:pt x="285750" y="6671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sp>
        <p:nvSpPr>
          <p:cNvPr id="28" name="TextBox 27"/>
          <p:cNvSpPr txBox="1">
            <a:spLocks noChangeArrowheads="1"/>
          </p:cNvSpPr>
          <p:nvPr/>
        </p:nvSpPr>
        <p:spPr bwMode="auto">
          <a:xfrm>
            <a:off x="5133975" y="638175"/>
            <a:ext cx="53340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b="1" dirty="0" smtClean="0"/>
              <a:t>Initial state</a:t>
            </a:r>
            <a:r>
              <a:rPr lang="sk-SK" altLang="en-US" dirty="0" smtClean="0"/>
              <a:t>: </a:t>
            </a:r>
            <a:r>
              <a:rPr lang="en-US" altLang="en-US" dirty="0" smtClean="0"/>
              <a:t>whatever</a:t>
            </a:r>
            <a:endParaRPr lang="sk-SK" altLang="en-US" dirty="0"/>
          </a:p>
          <a:p>
            <a:r>
              <a:rPr lang="en-US" altLang="en-US" b="1" dirty="0" smtClean="0"/>
              <a:t>Goal state</a:t>
            </a:r>
            <a:r>
              <a:rPr lang="sk-SK" altLang="en-US" dirty="0" smtClean="0"/>
              <a:t>: </a:t>
            </a:r>
            <a:r>
              <a:rPr lang="en-US" altLang="en-US" dirty="0" smtClean="0"/>
              <a:t>two clean rooms</a:t>
            </a:r>
            <a:endParaRPr lang="sk-SK" altLang="en-US" dirty="0"/>
          </a:p>
          <a:p>
            <a:r>
              <a:rPr lang="sk-SK" altLang="en-US" b="1" dirty="0" smtClean="0"/>
              <a:t>A</a:t>
            </a:r>
            <a:r>
              <a:rPr lang="en-US" altLang="en-US" b="1" dirty="0" err="1" smtClean="0"/>
              <a:t>ctions</a:t>
            </a:r>
            <a:r>
              <a:rPr lang="sk-SK" altLang="en-US" dirty="0" smtClean="0"/>
              <a:t>: </a:t>
            </a:r>
            <a:r>
              <a:rPr lang="sk-SK" altLang="en-US" dirty="0" err="1"/>
              <a:t>left</a:t>
            </a:r>
            <a:r>
              <a:rPr lang="sk-SK" altLang="en-US" dirty="0"/>
              <a:t>, </a:t>
            </a:r>
            <a:r>
              <a:rPr lang="sk-SK" altLang="en-US" dirty="0" err="1"/>
              <a:t>right</a:t>
            </a:r>
            <a:r>
              <a:rPr lang="sk-SK" altLang="en-US" dirty="0"/>
              <a:t>, </a:t>
            </a:r>
            <a:r>
              <a:rPr lang="sk-SK" altLang="en-US" dirty="0" err="1"/>
              <a:t>suck</a:t>
            </a:r>
            <a:endParaRPr lang="en-US" altLang="en-US" dirty="0"/>
          </a:p>
        </p:txBody>
      </p:sp>
      <p:sp>
        <p:nvSpPr>
          <p:cNvPr id="29" name="TextBox 28"/>
          <p:cNvSpPr txBox="1"/>
          <p:nvPr/>
        </p:nvSpPr>
        <p:spPr>
          <a:xfrm>
            <a:off x="9090025" y="1560513"/>
            <a:ext cx="2368550" cy="646331"/>
          </a:xfrm>
          <a:prstGeom prst="rect">
            <a:avLst/>
          </a:prstGeom>
          <a:solidFill>
            <a:schemeClr val="accent1">
              <a:lumMod val="60000"/>
              <a:lumOff val="40000"/>
            </a:schemeClr>
          </a:solidFill>
        </p:spPr>
        <p:txBody>
          <a:bodyPr wrap="square">
            <a:spAutoFit/>
          </a:bodyPr>
          <a:lstStyle/>
          <a:p>
            <a:pPr>
              <a:defRPr/>
            </a:pPr>
            <a:r>
              <a:rPr lang="sk-SK" dirty="0" smtClean="0"/>
              <a:t>Sta</a:t>
            </a:r>
            <a:r>
              <a:rPr lang="en-US" dirty="0" err="1" smtClean="0"/>
              <a:t>te</a:t>
            </a:r>
            <a:r>
              <a:rPr lang="en-US" dirty="0" smtClean="0"/>
              <a:t> space (</a:t>
            </a:r>
            <a:r>
              <a:rPr lang="en-US" dirty="0" err="1" smtClean="0"/>
              <a:t>stavovy</a:t>
            </a:r>
            <a:r>
              <a:rPr lang="sk-SK" dirty="0" smtClean="0"/>
              <a:t> priestor</a:t>
            </a:r>
            <a:r>
              <a:rPr lang="en-US" dirty="0" smtClean="0"/>
              <a:t>)</a:t>
            </a:r>
            <a:endParaRPr lang="en-US" dirty="0"/>
          </a:p>
        </p:txBody>
      </p:sp>
    </p:spTree>
    <p:extLst>
      <p:ext uri="{BB962C8B-B14F-4D97-AF65-F5344CB8AC3E}">
        <p14:creationId xmlns:p14="http://schemas.microsoft.com/office/powerpoint/2010/main" val="2808824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Box 2"/>
          <p:cNvSpPr txBox="1">
            <a:spLocks noChangeArrowheads="1"/>
          </p:cNvSpPr>
          <p:nvPr/>
        </p:nvSpPr>
        <p:spPr bwMode="auto">
          <a:xfrm>
            <a:off x="705644" y="112665"/>
            <a:ext cx="8077200" cy="461963"/>
          </a:xfrm>
          <a:prstGeom prst="rect">
            <a:avLst/>
          </a:prstGeom>
          <a:solidFill>
            <a:srgbClr val="FFC000"/>
          </a:solidFill>
          <a:ln>
            <a:noFill/>
          </a:ln>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400" dirty="0" err="1" smtClean="0"/>
              <a:t>Pl</a:t>
            </a:r>
            <a:r>
              <a:rPr lang="en-US" altLang="en-US" sz="2400" dirty="0" smtClean="0"/>
              <a:t>an obviously depends on the initial state</a:t>
            </a:r>
            <a:r>
              <a:rPr lang="sk-SK" altLang="en-US" sz="2400" dirty="0" smtClean="0"/>
              <a:t>:</a:t>
            </a:r>
            <a:endParaRPr lang="en-US" altLang="en-US" sz="2400" dirty="0"/>
          </a:p>
        </p:txBody>
      </p:sp>
      <p:grpSp>
        <p:nvGrpSpPr>
          <p:cNvPr id="65539" name="Group 3"/>
          <p:cNvGrpSpPr>
            <a:grpSpLocks/>
          </p:cNvGrpSpPr>
          <p:nvPr/>
        </p:nvGrpSpPr>
        <p:grpSpPr bwMode="auto">
          <a:xfrm>
            <a:off x="752475" y="780234"/>
            <a:ext cx="2743200" cy="819150"/>
            <a:chOff x="3510946" y="323850"/>
            <a:chExt cx="2742454" cy="819150"/>
          </a:xfrm>
        </p:grpSpPr>
        <p:sp>
          <p:nvSpPr>
            <p:cNvPr id="5" name="Rectangle 4"/>
            <p:cNvSpPr/>
            <p:nvPr/>
          </p:nvSpPr>
          <p:spPr>
            <a:xfrm>
              <a:off x="3510946" y="323850"/>
              <a:ext cx="1371227" cy="819150"/>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4882173" y="323850"/>
              <a:ext cx="1371227" cy="819150"/>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547" name="TextBox 6"/>
            <p:cNvSpPr txBox="1">
              <a:spLocks noChangeArrowheads="1"/>
            </p:cNvSpPr>
            <p:nvPr/>
          </p:nvSpPr>
          <p:spPr bwMode="auto">
            <a:xfrm>
              <a:off x="3647508" y="478482"/>
              <a:ext cx="924492" cy="378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r>
                <a:rPr lang="sk-SK" altLang="en-US"/>
                <a:t>A</a:t>
              </a:r>
              <a:endParaRPr lang="en-US" altLang="en-US"/>
            </a:p>
          </p:txBody>
        </p:sp>
        <p:sp>
          <p:nvSpPr>
            <p:cNvPr id="65548" name="TextBox 7"/>
            <p:cNvSpPr txBox="1">
              <a:spLocks noChangeArrowheads="1"/>
            </p:cNvSpPr>
            <p:nvPr/>
          </p:nvSpPr>
          <p:spPr bwMode="auto">
            <a:xfrm>
              <a:off x="5007440" y="494526"/>
              <a:ext cx="924492" cy="378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r>
                <a:rPr lang="sk-SK" altLang="en-US"/>
                <a:t>B</a:t>
              </a:r>
              <a:endParaRPr lang="en-US" altLang="en-US"/>
            </a:p>
          </p:txBody>
        </p:sp>
        <p:sp>
          <p:nvSpPr>
            <p:cNvPr id="9" name="Oval 8"/>
            <p:cNvSpPr/>
            <p:nvPr/>
          </p:nvSpPr>
          <p:spPr>
            <a:xfrm>
              <a:off x="4002937" y="873125"/>
              <a:ext cx="46025" cy="793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4047375" y="968375"/>
              <a:ext cx="46025" cy="793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4080704" y="873125"/>
              <a:ext cx="152359" cy="1079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a:xfrm flipH="1" flipV="1">
              <a:off x="4172754" y="1025525"/>
              <a:ext cx="95224" cy="460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3825186" y="920750"/>
              <a:ext cx="111095" cy="1174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5554" name="Group 13"/>
            <p:cNvGrpSpPr>
              <a:grpSpLocks/>
            </p:cNvGrpSpPr>
            <p:nvPr/>
          </p:nvGrpSpPr>
          <p:grpSpPr bwMode="auto">
            <a:xfrm>
              <a:off x="5554110" y="539184"/>
              <a:ext cx="520752" cy="478469"/>
              <a:chOff x="7103502" y="800719"/>
              <a:chExt cx="992748" cy="703083"/>
            </a:xfrm>
          </p:grpSpPr>
          <p:sp>
            <p:nvSpPr>
              <p:cNvPr id="15" name="Freeform 14"/>
              <p:cNvSpPr/>
              <p:nvPr/>
            </p:nvSpPr>
            <p:spPr>
              <a:xfrm>
                <a:off x="7668121" y="801551"/>
                <a:ext cx="414500" cy="559858"/>
              </a:xfrm>
              <a:custGeom>
                <a:avLst/>
                <a:gdLst>
                  <a:gd name="connsiteX0" fmla="*/ 8693 w 411787"/>
                  <a:gd name="connsiteY0" fmla="*/ 504206 h 559648"/>
                  <a:gd name="connsiteX1" fmla="*/ 142043 w 411787"/>
                  <a:gd name="connsiteY1" fmla="*/ 27956 h 559648"/>
                  <a:gd name="connsiteX2" fmla="*/ 303968 w 411787"/>
                  <a:gd name="connsiteY2" fmla="*/ 104156 h 559648"/>
                  <a:gd name="connsiteX3" fmla="*/ 399218 w 411787"/>
                  <a:gd name="connsiteY3" fmla="*/ 504206 h 559648"/>
                  <a:gd name="connsiteX4" fmla="*/ 8693 w 411787"/>
                  <a:gd name="connsiteY4" fmla="*/ 504206 h 559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787" h="559648">
                    <a:moveTo>
                      <a:pt x="8693" y="504206"/>
                    </a:moveTo>
                    <a:cubicBezTo>
                      <a:pt x="-34169" y="424831"/>
                      <a:pt x="92831" y="94631"/>
                      <a:pt x="142043" y="27956"/>
                    </a:cubicBezTo>
                    <a:cubicBezTo>
                      <a:pt x="191256" y="-38719"/>
                      <a:pt x="261106" y="24781"/>
                      <a:pt x="303968" y="104156"/>
                    </a:cubicBezTo>
                    <a:cubicBezTo>
                      <a:pt x="346830" y="183531"/>
                      <a:pt x="446843" y="435944"/>
                      <a:pt x="399218" y="504206"/>
                    </a:cubicBezTo>
                    <a:cubicBezTo>
                      <a:pt x="351593" y="572468"/>
                      <a:pt x="51555" y="583581"/>
                      <a:pt x="8693" y="504206"/>
                    </a:cubicBez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7652994" y="1331084"/>
                <a:ext cx="190608" cy="17262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7907140" y="1333416"/>
                <a:ext cx="190608" cy="1702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8" name="Straight Connector 17"/>
              <p:cNvCxnSpPr/>
              <p:nvPr/>
            </p:nvCxnSpPr>
            <p:spPr>
              <a:xfrm flipH="1">
                <a:off x="7438180" y="999834"/>
                <a:ext cx="281376" cy="31491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16" idx="3"/>
              </p:cNvCxnSpPr>
              <p:nvPr/>
            </p:nvCxnSpPr>
            <p:spPr>
              <a:xfrm>
                <a:off x="7102345" y="1461717"/>
                <a:ext cx="577878" cy="163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6" idx="2"/>
              </p:cNvCxnSpPr>
              <p:nvPr/>
            </p:nvCxnSpPr>
            <p:spPr>
              <a:xfrm>
                <a:off x="7187060" y="1394067"/>
                <a:ext cx="465934" cy="233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7102345" y="1361409"/>
                <a:ext cx="136149" cy="1166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Freeform 21"/>
              <p:cNvSpPr/>
              <p:nvPr/>
            </p:nvSpPr>
            <p:spPr>
              <a:xfrm>
                <a:off x="7286902" y="1314754"/>
                <a:ext cx="284401" cy="65317"/>
              </a:xfrm>
              <a:custGeom>
                <a:avLst/>
                <a:gdLst>
                  <a:gd name="connsiteX0" fmla="*/ 0 w 285750"/>
                  <a:gd name="connsiteY0" fmla="*/ 57192 h 66717"/>
                  <a:gd name="connsiteX1" fmla="*/ 28575 w 285750"/>
                  <a:gd name="connsiteY1" fmla="*/ 9567 h 66717"/>
                  <a:gd name="connsiteX2" fmla="*/ 57150 w 285750"/>
                  <a:gd name="connsiteY2" fmla="*/ 42 h 66717"/>
                  <a:gd name="connsiteX3" fmla="*/ 247650 w 285750"/>
                  <a:gd name="connsiteY3" fmla="*/ 19092 h 66717"/>
                  <a:gd name="connsiteX4" fmla="*/ 285750 w 285750"/>
                  <a:gd name="connsiteY4" fmla="*/ 66717 h 66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0" h="66717">
                    <a:moveTo>
                      <a:pt x="0" y="57192"/>
                    </a:moveTo>
                    <a:cubicBezTo>
                      <a:pt x="9525" y="41317"/>
                      <a:pt x="15484" y="22658"/>
                      <a:pt x="28575" y="9567"/>
                    </a:cubicBezTo>
                    <a:cubicBezTo>
                      <a:pt x="35675" y="2467"/>
                      <a:pt x="47119" y="-394"/>
                      <a:pt x="57150" y="42"/>
                    </a:cubicBezTo>
                    <a:cubicBezTo>
                      <a:pt x="120906" y="2814"/>
                      <a:pt x="184150" y="12742"/>
                      <a:pt x="247650" y="19092"/>
                    </a:cubicBezTo>
                    <a:cubicBezTo>
                      <a:pt x="281245" y="52687"/>
                      <a:pt x="270201" y="35619"/>
                      <a:pt x="285750" y="6671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sp>
        <p:nvSpPr>
          <p:cNvPr id="65540" name="TextBox 22"/>
          <p:cNvSpPr txBox="1">
            <a:spLocks noChangeArrowheads="1"/>
          </p:cNvSpPr>
          <p:nvPr/>
        </p:nvSpPr>
        <p:spPr bwMode="auto">
          <a:xfrm>
            <a:off x="3710099" y="724671"/>
            <a:ext cx="43815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err="1" smtClean="0"/>
              <a:t>Plan</a:t>
            </a:r>
            <a:r>
              <a:rPr lang="sk-SK" altLang="en-US" dirty="0"/>
              <a:t>: 1.  </a:t>
            </a:r>
            <a:r>
              <a:rPr lang="sk-SK" altLang="en-US" dirty="0" err="1"/>
              <a:t>Locate</a:t>
            </a:r>
            <a:r>
              <a:rPr lang="sk-SK" altLang="en-US" dirty="0"/>
              <a:t> </a:t>
            </a:r>
            <a:r>
              <a:rPr lang="sk-SK" altLang="en-US" dirty="0" err="1"/>
              <a:t>your</a:t>
            </a:r>
            <a:r>
              <a:rPr lang="sk-SK" altLang="en-US" dirty="0"/>
              <a:t> </a:t>
            </a:r>
            <a:r>
              <a:rPr lang="sk-SK" altLang="en-US" dirty="0" err="1"/>
              <a:t>position</a:t>
            </a:r>
            <a:r>
              <a:rPr lang="sk-SK" altLang="en-US" dirty="0"/>
              <a:t> and  state</a:t>
            </a:r>
          </a:p>
          <a:p>
            <a:r>
              <a:rPr lang="sk-SK" altLang="en-US" dirty="0"/>
              <a:t>          2.  </a:t>
            </a:r>
            <a:r>
              <a:rPr lang="sk-SK" altLang="en-US" dirty="0" err="1" smtClean="0"/>
              <a:t>If</a:t>
            </a:r>
            <a:r>
              <a:rPr lang="en-US" altLang="en-US" dirty="0" smtClean="0"/>
              <a:t> B and</a:t>
            </a:r>
            <a:r>
              <a:rPr lang="sk-SK" altLang="en-US" dirty="0" smtClean="0"/>
              <a:t> </a:t>
            </a:r>
            <a:r>
              <a:rPr lang="sk-SK" altLang="en-US" dirty="0"/>
              <a:t>B </a:t>
            </a:r>
            <a:r>
              <a:rPr lang="sk-SK" altLang="en-US" dirty="0" err="1"/>
              <a:t>clean</a:t>
            </a:r>
            <a:r>
              <a:rPr lang="sk-SK" altLang="en-US" dirty="0"/>
              <a:t> </a:t>
            </a:r>
            <a:r>
              <a:rPr lang="sk-SK" altLang="en-US" dirty="0" err="1"/>
              <a:t>then</a:t>
            </a:r>
            <a:r>
              <a:rPr lang="sk-SK" altLang="en-US" dirty="0"/>
              <a:t> </a:t>
            </a:r>
            <a:r>
              <a:rPr lang="sk-SK" altLang="en-US" dirty="0" err="1"/>
              <a:t>Left</a:t>
            </a:r>
            <a:endParaRPr lang="sk-SK" altLang="en-US" dirty="0"/>
          </a:p>
          <a:p>
            <a:r>
              <a:rPr lang="sk-SK" altLang="en-US" dirty="0"/>
              <a:t>          3.  </a:t>
            </a:r>
            <a:r>
              <a:rPr lang="en-US" altLang="en-US" dirty="0" smtClean="0"/>
              <a:t>If A dirty then </a:t>
            </a:r>
            <a:r>
              <a:rPr lang="sk-SK" altLang="en-US" dirty="0" err="1" smtClean="0"/>
              <a:t>Suck</a:t>
            </a:r>
            <a:r>
              <a:rPr lang="sk-SK" altLang="en-US" dirty="0"/>
              <a:t>.</a:t>
            </a:r>
          </a:p>
        </p:txBody>
      </p:sp>
      <p:sp>
        <p:nvSpPr>
          <p:cNvPr id="24" name="TextBox 23"/>
          <p:cNvSpPr txBox="1"/>
          <p:nvPr/>
        </p:nvSpPr>
        <p:spPr>
          <a:xfrm>
            <a:off x="752475" y="3073461"/>
            <a:ext cx="7210425" cy="707886"/>
          </a:xfrm>
          <a:prstGeom prst="rect">
            <a:avLst/>
          </a:prstGeom>
          <a:solidFill>
            <a:schemeClr val="accent1">
              <a:lumMod val="40000"/>
              <a:lumOff val="60000"/>
            </a:schemeClr>
          </a:solidFill>
        </p:spPr>
        <p:txBody>
          <a:bodyPr wrap="square">
            <a:spAutoFit/>
          </a:bodyPr>
          <a:lstStyle/>
          <a:p>
            <a:pPr>
              <a:defRPr/>
            </a:pPr>
            <a:r>
              <a:rPr lang="en-US" sz="2000" dirty="0" smtClean="0"/>
              <a:t>What kind of methods we can use to find a good plan always leading to the goal?</a:t>
            </a:r>
            <a:endParaRPr lang="en-US" sz="2000" dirty="0"/>
          </a:p>
        </p:txBody>
      </p:sp>
      <p:grpSp>
        <p:nvGrpSpPr>
          <p:cNvPr id="27" name="Group 26"/>
          <p:cNvGrpSpPr>
            <a:grpSpLocks/>
          </p:cNvGrpSpPr>
          <p:nvPr/>
        </p:nvGrpSpPr>
        <p:grpSpPr bwMode="auto">
          <a:xfrm>
            <a:off x="705644" y="4159772"/>
            <a:ext cx="11397456" cy="2300466"/>
            <a:chOff x="317182" y="3148017"/>
            <a:chExt cx="9817894" cy="2300975"/>
          </a:xfrm>
        </p:grpSpPr>
        <p:sp>
          <p:nvSpPr>
            <p:cNvPr id="65543" name="TextBox 24"/>
            <p:cNvSpPr txBox="1">
              <a:spLocks noChangeArrowheads="1"/>
            </p:cNvSpPr>
            <p:nvPr/>
          </p:nvSpPr>
          <p:spPr bwMode="auto">
            <a:xfrm>
              <a:off x="317182" y="3148017"/>
              <a:ext cx="8757285" cy="46176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000" dirty="0" smtClean="0"/>
                <a:t> </a:t>
              </a:r>
              <a:r>
                <a:rPr lang="en-US" altLang="en-US" sz="2400" dirty="0" smtClean="0"/>
                <a:t>For example incremental searching  (we shall see later). </a:t>
              </a:r>
              <a:endParaRPr lang="en-US" altLang="en-US" sz="2400" dirty="0"/>
            </a:p>
          </p:txBody>
        </p:sp>
        <p:sp>
          <p:nvSpPr>
            <p:cNvPr id="65544" name="TextBox 25"/>
            <p:cNvSpPr txBox="1">
              <a:spLocks noChangeArrowheads="1"/>
            </p:cNvSpPr>
            <p:nvPr/>
          </p:nvSpPr>
          <p:spPr bwMode="auto">
            <a:xfrm>
              <a:off x="392413" y="4248397"/>
              <a:ext cx="9742663" cy="1200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smtClean="0"/>
                <a:t>In both cases we suppose, that the environment does not change, agent is able to localize himself in the environment, actions are always possible and agent can execute them with 100 percent</a:t>
              </a:r>
              <a:r>
                <a:rPr lang="en-US" altLang="en-US" sz="2400" dirty="0" smtClean="0">
                  <a:solidFill>
                    <a:srgbClr val="FF0000"/>
                  </a:solidFill>
                </a:rPr>
                <a:t>.  We have a classical planning environment</a:t>
              </a:r>
              <a:r>
                <a:rPr lang="en-US" altLang="en-US" sz="2400" dirty="0" smtClean="0"/>
                <a:t>.</a:t>
              </a:r>
              <a:endParaRPr lang="en-US" altLang="en-US" sz="2400" dirty="0"/>
            </a:p>
          </p:txBody>
        </p:sp>
      </p:grpSp>
      <p:sp>
        <p:nvSpPr>
          <p:cNvPr id="2" name="TextBox 1"/>
          <p:cNvSpPr txBox="1"/>
          <p:nvPr/>
        </p:nvSpPr>
        <p:spPr>
          <a:xfrm>
            <a:off x="705644" y="2048705"/>
            <a:ext cx="7726087" cy="923330"/>
          </a:xfrm>
          <a:prstGeom prst="rect">
            <a:avLst/>
          </a:prstGeom>
          <a:noFill/>
        </p:spPr>
        <p:txBody>
          <a:bodyPr wrap="square" rtlCol="0">
            <a:spAutoFit/>
          </a:bodyPr>
          <a:lstStyle/>
          <a:p>
            <a:r>
              <a:rPr lang="sk-SK" dirty="0" err="1" smtClean="0"/>
              <a:t>This</a:t>
            </a:r>
            <a:r>
              <a:rPr lang="sk-SK" dirty="0" smtClean="0"/>
              <a:t> </a:t>
            </a:r>
            <a:r>
              <a:rPr lang="sk-SK" dirty="0" err="1" smtClean="0"/>
              <a:t>plan</a:t>
            </a:r>
            <a:r>
              <a:rPr lang="sk-SK" dirty="0" smtClean="0"/>
              <a:t> </a:t>
            </a:r>
            <a:r>
              <a:rPr lang="sk-SK" dirty="0" err="1" smtClean="0"/>
              <a:t>is</a:t>
            </a:r>
            <a:r>
              <a:rPr lang="sk-SK" dirty="0" smtClean="0"/>
              <a:t> </a:t>
            </a:r>
            <a:r>
              <a:rPr lang="sk-SK" dirty="0" err="1" smtClean="0"/>
              <a:t>not</a:t>
            </a:r>
            <a:r>
              <a:rPr lang="sk-SK" dirty="0" smtClean="0"/>
              <a:t> </a:t>
            </a:r>
            <a:r>
              <a:rPr lang="sk-SK" dirty="0" err="1" smtClean="0"/>
              <a:t>general</a:t>
            </a:r>
            <a:r>
              <a:rPr lang="sk-SK" dirty="0" smtClean="0"/>
              <a:t> </a:t>
            </a:r>
            <a:r>
              <a:rPr lang="sk-SK" dirty="0" err="1" smtClean="0"/>
              <a:t>enough</a:t>
            </a:r>
            <a:r>
              <a:rPr lang="sk-SK" dirty="0" smtClean="0"/>
              <a:t>. </a:t>
            </a:r>
            <a:r>
              <a:rPr lang="sk-SK" dirty="0" err="1" smtClean="0"/>
              <a:t>It</a:t>
            </a:r>
            <a:r>
              <a:rPr lang="sk-SK" dirty="0" smtClean="0"/>
              <a:t> </a:t>
            </a:r>
            <a:r>
              <a:rPr lang="sk-SK" dirty="0" err="1" smtClean="0"/>
              <a:t>works</a:t>
            </a:r>
            <a:r>
              <a:rPr lang="sk-SK" dirty="0" smtClean="0"/>
              <a:t> </a:t>
            </a:r>
            <a:r>
              <a:rPr lang="sk-SK" dirty="0" err="1" smtClean="0"/>
              <a:t>for</a:t>
            </a:r>
            <a:r>
              <a:rPr lang="sk-SK" dirty="0" smtClean="0"/>
              <a:t> </a:t>
            </a:r>
            <a:r>
              <a:rPr lang="sk-SK" dirty="0" err="1" smtClean="0"/>
              <a:t>the</a:t>
            </a:r>
            <a:r>
              <a:rPr lang="sk-SK" dirty="0" smtClean="0"/>
              <a:t> </a:t>
            </a:r>
            <a:r>
              <a:rPr lang="sk-SK" dirty="0" err="1" smtClean="0"/>
              <a:t>current</a:t>
            </a:r>
            <a:r>
              <a:rPr lang="sk-SK" dirty="0" smtClean="0"/>
              <a:t> </a:t>
            </a:r>
            <a:r>
              <a:rPr lang="sk-SK" dirty="0" err="1" smtClean="0"/>
              <a:t>initial</a:t>
            </a:r>
            <a:r>
              <a:rPr lang="sk-SK" dirty="0" smtClean="0"/>
              <a:t> </a:t>
            </a:r>
            <a:r>
              <a:rPr lang="sk-SK" dirty="0" smtClean="0"/>
              <a:t>state</a:t>
            </a:r>
            <a:r>
              <a:rPr lang="en-US" dirty="0" smtClean="0"/>
              <a:t> and current state of the environment</a:t>
            </a:r>
            <a:r>
              <a:rPr lang="sk-SK" dirty="0" smtClean="0"/>
              <a:t>. </a:t>
            </a:r>
            <a:r>
              <a:rPr lang="sk-SK" dirty="0" err="1" smtClean="0">
                <a:solidFill>
                  <a:srgbClr val="FF0000"/>
                </a:solidFill>
              </a:rPr>
              <a:t>Can</a:t>
            </a:r>
            <a:r>
              <a:rPr lang="sk-SK" dirty="0" smtClean="0">
                <a:solidFill>
                  <a:srgbClr val="FF0000"/>
                </a:solidFill>
              </a:rPr>
              <a:t> </a:t>
            </a:r>
            <a:r>
              <a:rPr lang="en-US" dirty="0" smtClean="0">
                <a:solidFill>
                  <a:srgbClr val="FF0000"/>
                </a:solidFill>
              </a:rPr>
              <a:t>we</a:t>
            </a:r>
            <a:r>
              <a:rPr lang="sk-SK" dirty="0" smtClean="0">
                <a:solidFill>
                  <a:srgbClr val="FF0000"/>
                </a:solidFill>
              </a:rPr>
              <a:t> </a:t>
            </a:r>
            <a:r>
              <a:rPr lang="sk-SK" dirty="0" err="1" smtClean="0">
                <a:solidFill>
                  <a:srgbClr val="FF0000"/>
                </a:solidFill>
              </a:rPr>
              <a:t>creat</a:t>
            </a:r>
            <a:r>
              <a:rPr lang="sk-SK" dirty="0" smtClean="0">
                <a:solidFill>
                  <a:srgbClr val="FF0000"/>
                </a:solidFill>
              </a:rPr>
              <a:t> a </a:t>
            </a:r>
            <a:r>
              <a:rPr lang="sk-SK" dirty="0" err="1" smtClean="0">
                <a:solidFill>
                  <a:srgbClr val="FF0000"/>
                </a:solidFill>
              </a:rPr>
              <a:t>simple</a:t>
            </a:r>
            <a:r>
              <a:rPr lang="sk-SK" dirty="0" smtClean="0">
                <a:solidFill>
                  <a:srgbClr val="FF0000"/>
                </a:solidFill>
              </a:rPr>
              <a:t> </a:t>
            </a:r>
            <a:r>
              <a:rPr lang="sk-SK" dirty="0" err="1" smtClean="0">
                <a:solidFill>
                  <a:srgbClr val="FF0000"/>
                </a:solidFill>
              </a:rPr>
              <a:t>plan</a:t>
            </a:r>
            <a:r>
              <a:rPr lang="sk-SK" dirty="0" smtClean="0">
                <a:solidFill>
                  <a:srgbClr val="FF0000"/>
                </a:solidFill>
              </a:rPr>
              <a:t> </a:t>
            </a:r>
            <a:r>
              <a:rPr lang="sk-SK" dirty="0" err="1" smtClean="0">
                <a:solidFill>
                  <a:srgbClr val="FF0000"/>
                </a:solidFill>
              </a:rPr>
              <a:t>that</a:t>
            </a:r>
            <a:r>
              <a:rPr lang="sk-SK" dirty="0" smtClean="0">
                <a:solidFill>
                  <a:srgbClr val="FF0000"/>
                </a:solidFill>
              </a:rPr>
              <a:t> </a:t>
            </a:r>
            <a:r>
              <a:rPr lang="sk-SK" dirty="0" err="1" smtClean="0">
                <a:solidFill>
                  <a:srgbClr val="FF0000"/>
                </a:solidFill>
              </a:rPr>
              <a:t>works</a:t>
            </a:r>
            <a:r>
              <a:rPr lang="sk-SK" dirty="0" smtClean="0">
                <a:solidFill>
                  <a:srgbClr val="FF0000"/>
                </a:solidFill>
              </a:rPr>
              <a:t> </a:t>
            </a:r>
            <a:r>
              <a:rPr lang="sk-SK" dirty="0" err="1" smtClean="0">
                <a:solidFill>
                  <a:srgbClr val="FF0000"/>
                </a:solidFill>
              </a:rPr>
              <a:t>for</a:t>
            </a:r>
            <a:r>
              <a:rPr lang="sk-SK" dirty="0" smtClean="0">
                <a:solidFill>
                  <a:srgbClr val="FF0000"/>
                </a:solidFill>
              </a:rPr>
              <a:t> </a:t>
            </a:r>
            <a:r>
              <a:rPr lang="sk-SK" dirty="0" err="1" smtClean="0">
                <a:solidFill>
                  <a:srgbClr val="FF0000"/>
                </a:solidFill>
              </a:rPr>
              <a:t>all</a:t>
            </a:r>
            <a:r>
              <a:rPr lang="sk-SK" dirty="0" smtClean="0">
                <a:solidFill>
                  <a:srgbClr val="FF0000"/>
                </a:solidFill>
              </a:rPr>
              <a:t> </a:t>
            </a:r>
            <a:r>
              <a:rPr lang="sk-SK" dirty="0" err="1" smtClean="0">
                <a:solidFill>
                  <a:srgbClr val="FF0000"/>
                </a:solidFill>
              </a:rPr>
              <a:t>initial</a:t>
            </a:r>
            <a:r>
              <a:rPr lang="sk-SK" dirty="0" smtClean="0">
                <a:solidFill>
                  <a:srgbClr val="FF0000"/>
                </a:solidFill>
              </a:rPr>
              <a:t> </a:t>
            </a:r>
            <a:r>
              <a:rPr lang="sk-SK" dirty="0" err="1" smtClean="0">
                <a:solidFill>
                  <a:srgbClr val="FF0000"/>
                </a:solidFill>
              </a:rPr>
              <a:t>states</a:t>
            </a:r>
            <a:r>
              <a:rPr lang="sk-SK" dirty="0" smtClean="0">
                <a:solidFill>
                  <a:srgbClr val="FF0000"/>
                </a:solidFill>
              </a:rPr>
              <a:t>?</a:t>
            </a:r>
            <a:endParaRPr lang="en-US" dirty="0">
              <a:solidFill>
                <a:srgbClr val="FF0000"/>
              </a:solidFill>
            </a:endParaRPr>
          </a:p>
        </p:txBody>
      </p:sp>
      <p:sp>
        <p:nvSpPr>
          <p:cNvPr id="3" name="TextBox 2"/>
          <p:cNvSpPr txBox="1"/>
          <p:nvPr/>
        </p:nvSpPr>
        <p:spPr>
          <a:xfrm>
            <a:off x="8630444" y="2017950"/>
            <a:ext cx="3320256" cy="369332"/>
          </a:xfrm>
          <a:prstGeom prst="rect">
            <a:avLst/>
          </a:prstGeom>
          <a:solidFill>
            <a:schemeClr val="accent6">
              <a:lumMod val="60000"/>
              <a:lumOff val="40000"/>
            </a:schemeClr>
          </a:solidFill>
        </p:spPr>
        <p:txBody>
          <a:bodyPr wrap="square" rtlCol="0">
            <a:spAutoFit/>
          </a:bodyPr>
          <a:lstStyle/>
          <a:p>
            <a:r>
              <a:rPr lang="sk-SK" dirty="0" err="1" smtClean="0"/>
              <a:t>Left</a:t>
            </a:r>
            <a:r>
              <a:rPr lang="sk-SK" dirty="0" smtClean="0"/>
              <a:t>, </a:t>
            </a:r>
            <a:r>
              <a:rPr lang="sk-SK" dirty="0" err="1" smtClean="0"/>
              <a:t>Suck</a:t>
            </a:r>
            <a:r>
              <a:rPr lang="sk-SK" dirty="0" smtClean="0"/>
              <a:t>, </a:t>
            </a:r>
            <a:r>
              <a:rPr lang="sk-SK" dirty="0" err="1" smtClean="0"/>
              <a:t>Right</a:t>
            </a:r>
            <a:r>
              <a:rPr lang="sk-SK" dirty="0" smtClean="0"/>
              <a:t>, </a:t>
            </a:r>
            <a:r>
              <a:rPr lang="sk-SK" dirty="0" err="1" smtClean="0"/>
              <a:t>Suck</a:t>
            </a:r>
            <a:endParaRPr lang="en-US" dirty="0"/>
          </a:p>
        </p:txBody>
      </p:sp>
    </p:spTree>
    <p:extLst>
      <p:ext uri="{BB962C8B-B14F-4D97-AF65-F5344CB8AC3E}">
        <p14:creationId xmlns:p14="http://schemas.microsoft.com/office/powerpoint/2010/main" val="14400918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 grpId="0"/>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6325" y="287338"/>
            <a:ext cx="7543800" cy="779462"/>
          </a:xfrm>
        </p:spPr>
        <p:txBody>
          <a:bodyPr/>
          <a:lstStyle/>
          <a:p>
            <a:pPr>
              <a:defRPr/>
            </a:pPr>
            <a:r>
              <a:rPr lang="en-US" dirty="0" smtClean="0"/>
              <a:t>Planning problems</a:t>
            </a:r>
            <a:endParaRPr lang="en-US" dirty="0"/>
          </a:p>
        </p:txBody>
      </p:sp>
      <p:sp>
        <p:nvSpPr>
          <p:cNvPr id="3" name="TextBox 2"/>
          <p:cNvSpPr txBox="1"/>
          <p:nvPr/>
        </p:nvSpPr>
        <p:spPr>
          <a:xfrm>
            <a:off x="1920874" y="1653698"/>
            <a:ext cx="9318625" cy="2277547"/>
          </a:xfrm>
          <a:prstGeom prst="rect">
            <a:avLst/>
          </a:prstGeom>
          <a:solidFill>
            <a:schemeClr val="accent1">
              <a:lumMod val="60000"/>
              <a:lumOff val="40000"/>
            </a:schemeClr>
          </a:solidFill>
        </p:spPr>
        <p:txBody>
          <a:bodyPr wrap="square">
            <a:spAutoFit/>
          </a:bodyPr>
          <a:lstStyle/>
          <a:p>
            <a:pPr marL="285750" indent="-285750">
              <a:buFontTx/>
              <a:buChar char="-"/>
              <a:defRPr/>
            </a:pPr>
            <a:r>
              <a:rPr lang="en-US" sz="2000" dirty="0" smtClean="0"/>
              <a:t>What if agent’s sensors does not work</a:t>
            </a:r>
            <a:r>
              <a:rPr lang="sk-SK" sz="2000" dirty="0" smtClean="0"/>
              <a:t>? </a:t>
            </a:r>
            <a:endParaRPr lang="en-US" sz="2000" dirty="0" smtClean="0"/>
          </a:p>
          <a:p>
            <a:pPr marL="285750" indent="-285750">
              <a:buFontTx/>
              <a:buChar char="-"/>
              <a:defRPr/>
            </a:pPr>
            <a:r>
              <a:rPr lang="en-US" sz="2000" dirty="0" smtClean="0"/>
              <a:t>What if action is sometimes executed and sometimes not</a:t>
            </a:r>
            <a:r>
              <a:rPr lang="sk-SK" sz="2000" dirty="0" smtClean="0"/>
              <a:t>? </a:t>
            </a:r>
            <a:endParaRPr lang="en-US" sz="2000" dirty="0" smtClean="0"/>
          </a:p>
          <a:p>
            <a:pPr marL="285750" indent="-285750">
              <a:buFontTx/>
              <a:buChar char="-"/>
              <a:defRPr/>
            </a:pPr>
            <a:r>
              <a:rPr lang="en-US" sz="2000" dirty="0" smtClean="0"/>
              <a:t>What if the state space is huge and the possible number of states is enormous?</a:t>
            </a:r>
          </a:p>
          <a:p>
            <a:pPr marL="285750" indent="-285750">
              <a:buFontTx/>
              <a:buChar char="-"/>
              <a:defRPr/>
            </a:pPr>
            <a:r>
              <a:rPr lang="en-US" sz="2000" dirty="0" smtClean="0"/>
              <a:t>Etc.</a:t>
            </a:r>
          </a:p>
          <a:p>
            <a:pPr marL="285750" indent="-285750">
              <a:buFontTx/>
              <a:buChar char="-"/>
              <a:defRPr/>
            </a:pPr>
            <a:endParaRPr lang="en-US" dirty="0"/>
          </a:p>
          <a:p>
            <a:pPr>
              <a:defRPr/>
            </a:pPr>
            <a:r>
              <a:rPr lang="en-US" sz="2400" dirty="0" smtClean="0"/>
              <a:t>Planning is not a simple problem in general</a:t>
            </a:r>
            <a:endParaRPr lang="en-US" sz="2400" dirty="0"/>
          </a:p>
        </p:txBody>
      </p:sp>
      <p:sp>
        <p:nvSpPr>
          <p:cNvPr id="4" name="TextBox 3"/>
          <p:cNvSpPr txBox="1">
            <a:spLocks noChangeArrowheads="1"/>
          </p:cNvSpPr>
          <p:nvPr/>
        </p:nvSpPr>
        <p:spPr bwMode="auto">
          <a:xfrm>
            <a:off x="1847848" y="4530725"/>
            <a:ext cx="81470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400" dirty="0"/>
              <a:t>1.  </a:t>
            </a:r>
            <a:r>
              <a:rPr lang="en-US" altLang="en-US" sz="2400" dirty="0"/>
              <a:t>S</a:t>
            </a:r>
            <a:r>
              <a:rPr lang="sk-SK" altLang="en-US" sz="2400" dirty="0" err="1" smtClean="0"/>
              <a:t>en</a:t>
            </a:r>
            <a:r>
              <a:rPr lang="en-US" altLang="en-US" sz="2400" dirty="0" err="1" smtClean="0"/>
              <a:t>sor</a:t>
            </a:r>
            <a:r>
              <a:rPr lang="en-US" altLang="en-US" sz="2400" dirty="0" smtClean="0"/>
              <a:t> </a:t>
            </a:r>
            <a:r>
              <a:rPr lang="sk-SK" altLang="en-US" sz="2400" dirty="0" err="1" smtClean="0"/>
              <a:t>less</a:t>
            </a:r>
            <a:r>
              <a:rPr lang="en-US" altLang="en-US" sz="2400" dirty="0" smtClean="0"/>
              <a:t> planning.</a:t>
            </a:r>
            <a:endParaRPr lang="sk-SK" altLang="en-US" sz="2400" dirty="0"/>
          </a:p>
          <a:p>
            <a:r>
              <a:rPr lang="sk-SK" altLang="en-US" sz="2400" dirty="0"/>
              <a:t>2.  </a:t>
            </a:r>
            <a:r>
              <a:rPr lang="sk-SK" altLang="en-US" sz="2400" dirty="0" err="1" smtClean="0"/>
              <a:t>Pl</a:t>
            </a:r>
            <a:r>
              <a:rPr lang="en-US" altLang="en-US" sz="2400" dirty="0" err="1" smtClean="0"/>
              <a:t>anning</a:t>
            </a:r>
            <a:r>
              <a:rPr lang="en-US" altLang="en-US" sz="2400" dirty="0" smtClean="0"/>
              <a:t> in the </a:t>
            </a:r>
            <a:r>
              <a:rPr lang="sk-SK" altLang="en-US" sz="2400" dirty="0" smtClean="0"/>
              <a:t> </a:t>
            </a:r>
            <a:r>
              <a:rPr lang="sk-SK" altLang="en-US" sz="2400" dirty="0" err="1" smtClean="0"/>
              <a:t>stochastic</a:t>
            </a:r>
            <a:r>
              <a:rPr lang="sk-SK" altLang="en-US" sz="2400" dirty="0" smtClean="0"/>
              <a:t> </a:t>
            </a:r>
            <a:r>
              <a:rPr lang="en-US" altLang="en-US" sz="2400" dirty="0" smtClean="0"/>
              <a:t>environment</a:t>
            </a:r>
            <a:r>
              <a:rPr lang="sk-SK" altLang="en-US" sz="2400" dirty="0" smtClean="0"/>
              <a:t>. </a:t>
            </a:r>
            <a:endParaRPr lang="en-US" altLang="en-US" sz="2400" dirty="0"/>
          </a:p>
        </p:txBody>
      </p:sp>
    </p:spTree>
    <p:extLst>
      <p:ext uri="{BB962C8B-B14F-4D97-AF65-F5344CB8AC3E}">
        <p14:creationId xmlns:p14="http://schemas.microsoft.com/office/powerpoint/2010/main" val="39518485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Box 1"/>
          <p:cNvSpPr txBox="1">
            <a:spLocks noChangeArrowheads="1"/>
          </p:cNvSpPr>
          <p:nvPr/>
        </p:nvSpPr>
        <p:spPr bwMode="auto">
          <a:xfrm>
            <a:off x="1666875" y="238126"/>
            <a:ext cx="8820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800" b="1" dirty="0" err="1" smtClean="0"/>
              <a:t>Sensorless</a:t>
            </a:r>
            <a:r>
              <a:rPr lang="en-US" altLang="en-US" sz="2800" b="1" dirty="0" smtClean="0"/>
              <a:t> planning </a:t>
            </a:r>
            <a:r>
              <a:rPr lang="sk-SK" altLang="en-US" sz="2800" b="1" dirty="0" smtClean="0"/>
              <a:t>(</a:t>
            </a:r>
            <a:r>
              <a:rPr lang="en-US" altLang="en-US" sz="2800" b="1" dirty="0" smtClean="0"/>
              <a:t>clean room example</a:t>
            </a:r>
            <a:r>
              <a:rPr lang="sk-SK" altLang="en-US" sz="2800" b="1" dirty="0" smtClean="0"/>
              <a:t>)</a:t>
            </a:r>
            <a:endParaRPr lang="en-US" altLang="en-US" sz="2800" b="1" dirty="0"/>
          </a:p>
        </p:txBody>
      </p:sp>
      <p:sp>
        <p:nvSpPr>
          <p:cNvPr id="3" name="TextBox 2"/>
          <p:cNvSpPr txBox="1">
            <a:spLocks noChangeArrowheads="1"/>
          </p:cNvSpPr>
          <p:nvPr/>
        </p:nvSpPr>
        <p:spPr bwMode="auto">
          <a:xfrm>
            <a:off x="1819276" y="904875"/>
            <a:ext cx="23479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What do  </a:t>
            </a:r>
            <a:r>
              <a:rPr lang="en-US" altLang="en-US" dirty="0" smtClean="0"/>
              <a:t>we know at the beginning</a:t>
            </a:r>
            <a:r>
              <a:rPr lang="sk-SK" altLang="en-US" dirty="0" smtClean="0"/>
              <a:t>?</a:t>
            </a:r>
            <a:endParaRPr lang="en-US" altLang="en-US" dirty="0"/>
          </a:p>
        </p:txBody>
      </p:sp>
      <p:grpSp>
        <p:nvGrpSpPr>
          <p:cNvPr id="48" name="Group 47"/>
          <p:cNvGrpSpPr>
            <a:grpSpLocks/>
          </p:cNvGrpSpPr>
          <p:nvPr/>
        </p:nvGrpSpPr>
        <p:grpSpPr bwMode="auto">
          <a:xfrm>
            <a:off x="3752850" y="1941513"/>
            <a:ext cx="3430588" cy="1611312"/>
            <a:chOff x="2190215" y="2046387"/>
            <a:chExt cx="3533780" cy="1678874"/>
          </a:xfrm>
        </p:grpSpPr>
        <p:grpSp>
          <p:nvGrpSpPr>
            <p:cNvPr id="67745" name="Group 7"/>
            <p:cNvGrpSpPr>
              <a:grpSpLocks/>
            </p:cNvGrpSpPr>
            <p:nvPr/>
          </p:nvGrpSpPr>
          <p:grpSpPr bwMode="auto">
            <a:xfrm>
              <a:off x="3390490" y="2163825"/>
              <a:ext cx="1000774" cy="404413"/>
              <a:chOff x="3219572" y="1962880"/>
              <a:chExt cx="1000774" cy="404413"/>
            </a:xfrm>
          </p:grpSpPr>
          <p:sp>
            <p:nvSpPr>
              <p:cNvPr id="4" name="Rectangle 3"/>
              <p:cNvSpPr/>
              <p:nvPr/>
            </p:nvSpPr>
            <p:spPr>
              <a:xfrm>
                <a:off x="3219572" y="1962880"/>
                <a:ext cx="485670" cy="370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3705242" y="1962880"/>
                <a:ext cx="515104" cy="370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Freeform 5"/>
              <p:cNvSpPr/>
              <p:nvPr/>
            </p:nvSpPr>
            <p:spPr>
              <a:xfrm>
                <a:off x="3257183" y="2167984"/>
                <a:ext cx="310698" cy="165406"/>
              </a:xfrm>
              <a:custGeom>
                <a:avLst/>
                <a:gdLst>
                  <a:gd name="connsiteX0" fmla="*/ 104775 w 412208"/>
                  <a:gd name="connsiteY0" fmla="*/ 57150 h 166484"/>
                  <a:gd name="connsiteX1" fmla="*/ 57150 w 412208"/>
                  <a:gd name="connsiteY1" fmla="*/ 66675 h 166484"/>
                  <a:gd name="connsiteX2" fmla="*/ 95250 w 412208"/>
                  <a:gd name="connsiteY2" fmla="*/ 142875 h 166484"/>
                  <a:gd name="connsiteX3" fmla="*/ 247650 w 412208"/>
                  <a:gd name="connsiteY3" fmla="*/ 133350 h 166484"/>
                  <a:gd name="connsiteX4" fmla="*/ 228600 w 412208"/>
                  <a:gd name="connsiteY4" fmla="*/ 76200 h 166484"/>
                  <a:gd name="connsiteX5" fmla="*/ 161925 w 412208"/>
                  <a:gd name="connsiteY5" fmla="*/ 66675 h 166484"/>
                  <a:gd name="connsiteX6" fmla="*/ 19050 w 412208"/>
                  <a:gd name="connsiteY6" fmla="*/ 95250 h 166484"/>
                  <a:gd name="connsiteX7" fmla="*/ 0 w 412208"/>
                  <a:gd name="connsiteY7" fmla="*/ 123825 h 166484"/>
                  <a:gd name="connsiteX8" fmla="*/ 352425 w 412208"/>
                  <a:gd name="connsiteY8" fmla="*/ 133350 h 166484"/>
                  <a:gd name="connsiteX9" fmla="*/ 342900 w 412208"/>
                  <a:gd name="connsiteY9" fmla="*/ 76200 h 166484"/>
                  <a:gd name="connsiteX10" fmla="*/ 314325 w 412208"/>
                  <a:gd name="connsiteY10" fmla="*/ 66675 h 166484"/>
                  <a:gd name="connsiteX11" fmla="*/ 180975 w 412208"/>
                  <a:gd name="connsiteY11" fmla="*/ 76200 h 166484"/>
                  <a:gd name="connsiteX12" fmla="*/ 152400 w 412208"/>
                  <a:gd name="connsiteY12" fmla="*/ 85725 h 166484"/>
                  <a:gd name="connsiteX13" fmla="*/ 95250 w 412208"/>
                  <a:gd name="connsiteY13" fmla="*/ 123825 h 166484"/>
                  <a:gd name="connsiteX14" fmla="*/ 180975 w 412208"/>
                  <a:gd name="connsiteY14" fmla="*/ 114300 h 166484"/>
                  <a:gd name="connsiteX15" fmla="*/ 171450 w 412208"/>
                  <a:gd name="connsiteY15" fmla="*/ 57150 h 166484"/>
                  <a:gd name="connsiteX16" fmla="*/ 38100 w 412208"/>
                  <a:gd name="connsiteY16" fmla="*/ 95250 h 166484"/>
                  <a:gd name="connsiteX17" fmla="*/ 47625 w 412208"/>
                  <a:gd name="connsiteY17" fmla="*/ 142875 h 166484"/>
                  <a:gd name="connsiteX18" fmla="*/ 85725 w 412208"/>
                  <a:gd name="connsiteY18" fmla="*/ 152400 h 166484"/>
                  <a:gd name="connsiteX19" fmla="*/ 361950 w 412208"/>
                  <a:gd name="connsiteY19" fmla="*/ 133350 h 166484"/>
                  <a:gd name="connsiteX20" fmla="*/ 390525 w 412208"/>
                  <a:gd name="connsiteY20" fmla="*/ 114300 h 166484"/>
                  <a:gd name="connsiteX21" fmla="*/ 390525 w 412208"/>
                  <a:gd name="connsiteY21" fmla="*/ 19050 h 166484"/>
                  <a:gd name="connsiteX22" fmla="*/ 342900 w 412208"/>
                  <a:gd name="connsiteY22" fmla="*/ 0 h 166484"/>
                  <a:gd name="connsiteX23" fmla="*/ 142875 w 412208"/>
                  <a:gd name="connsiteY23" fmla="*/ 9525 h 166484"/>
                  <a:gd name="connsiteX24" fmla="*/ 114300 w 412208"/>
                  <a:gd name="connsiteY24" fmla="*/ 19050 h 166484"/>
                  <a:gd name="connsiteX25" fmla="*/ 104775 w 412208"/>
                  <a:gd name="connsiteY25" fmla="*/ 47625 h 166484"/>
                  <a:gd name="connsiteX26" fmla="*/ 114300 w 412208"/>
                  <a:gd name="connsiteY26" fmla="*/ 76200 h 166484"/>
                  <a:gd name="connsiteX27" fmla="*/ 171450 w 412208"/>
                  <a:gd name="connsiteY27" fmla="*/ 95250 h 166484"/>
                  <a:gd name="connsiteX28" fmla="*/ 123825 w 412208"/>
                  <a:gd name="connsiteY28" fmla="*/ 123825 h 166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2208" h="166484">
                    <a:moveTo>
                      <a:pt x="104775" y="57150"/>
                    </a:moveTo>
                    <a:cubicBezTo>
                      <a:pt x="88900" y="60325"/>
                      <a:pt x="65182" y="52619"/>
                      <a:pt x="57150" y="66675"/>
                    </a:cubicBezTo>
                    <a:cubicBezTo>
                      <a:pt x="31976" y="110730"/>
                      <a:pt x="72289" y="127568"/>
                      <a:pt x="95250" y="142875"/>
                    </a:cubicBezTo>
                    <a:cubicBezTo>
                      <a:pt x="146050" y="139700"/>
                      <a:pt x="202124" y="156113"/>
                      <a:pt x="247650" y="133350"/>
                    </a:cubicBezTo>
                    <a:cubicBezTo>
                      <a:pt x="265611" y="124370"/>
                      <a:pt x="244451" y="88528"/>
                      <a:pt x="228600" y="76200"/>
                    </a:cubicBezTo>
                    <a:cubicBezTo>
                      <a:pt x="210879" y="62417"/>
                      <a:pt x="184150" y="69850"/>
                      <a:pt x="161925" y="66675"/>
                    </a:cubicBezTo>
                    <a:cubicBezTo>
                      <a:pt x="109553" y="71039"/>
                      <a:pt x="57477" y="56823"/>
                      <a:pt x="19050" y="95250"/>
                    </a:cubicBezTo>
                    <a:cubicBezTo>
                      <a:pt x="10955" y="103345"/>
                      <a:pt x="6350" y="114300"/>
                      <a:pt x="0" y="123825"/>
                    </a:cubicBezTo>
                    <a:cubicBezTo>
                      <a:pt x="125172" y="173894"/>
                      <a:pt x="130607" y="183438"/>
                      <a:pt x="352425" y="133350"/>
                    </a:cubicBezTo>
                    <a:cubicBezTo>
                      <a:pt x="371263" y="129096"/>
                      <a:pt x="352482" y="92968"/>
                      <a:pt x="342900" y="76200"/>
                    </a:cubicBezTo>
                    <a:cubicBezTo>
                      <a:pt x="337919" y="67483"/>
                      <a:pt x="323850" y="69850"/>
                      <a:pt x="314325" y="66675"/>
                    </a:cubicBezTo>
                    <a:cubicBezTo>
                      <a:pt x="269875" y="69850"/>
                      <a:pt x="225233" y="70993"/>
                      <a:pt x="180975" y="76200"/>
                    </a:cubicBezTo>
                    <a:cubicBezTo>
                      <a:pt x="171004" y="77373"/>
                      <a:pt x="161177" y="80849"/>
                      <a:pt x="152400" y="85725"/>
                    </a:cubicBezTo>
                    <a:cubicBezTo>
                      <a:pt x="132386" y="96844"/>
                      <a:pt x="72495" y="126353"/>
                      <a:pt x="95250" y="123825"/>
                    </a:cubicBezTo>
                    <a:lnTo>
                      <a:pt x="180975" y="114300"/>
                    </a:lnTo>
                    <a:cubicBezTo>
                      <a:pt x="177800" y="95250"/>
                      <a:pt x="189475" y="64083"/>
                      <a:pt x="171450" y="57150"/>
                    </a:cubicBezTo>
                    <a:cubicBezTo>
                      <a:pt x="76955" y="20806"/>
                      <a:pt x="69011" y="48883"/>
                      <a:pt x="38100" y="95250"/>
                    </a:cubicBezTo>
                    <a:cubicBezTo>
                      <a:pt x="41275" y="111125"/>
                      <a:pt x="37261" y="130438"/>
                      <a:pt x="47625" y="142875"/>
                    </a:cubicBezTo>
                    <a:cubicBezTo>
                      <a:pt x="56006" y="152932"/>
                      <a:pt x="72640" y="152797"/>
                      <a:pt x="85725" y="152400"/>
                    </a:cubicBezTo>
                    <a:cubicBezTo>
                      <a:pt x="177976" y="149605"/>
                      <a:pt x="269875" y="139700"/>
                      <a:pt x="361950" y="133350"/>
                    </a:cubicBezTo>
                    <a:cubicBezTo>
                      <a:pt x="371475" y="127000"/>
                      <a:pt x="382430" y="122395"/>
                      <a:pt x="390525" y="114300"/>
                    </a:cubicBezTo>
                    <a:cubicBezTo>
                      <a:pt x="418720" y="86105"/>
                      <a:pt x="420144" y="57132"/>
                      <a:pt x="390525" y="19050"/>
                    </a:cubicBezTo>
                    <a:cubicBezTo>
                      <a:pt x="380028" y="5554"/>
                      <a:pt x="358775" y="6350"/>
                      <a:pt x="342900" y="0"/>
                    </a:cubicBezTo>
                    <a:cubicBezTo>
                      <a:pt x="276225" y="3175"/>
                      <a:pt x="209395" y="3982"/>
                      <a:pt x="142875" y="9525"/>
                    </a:cubicBezTo>
                    <a:cubicBezTo>
                      <a:pt x="132869" y="10359"/>
                      <a:pt x="121400" y="11950"/>
                      <a:pt x="114300" y="19050"/>
                    </a:cubicBezTo>
                    <a:cubicBezTo>
                      <a:pt x="107200" y="26150"/>
                      <a:pt x="107950" y="38100"/>
                      <a:pt x="104775" y="47625"/>
                    </a:cubicBezTo>
                    <a:cubicBezTo>
                      <a:pt x="107950" y="57150"/>
                      <a:pt x="106130" y="70364"/>
                      <a:pt x="114300" y="76200"/>
                    </a:cubicBezTo>
                    <a:cubicBezTo>
                      <a:pt x="130640" y="87872"/>
                      <a:pt x="171450" y="95250"/>
                      <a:pt x="171450" y="95250"/>
                    </a:cubicBezTo>
                    <a:cubicBezTo>
                      <a:pt x="134356" y="107615"/>
                      <a:pt x="149975" y="97675"/>
                      <a:pt x="123825" y="1238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786" name="TextBox 6"/>
              <p:cNvSpPr txBox="1">
                <a:spLocks noChangeArrowheads="1"/>
              </p:cNvSpPr>
              <p:nvPr/>
            </p:nvSpPr>
            <p:spPr bwMode="auto">
              <a:xfrm>
                <a:off x="3843338" y="1982475"/>
                <a:ext cx="238125" cy="384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grpSp>
        <p:grpSp>
          <p:nvGrpSpPr>
            <p:cNvPr id="67746" name="Group 14"/>
            <p:cNvGrpSpPr>
              <a:grpSpLocks/>
            </p:cNvGrpSpPr>
            <p:nvPr/>
          </p:nvGrpSpPr>
          <p:grpSpPr bwMode="auto">
            <a:xfrm>
              <a:off x="4723221" y="2183674"/>
              <a:ext cx="1000774" cy="404890"/>
              <a:chOff x="4552303" y="1982729"/>
              <a:chExt cx="1000774" cy="404890"/>
            </a:xfrm>
          </p:grpSpPr>
          <p:grpSp>
            <p:nvGrpSpPr>
              <p:cNvPr id="67777" name="Group 8"/>
              <p:cNvGrpSpPr>
                <a:grpSpLocks/>
              </p:cNvGrpSpPr>
              <p:nvPr/>
            </p:nvGrpSpPr>
            <p:grpSpPr bwMode="auto">
              <a:xfrm>
                <a:off x="4552303" y="1982729"/>
                <a:ext cx="1000774" cy="404890"/>
                <a:chOff x="3218802" y="1962403"/>
                <a:chExt cx="1000774" cy="404890"/>
              </a:xfrm>
            </p:grpSpPr>
            <p:sp>
              <p:nvSpPr>
                <p:cNvPr id="10" name="Rectangle 9"/>
                <p:cNvSpPr/>
                <p:nvPr/>
              </p:nvSpPr>
              <p:spPr>
                <a:xfrm>
                  <a:off x="3218802" y="1962403"/>
                  <a:ext cx="485669" cy="370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3704471" y="1962403"/>
                  <a:ext cx="515105" cy="370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Freeform 11"/>
                <p:cNvSpPr/>
                <p:nvPr/>
              </p:nvSpPr>
              <p:spPr>
                <a:xfrm>
                  <a:off x="3256412" y="2167507"/>
                  <a:ext cx="310698" cy="145558"/>
                </a:xfrm>
                <a:custGeom>
                  <a:avLst/>
                  <a:gdLst>
                    <a:gd name="connsiteX0" fmla="*/ 104775 w 412208"/>
                    <a:gd name="connsiteY0" fmla="*/ 57150 h 166484"/>
                    <a:gd name="connsiteX1" fmla="*/ 57150 w 412208"/>
                    <a:gd name="connsiteY1" fmla="*/ 66675 h 166484"/>
                    <a:gd name="connsiteX2" fmla="*/ 95250 w 412208"/>
                    <a:gd name="connsiteY2" fmla="*/ 142875 h 166484"/>
                    <a:gd name="connsiteX3" fmla="*/ 247650 w 412208"/>
                    <a:gd name="connsiteY3" fmla="*/ 133350 h 166484"/>
                    <a:gd name="connsiteX4" fmla="*/ 228600 w 412208"/>
                    <a:gd name="connsiteY4" fmla="*/ 76200 h 166484"/>
                    <a:gd name="connsiteX5" fmla="*/ 161925 w 412208"/>
                    <a:gd name="connsiteY5" fmla="*/ 66675 h 166484"/>
                    <a:gd name="connsiteX6" fmla="*/ 19050 w 412208"/>
                    <a:gd name="connsiteY6" fmla="*/ 95250 h 166484"/>
                    <a:gd name="connsiteX7" fmla="*/ 0 w 412208"/>
                    <a:gd name="connsiteY7" fmla="*/ 123825 h 166484"/>
                    <a:gd name="connsiteX8" fmla="*/ 352425 w 412208"/>
                    <a:gd name="connsiteY8" fmla="*/ 133350 h 166484"/>
                    <a:gd name="connsiteX9" fmla="*/ 342900 w 412208"/>
                    <a:gd name="connsiteY9" fmla="*/ 76200 h 166484"/>
                    <a:gd name="connsiteX10" fmla="*/ 314325 w 412208"/>
                    <a:gd name="connsiteY10" fmla="*/ 66675 h 166484"/>
                    <a:gd name="connsiteX11" fmla="*/ 180975 w 412208"/>
                    <a:gd name="connsiteY11" fmla="*/ 76200 h 166484"/>
                    <a:gd name="connsiteX12" fmla="*/ 152400 w 412208"/>
                    <a:gd name="connsiteY12" fmla="*/ 85725 h 166484"/>
                    <a:gd name="connsiteX13" fmla="*/ 95250 w 412208"/>
                    <a:gd name="connsiteY13" fmla="*/ 123825 h 166484"/>
                    <a:gd name="connsiteX14" fmla="*/ 180975 w 412208"/>
                    <a:gd name="connsiteY14" fmla="*/ 114300 h 166484"/>
                    <a:gd name="connsiteX15" fmla="*/ 171450 w 412208"/>
                    <a:gd name="connsiteY15" fmla="*/ 57150 h 166484"/>
                    <a:gd name="connsiteX16" fmla="*/ 38100 w 412208"/>
                    <a:gd name="connsiteY16" fmla="*/ 95250 h 166484"/>
                    <a:gd name="connsiteX17" fmla="*/ 47625 w 412208"/>
                    <a:gd name="connsiteY17" fmla="*/ 142875 h 166484"/>
                    <a:gd name="connsiteX18" fmla="*/ 85725 w 412208"/>
                    <a:gd name="connsiteY18" fmla="*/ 152400 h 166484"/>
                    <a:gd name="connsiteX19" fmla="*/ 361950 w 412208"/>
                    <a:gd name="connsiteY19" fmla="*/ 133350 h 166484"/>
                    <a:gd name="connsiteX20" fmla="*/ 390525 w 412208"/>
                    <a:gd name="connsiteY20" fmla="*/ 114300 h 166484"/>
                    <a:gd name="connsiteX21" fmla="*/ 390525 w 412208"/>
                    <a:gd name="connsiteY21" fmla="*/ 19050 h 166484"/>
                    <a:gd name="connsiteX22" fmla="*/ 342900 w 412208"/>
                    <a:gd name="connsiteY22" fmla="*/ 0 h 166484"/>
                    <a:gd name="connsiteX23" fmla="*/ 142875 w 412208"/>
                    <a:gd name="connsiteY23" fmla="*/ 9525 h 166484"/>
                    <a:gd name="connsiteX24" fmla="*/ 114300 w 412208"/>
                    <a:gd name="connsiteY24" fmla="*/ 19050 h 166484"/>
                    <a:gd name="connsiteX25" fmla="*/ 104775 w 412208"/>
                    <a:gd name="connsiteY25" fmla="*/ 47625 h 166484"/>
                    <a:gd name="connsiteX26" fmla="*/ 114300 w 412208"/>
                    <a:gd name="connsiteY26" fmla="*/ 76200 h 166484"/>
                    <a:gd name="connsiteX27" fmla="*/ 171450 w 412208"/>
                    <a:gd name="connsiteY27" fmla="*/ 95250 h 166484"/>
                    <a:gd name="connsiteX28" fmla="*/ 123825 w 412208"/>
                    <a:gd name="connsiteY28" fmla="*/ 123825 h 166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2208" h="166484">
                      <a:moveTo>
                        <a:pt x="104775" y="57150"/>
                      </a:moveTo>
                      <a:cubicBezTo>
                        <a:pt x="88900" y="60325"/>
                        <a:pt x="65182" y="52619"/>
                        <a:pt x="57150" y="66675"/>
                      </a:cubicBezTo>
                      <a:cubicBezTo>
                        <a:pt x="31976" y="110730"/>
                        <a:pt x="72289" y="127568"/>
                        <a:pt x="95250" y="142875"/>
                      </a:cubicBezTo>
                      <a:cubicBezTo>
                        <a:pt x="146050" y="139700"/>
                        <a:pt x="202124" y="156113"/>
                        <a:pt x="247650" y="133350"/>
                      </a:cubicBezTo>
                      <a:cubicBezTo>
                        <a:pt x="265611" y="124370"/>
                        <a:pt x="244451" y="88528"/>
                        <a:pt x="228600" y="76200"/>
                      </a:cubicBezTo>
                      <a:cubicBezTo>
                        <a:pt x="210879" y="62417"/>
                        <a:pt x="184150" y="69850"/>
                        <a:pt x="161925" y="66675"/>
                      </a:cubicBezTo>
                      <a:cubicBezTo>
                        <a:pt x="109553" y="71039"/>
                        <a:pt x="57477" y="56823"/>
                        <a:pt x="19050" y="95250"/>
                      </a:cubicBezTo>
                      <a:cubicBezTo>
                        <a:pt x="10955" y="103345"/>
                        <a:pt x="6350" y="114300"/>
                        <a:pt x="0" y="123825"/>
                      </a:cubicBezTo>
                      <a:cubicBezTo>
                        <a:pt x="125172" y="173894"/>
                        <a:pt x="130607" y="183438"/>
                        <a:pt x="352425" y="133350"/>
                      </a:cubicBezTo>
                      <a:cubicBezTo>
                        <a:pt x="371263" y="129096"/>
                        <a:pt x="352482" y="92968"/>
                        <a:pt x="342900" y="76200"/>
                      </a:cubicBezTo>
                      <a:cubicBezTo>
                        <a:pt x="337919" y="67483"/>
                        <a:pt x="323850" y="69850"/>
                        <a:pt x="314325" y="66675"/>
                      </a:cubicBezTo>
                      <a:cubicBezTo>
                        <a:pt x="269875" y="69850"/>
                        <a:pt x="225233" y="70993"/>
                        <a:pt x="180975" y="76200"/>
                      </a:cubicBezTo>
                      <a:cubicBezTo>
                        <a:pt x="171004" y="77373"/>
                        <a:pt x="161177" y="80849"/>
                        <a:pt x="152400" y="85725"/>
                      </a:cubicBezTo>
                      <a:cubicBezTo>
                        <a:pt x="132386" y="96844"/>
                        <a:pt x="72495" y="126353"/>
                        <a:pt x="95250" y="123825"/>
                      </a:cubicBezTo>
                      <a:lnTo>
                        <a:pt x="180975" y="114300"/>
                      </a:lnTo>
                      <a:cubicBezTo>
                        <a:pt x="177800" y="95250"/>
                        <a:pt x="189475" y="64083"/>
                        <a:pt x="171450" y="57150"/>
                      </a:cubicBezTo>
                      <a:cubicBezTo>
                        <a:pt x="76955" y="20806"/>
                        <a:pt x="69011" y="48883"/>
                        <a:pt x="38100" y="95250"/>
                      </a:cubicBezTo>
                      <a:cubicBezTo>
                        <a:pt x="41275" y="111125"/>
                        <a:pt x="37261" y="130438"/>
                        <a:pt x="47625" y="142875"/>
                      </a:cubicBezTo>
                      <a:cubicBezTo>
                        <a:pt x="56006" y="152932"/>
                        <a:pt x="72640" y="152797"/>
                        <a:pt x="85725" y="152400"/>
                      </a:cubicBezTo>
                      <a:cubicBezTo>
                        <a:pt x="177976" y="149605"/>
                        <a:pt x="269875" y="139700"/>
                        <a:pt x="361950" y="133350"/>
                      </a:cubicBezTo>
                      <a:cubicBezTo>
                        <a:pt x="371475" y="127000"/>
                        <a:pt x="382430" y="122395"/>
                        <a:pt x="390525" y="114300"/>
                      </a:cubicBezTo>
                      <a:cubicBezTo>
                        <a:pt x="418720" y="86105"/>
                        <a:pt x="420144" y="57132"/>
                        <a:pt x="390525" y="19050"/>
                      </a:cubicBezTo>
                      <a:cubicBezTo>
                        <a:pt x="380028" y="5554"/>
                        <a:pt x="358775" y="6350"/>
                        <a:pt x="342900" y="0"/>
                      </a:cubicBezTo>
                      <a:cubicBezTo>
                        <a:pt x="276225" y="3175"/>
                        <a:pt x="209395" y="3982"/>
                        <a:pt x="142875" y="9525"/>
                      </a:cubicBezTo>
                      <a:cubicBezTo>
                        <a:pt x="132869" y="10359"/>
                        <a:pt x="121400" y="11950"/>
                        <a:pt x="114300" y="19050"/>
                      </a:cubicBezTo>
                      <a:cubicBezTo>
                        <a:pt x="107200" y="26150"/>
                        <a:pt x="107950" y="38100"/>
                        <a:pt x="104775" y="47625"/>
                      </a:cubicBezTo>
                      <a:cubicBezTo>
                        <a:pt x="107950" y="57150"/>
                        <a:pt x="106130" y="70364"/>
                        <a:pt x="114300" y="76200"/>
                      </a:cubicBezTo>
                      <a:cubicBezTo>
                        <a:pt x="130640" y="87872"/>
                        <a:pt x="171450" y="95250"/>
                        <a:pt x="171450" y="95250"/>
                      </a:cubicBezTo>
                      <a:cubicBezTo>
                        <a:pt x="134356" y="107615"/>
                        <a:pt x="149975" y="97675"/>
                        <a:pt x="123825" y="1238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782" name="TextBox 12"/>
                <p:cNvSpPr txBox="1">
                  <a:spLocks noChangeArrowheads="1"/>
                </p:cNvSpPr>
                <p:nvPr/>
              </p:nvSpPr>
              <p:spPr bwMode="auto">
                <a:xfrm>
                  <a:off x="3843338" y="1982475"/>
                  <a:ext cx="238125" cy="384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grpSp>
          <p:sp>
            <p:nvSpPr>
              <p:cNvPr id="14" name="Freeform 13"/>
              <p:cNvSpPr/>
              <p:nvPr/>
            </p:nvSpPr>
            <p:spPr>
              <a:xfrm>
                <a:off x="5037972" y="2174601"/>
                <a:ext cx="206042" cy="170369"/>
              </a:xfrm>
              <a:custGeom>
                <a:avLst/>
                <a:gdLst>
                  <a:gd name="connsiteX0" fmla="*/ 104775 w 412208"/>
                  <a:gd name="connsiteY0" fmla="*/ 57150 h 166484"/>
                  <a:gd name="connsiteX1" fmla="*/ 57150 w 412208"/>
                  <a:gd name="connsiteY1" fmla="*/ 66675 h 166484"/>
                  <a:gd name="connsiteX2" fmla="*/ 95250 w 412208"/>
                  <a:gd name="connsiteY2" fmla="*/ 142875 h 166484"/>
                  <a:gd name="connsiteX3" fmla="*/ 247650 w 412208"/>
                  <a:gd name="connsiteY3" fmla="*/ 133350 h 166484"/>
                  <a:gd name="connsiteX4" fmla="*/ 228600 w 412208"/>
                  <a:gd name="connsiteY4" fmla="*/ 76200 h 166484"/>
                  <a:gd name="connsiteX5" fmla="*/ 161925 w 412208"/>
                  <a:gd name="connsiteY5" fmla="*/ 66675 h 166484"/>
                  <a:gd name="connsiteX6" fmla="*/ 19050 w 412208"/>
                  <a:gd name="connsiteY6" fmla="*/ 95250 h 166484"/>
                  <a:gd name="connsiteX7" fmla="*/ 0 w 412208"/>
                  <a:gd name="connsiteY7" fmla="*/ 123825 h 166484"/>
                  <a:gd name="connsiteX8" fmla="*/ 352425 w 412208"/>
                  <a:gd name="connsiteY8" fmla="*/ 133350 h 166484"/>
                  <a:gd name="connsiteX9" fmla="*/ 342900 w 412208"/>
                  <a:gd name="connsiteY9" fmla="*/ 76200 h 166484"/>
                  <a:gd name="connsiteX10" fmla="*/ 314325 w 412208"/>
                  <a:gd name="connsiteY10" fmla="*/ 66675 h 166484"/>
                  <a:gd name="connsiteX11" fmla="*/ 180975 w 412208"/>
                  <a:gd name="connsiteY11" fmla="*/ 76200 h 166484"/>
                  <a:gd name="connsiteX12" fmla="*/ 152400 w 412208"/>
                  <a:gd name="connsiteY12" fmla="*/ 85725 h 166484"/>
                  <a:gd name="connsiteX13" fmla="*/ 95250 w 412208"/>
                  <a:gd name="connsiteY13" fmla="*/ 123825 h 166484"/>
                  <a:gd name="connsiteX14" fmla="*/ 180975 w 412208"/>
                  <a:gd name="connsiteY14" fmla="*/ 114300 h 166484"/>
                  <a:gd name="connsiteX15" fmla="*/ 171450 w 412208"/>
                  <a:gd name="connsiteY15" fmla="*/ 57150 h 166484"/>
                  <a:gd name="connsiteX16" fmla="*/ 38100 w 412208"/>
                  <a:gd name="connsiteY16" fmla="*/ 95250 h 166484"/>
                  <a:gd name="connsiteX17" fmla="*/ 47625 w 412208"/>
                  <a:gd name="connsiteY17" fmla="*/ 142875 h 166484"/>
                  <a:gd name="connsiteX18" fmla="*/ 85725 w 412208"/>
                  <a:gd name="connsiteY18" fmla="*/ 152400 h 166484"/>
                  <a:gd name="connsiteX19" fmla="*/ 361950 w 412208"/>
                  <a:gd name="connsiteY19" fmla="*/ 133350 h 166484"/>
                  <a:gd name="connsiteX20" fmla="*/ 390525 w 412208"/>
                  <a:gd name="connsiteY20" fmla="*/ 114300 h 166484"/>
                  <a:gd name="connsiteX21" fmla="*/ 390525 w 412208"/>
                  <a:gd name="connsiteY21" fmla="*/ 19050 h 166484"/>
                  <a:gd name="connsiteX22" fmla="*/ 342900 w 412208"/>
                  <a:gd name="connsiteY22" fmla="*/ 0 h 166484"/>
                  <a:gd name="connsiteX23" fmla="*/ 142875 w 412208"/>
                  <a:gd name="connsiteY23" fmla="*/ 9525 h 166484"/>
                  <a:gd name="connsiteX24" fmla="*/ 114300 w 412208"/>
                  <a:gd name="connsiteY24" fmla="*/ 19050 h 166484"/>
                  <a:gd name="connsiteX25" fmla="*/ 104775 w 412208"/>
                  <a:gd name="connsiteY25" fmla="*/ 47625 h 166484"/>
                  <a:gd name="connsiteX26" fmla="*/ 114300 w 412208"/>
                  <a:gd name="connsiteY26" fmla="*/ 76200 h 166484"/>
                  <a:gd name="connsiteX27" fmla="*/ 171450 w 412208"/>
                  <a:gd name="connsiteY27" fmla="*/ 95250 h 166484"/>
                  <a:gd name="connsiteX28" fmla="*/ 123825 w 412208"/>
                  <a:gd name="connsiteY28" fmla="*/ 123825 h 166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2208" h="166484">
                    <a:moveTo>
                      <a:pt x="104775" y="57150"/>
                    </a:moveTo>
                    <a:cubicBezTo>
                      <a:pt x="88900" y="60325"/>
                      <a:pt x="65182" y="52619"/>
                      <a:pt x="57150" y="66675"/>
                    </a:cubicBezTo>
                    <a:cubicBezTo>
                      <a:pt x="31976" y="110730"/>
                      <a:pt x="72289" y="127568"/>
                      <a:pt x="95250" y="142875"/>
                    </a:cubicBezTo>
                    <a:cubicBezTo>
                      <a:pt x="146050" y="139700"/>
                      <a:pt x="202124" y="156113"/>
                      <a:pt x="247650" y="133350"/>
                    </a:cubicBezTo>
                    <a:cubicBezTo>
                      <a:pt x="265611" y="124370"/>
                      <a:pt x="244451" y="88528"/>
                      <a:pt x="228600" y="76200"/>
                    </a:cubicBezTo>
                    <a:cubicBezTo>
                      <a:pt x="210879" y="62417"/>
                      <a:pt x="184150" y="69850"/>
                      <a:pt x="161925" y="66675"/>
                    </a:cubicBezTo>
                    <a:cubicBezTo>
                      <a:pt x="109553" y="71039"/>
                      <a:pt x="57477" y="56823"/>
                      <a:pt x="19050" y="95250"/>
                    </a:cubicBezTo>
                    <a:cubicBezTo>
                      <a:pt x="10955" y="103345"/>
                      <a:pt x="6350" y="114300"/>
                      <a:pt x="0" y="123825"/>
                    </a:cubicBezTo>
                    <a:cubicBezTo>
                      <a:pt x="125172" y="173894"/>
                      <a:pt x="130607" y="183438"/>
                      <a:pt x="352425" y="133350"/>
                    </a:cubicBezTo>
                    <a:cubicBezTo>
                      <a:pt x="371263" y="129096"/>
                      <a:pt x="352482" y="92968"/>
                      <a:pt x="342900" y="76200"/>
                    </a:cubicBezTo>
                    <a:cubicBezTo>
                      <a:pt x="337919" y="67483"/>
                      <a:pt x="323850" y="69850"/>
                      <a:pt x="314325" y="66675"/>
                    </a:cubicBezTo>
                    <a:cubicBezTo>
                      <a:pt x="269875" y="69850"/>
                      <a:pt x="225233" y="70993"/>
                      <a:pt x="180975" y="76200"/>
                    </a:cubicBezTo>
                    <a:cubicBezTo>
                      <a:pt x="171004" y="77373"/>
                      <a:pt x="161177" y="80849"/>
                      <a:pt x="152400" y="85725"/>
                    </a:cubicBezTo>
                    <a:cubicBezTo>
                      <a:pt x="132386" y="96844"/>
                      <a:pt x="72495" y="126353"/>
                      <a:pt x="95250" y="123825"/>
                    </a:cubicBezTo>
                    <a:lnTo>
                      <a:pt x="180975" y="114300"/>
                    </a:lnTo>
                    <a:cubicBezTo>
                      <a:pt x="177800" y="95250"/>
                      <a:pt x="189475" y="64083"/>
                      <a:pt x="171450" y="57150"/>
                    </a:cubicBezTo>
                    <a:cubicBezTo>
                      <a:pt x="76955" y="20806"/>
                      <a:pt x="69011" y="48883"/>
                      <a:pt x="38100" y="95250"/>
                    </a:cubicBezTo>
                    <a:cubicBezTo>
                      <a:pt x="41275" y="111125"/>
                      <a:pt x="37261" y="130438"/>
                      <a:pt x="47625" y="142875"/>
                    </a:cubicBezTo>
                    <a:cubicBezTo>
                      <a:pt x="56006" y="152932"/>
                      <a:pt x="72640" y="152797"/>
                      <a:pt x="85725" y="152400"/>
                    </a:cubicBezTo>
                    <a:cubicBezTo>
                      <a:pt x="177976" y="149605"/>
                      <a:pt x="269875" y="139700"/>
                      <a:pt x="361950" y="133350"/>
                    </a:cubicBezTo>
                    <a:cubicBezTo>
                      <a:pt x="371475" y="127000"/>
                      <a:pt x="382430" y="122395"/>
                      <a:pt x="390525" y="114300"/>
                    </a:cubicBezTo>
                    <a:cubicBezTo>
                      <a:pt x="418720" y="86105"/>
                      <a:pt x="420144" y="57132"/>
                      <a:pt x="390525" y="19050"/>
                    </a:cubicBezTo>
                    <a:cubicBezTo>
                      <a:pt x="380028" y="5554"/>
                      <a:pt x="358775" y="6350"/>
                      <a:pt x="342900" y="0"/>
                    </a:cubicBezTo>
                    <a:cubicBezTo>
                      <a:pt x="276225" y="3175"/>
                      <a:pt x="209395" y="3982"/>
                      <a:pt x="142875" y="9525"/>
                    </a:cubicBezTo>
                    <a:cubicBezTo>
                      <a:pt x="132869" y="10359"/>
                      <a:pt x="121400" y="11950"/>
                      <a:pt x="114300" y="19050"/>
                    </a:cubicBezTo>
                    <a:cubicBezTo>
                      <a:pt x="107200" y="26150"/>
                      <a:pt x="107950" y="38100"/>
                      <a:pt x="104775" y="47625"/>
                    </a:cubicBezTo>
                    <a:cubicBezTo>
                      <a:pt x="107950" y="57150"/>
                      <a:pt x="106130" y="70364"/>
                      <a:pt x="114300" y="76200"/>
                    </a:cubicBezTo>
                    <a:cubicBezTo>
                      <a:pt x="130640" y="87872"/>
                      <a:pt x="171450" y="95250"/>
                      <a:pt x="171450" y="95250"/>
                    </a:cubicBezTo>
                    <a:cubicBezTo>
                      <a:pt x="134356" y="107615"/>
                      <a:pt x="149975" y="97675"/>
                      <a:pt x="123825" y="1238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67747" name="Group 15"/>
            <p:cNvGrpSpPr>
              <a:grpSpLocks/>
            </p:cNvGrpSpPr>
            <p:nvPr/>
          </p:nvGrpSpPr>
          <p:grpSpPr bwMode="auto">
            <a:xfrm>
              <a:off x="3418289" y="2672629"/>
              <a:ext cx="999139" cy="457170"/>
              <a:chOff x="3220112" y="1877036"/>
              <a:chExt cx="999139" cy="457170"/>
            </a:xfrm>
          </p:grpSpPr>
          <p:sp>
            <p:nvSpPr>
              <p:cNvPr id="17" name="Rectangle 16"/>
              <p:cNvSpPr/>
              <p:nvPr/>
            </p:nvSpPr>
            <p:spPr>
              <a:xfrm>
                <a:off x="3220112" y="1962042"/>
                <a:ext cx="485669" cy="372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Rectangle 17"/>
              <p:cNvSpPr/>
              <p:nvPr/>
            </p:nvSpPr>
            <p:spPr>
              <a:xfrm>
                <a:off x="3705782" y="1962042"/>
                <a:ext cx="513469" cy="372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Freeform 18"/>
              <p:cNvSpPr/>
              <p:nvPr/>
            </p:nvSpPr>
            <p:spPr>
              <a:xfrm>
                <a:off x="3256088" y="2167146"/>
                <a:ext cx="310698" cy="167060"/>
              </a:xfrm>
              <a:custGeom>
                <a:avLst/>
                <a:gdLst>
                  <a:gd name="connsiteX0" fmla="*/ 104775 w 412208"/>
                  <a:gd name="connsiteY0" fmla="*/ 57150 h 166484"/>
                  <a:gd name="connsiteX1" fmla="*/ 57150 w 412208"/>
                  <a:gd name="connsiteY1" fmla="*/ 66675 h 166484"/>
                  <a:gd name="connsiteX2" fmla="*/ 95250 w 412208"/>
                  <a:gd name="connsiteY2" fmla="*/ 142875 h 166484"/>
                  <a:gd name="connsiteX3" fmla="*/ 247650 w 412208"/>
                  <a:gd name="connsiteY3" fmla="*/ 133350 h 166484"/>
                  <a:gd name="connsiteX4" fmla="*/ 228600 w 412208"/>
                  <a:gd name="connsiteY4" fmla="*/ 76200 h 166484"/>
                  <a:gd name="connsiteX5" fmla="*/ 161925 w 412208"/>
                  <a:gd name="connsiteY5" fmla="*/ 66675 h 166484"/>
                  <a:gd name="connsiteX6" fmla="*/ 19050 w 412208"/>
                  <a:gd name="connsiteY6" fmla="*/ 95250 h 166484"/>
                  <a:gd name="connsiteX7" fmla="*/ 0 w 412208"/>
                  <a:gd name="connsiteY7" fmla="*/ 123825 h 166484"/>
                  <a:gd name="connsiteX8" fmla="*/ 352425 w 412208"/>
                  <a:gd name="connsiteY8" fmla="*/ 133350 h 166484"/>
                  <a:gd name="connsiteX9" fmla="*/ 342900 w 412208"/>
                  <a:gd name="connsiteY9" fmla="*/ 76200 h 166484"/>
                  <a:gd name="connsiteX10" fmla="*/ 314325 w 412208"/>
                  <a:gd name="connsiteY10" fmla="*/ 66675 h 166484"/>
                  <a:gd name="connsiteX11" fmla="*/ 180975 w 412208"/>
                  <a:gd name="connsiteY11" fmla="*/ 76200 h 166484"/>
                  <a:gd name="connsiteX12" fmla="*/ 152400 w 412208"/>
                  <a:gd name="connsiteY12" fmla="*/ 85725 h 166484"/>
                  <a:gd name="connsiteX13" fmla="*/ 95250 w 412208"/>
                  <a:gd name="connsiteY13" fmla="*/ 123825 h 166484"/>
                  <a:gd name="connsiteX14" fmla="*/ 180975 w 412208"/>
                  <a:gd name="connsiteY14" fmla="*/ 114300 h 166484"/>
                  <a:gd name="connsiteX15" fmla="*/ 171450 w 412208"/>
                  <a:gd name="connsiteY15" fmla="*/ 57150 h 166484"/>
                  <a:gd name="connsiteX16" fmla="*/ 38100 w 412208"/>
                  <a:gd name="connsiteY16" fmla="*/ 95250 h 166484"/>
                  <a:gd name="connsiteX17" fmla="*/ 47625 w 412208"/>
                  <a:gd name="connsiteY17" fmla="*/ 142875 h 166484"/>
                  <a:gd name="connsiteX18" fmla="*/ 85725 w 412208"/>
                  <a:gd name="connsiteY18" fmla="*/ 152400 h 166484"/>
                  <a:gd name="connsiteX19" fmla="*/ 361950 w 412208"/>
                  <a:gd name="connsiteY19" fmla="*/ 133350 h 166484"/>
                  <a:gd name="connsiteX20" fmla="*/ 390525 w 412208"/>
                  <a:gd name="connsiteY20" fmla="*/ 114300 h 166484"/>
                  <a:gd name="connsiteX21" fmla="*/ 390525 w 412208"/>
                  <a:gd name="connsiteY21" fmla="*/ 19050 h 166484"/>
                  <a:gd name="connsiteX22" fmla="*/ 342900 w 412208"/>
                  <a:gd name="connsiteY22" fmla="*/ 0 h 166484"/>
                  <a:gd name="connsiteX23" fmla="*/ 142875 w 412208"/>
                  <a:gd name="connsiteY23" fmla="*/ 9525 h 166484"/>
                  <a:gd name="connsiteX24" fmla="*/ 114300 w 412208"/>
                  <a:gd name="connsiteY24" fmla="*/ 19050 h 166484"/>
                  <a:gd name="connsiteX25" fmla="*/ 104775 w 412208"/>
                  <a:gd name="connsiteY25" fmla="*/ 47625 h 166484"/>
                  <a:gd name="connsiteX26" fmla="*/ 114300 w 412208"/>
                  <a:gd name="connsiteY26" fmla="*/ 76200 h 166484"/>
                  <a:gd name="connsiteX27" fmla="*/ 171450 w 412208"/>
                  <a:gd name="connsiteY27" fmla="*/ 95250 h 166484"/>
                  <a:gd name="connsiteX28" fmla="*/ 123825 w 412208"/>
                  <a:gd name="connsiteY28" fmla="*/ 123825 h 166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2208" h="166484">
                    <a:moveTo>
                      <a:pt x="104775" y="57150"/>
                    </a:moveTo>
                    <a:cubicBezTo>
                      <a:pt x="88900" y="60325"/>
                      <a:pt x="65182" y="52619"/>
                      <a:pt x="57150" y="66675"/>
                    </a:cubicBezTo>
                    <a:cubicBezTo>
                      <a:pt x="31976" y="110730"/>
                      <a:pt x="72289" y="127568"/>
                      <a:pt x="95250" y="142875"/>
                    </a:cubicBezTo>
                    <a:cubicBezTo>
                      <a:pt x="146050" y="139700"/>
                      <a:pt x="202124" y="156113"/>
                      <a:pt x="247650" y="133350"/>
                    </a:cubicBezTo>
                    <a:cubicBezTo>
                      <a:pt x="265611" y="124370"/>
                      <a:pt x="244451" y="88528"/>
                      <a:pt x="228600" y="76200"/>
                    </a:cubicBezTo>
                    <a:cubicBezTo>
                      <a:pt x="210879" y="62417"/>
                      <a:pt x="184150" y="69850"/>
                      <a:pt x="161925" y="66675"/>
                    </a:cubicBezTo>
                    <a:cubicBezTo>
                      <a:pt x="109553" y="71039"/>
                      <a:pt x="57477" y="56823"/>
                      <a:pt x="19050" y="95250"/>
                    </a:cubicBezTo>
                    <a:cubicBezTo>
                      <a:pt x="10955" y="103345"/>
                      <a:pt x="6350" y="114300"/>
                      <a:pt x="0" y="123825"/>
                    </a:cubicBezTo>
                    <a:cubicBezTo>
                      <a:pt x="125172" y="173894"/>
                      <a:pt x="130607" y="183438"/>
                      <a:pt x="352425" y="133350"/>
                    </a:cubicBezTo>
                    <a:cubicBezTo>
                      <a:pt x="371263" y="129096"/>
                      <a:pt x="352482" y="92968"/>
                      <a:pt x="342900" y="76200"/>
                    </a:cubicBezTo>
                    <a:cubicBezTo>
                      <a:pt x="337919" y="67483"/>
                      <a:pt x="323850" y="69850"/>
                      <a:pt x="314325" y="66675"/>
                    </a:cubicBezTo>
                    <a:cubicBezTo>
                      <a:pt x="269875" y="69850"/>
                      <a:pt x="225233" y="70993"/>
                      <a:pt x="180975" y="76200"/>
                    </a:cubicBezTo>
                    <a:cubicBezTo>
                      <a:pt x="171004" y="77373"/>
                      <a:pt x="161177" y="80849"/>
                      <a:pt x="152400" y="85725"/>
                    </a:cubicBezTo>
                    <a:cubicBezTo>
                      <a:pt x="132386" y="96844"/>
                      <a:pt x="72495" y="126353"/>
                      <a:pt x="95250" y="123825"/>
                    </a:cubicBezTo>
                    <a:lnTo>
                      <a:pt x="180975" y="114300"/>
                    </a:lnTo>
                    <a:cubicBezTo>
                      <a:pt x="177800" y="95250"/>
                      <a:pt x="189475" y="64083"/>
                      <a:pt x="171450" y="57150"/>
                    </a:cubicBezTo>
                    <a:cubicBezTo>
                      <a:pt x="76955" y="20806"/>
                      <a:pt x="69011" y="48883"/>
                      <a:pt x="38100" y="95250"/>
                    </a:cubicBezTo>
                    <a:cubicBezTo>
                      <a:pt x="41275" y="111125"/>
                      <a:pt x="37261" y="130438"/>
                      <a:pt x="47625" y="142875"/>
                    </a:cubicBezTo>
                    <a:cubicBezTo>
                      <a:pt x="56006" y="152932"/>
                      <a:pt x="72640" y="152797"/>
                      <a:pt x="85725" y="152400"/>
                    </a:cubicBezTo>
                    <a:cubicBezTo>
                      <a:pt x="177976" y="149605"/>
                      <a:pt x="269875" y="139700"/>
                      <a:pt x="361950" y="133350"/>
                    </a:cubicBezTo>
                    <a:cubicBezTo>
                      <a:pt x="371475" y="127000"/>
                      <a:pt x="382430" y="122395"/>
                      <a:pt x="390525" y="114300"/>
                    </a:cubicBezTo>
                    <a:cubicBezTo>
                      <a:pt x="418720" y="86105"/>
                      <a:pt x="420144" y="57132"/>
                      <a:pt x="390525" y="19050"/>
                    </a:cubicBezTo>
                    <a:cubicBezTo>
                      <a:pt x="380028" y="5554"/>
                      <a:pt x="358775" y="6350"/>
                      <a:pt x="342900" y="0"/>
                    </a:cubicBezTo>
                    <a:cubicBezTo>
                      <a:pt x="276225" y="3175"/>
                      <a:pt x="209395" y="3982"/>
                      <a:pt x="142875" y="9525"/>
                    </a:cubicBezTo>
                    <a:cubicBezTo>
                      <a:pt x="132869" y="10359"/>
                      <a:pt x="121400" y="11950"/>
                      <a:pt x="114300" y="19050"/>
                    </a:cubicBezTo>
                    <a:cubicBezTo>
                      <a:pt x="107200" y="26150"/>
                      <a:pt x="107950" y="38100"/>
                      <a:pt x="104775" y="47625"/>
                    </a:cubicBezTo>
                    <a:cubicBezTo>
                      <a:pt x="107950" y="57150"/>
                      <a:pt x="106130" y="70364"/>
                      <a:pt x="114300" y="76200"/>
                    </a:cubicBezTo>
                    <a:cubicBezTo>
                      <a:pt x="130640" y="87872"/>
                      <a:pt x="171450" y="95250"/>
                      <a:pt x="171450" y="95250"/>
                    </a:cubicBezTo>
                    <a:cubicBezTo>
                      <a:pt x="134356" y="107615"/>
                      <a:pt x="149975" y="97675"/>
                      <a:pt x="123825" y="1238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776" name="TextBox 19"/>
              <p:cNvSpPr txBox="1">
                <a:spLocks noChangeArrowheads="1"/>
              </p:cNvSpPr>
              <p:nvPr/>
            </p:nvSpPr>
            <p:spPr bwMode="auto">
              <a:xfrm>
                <a:off x="3452812" y="1877036"/>
                <a:ext cx="238125" cy="384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grpSp>
        <p:grpSp>
          <p:nvGrpSpPr>
            <p:cNvPr id="67748" name="Group 20"/>
            <p:cNvGrpSpPr>
              <a:grpSpLocks/>
            </p:cNvGrpSpPr>
            <p:nvPr/>
          </p:nvGrpSpPr>
          <p:grpSpPr bwMode="auto">
            <a:xfrm>
              <a:off x="4723221" y="2681029"/>
              <a:ext cx="1000774" cy="447116"/>
              <a:chOff x="4552303" y="1907250"/>
              <a:chExt cx="1000774" cy="447116"/>
            </a:xfrm>
          </p:grpSpPr>
          <p:grpSp>
            <p:nvGrpSpPr>
              <p:cNvPr id="67767" name="Group 21"/>
              <p:cNvGrpSpPr>
                <a:grpSpLocks/>
              </p:cNvGrpSpPr>
              <p:nvPr/>
            </p:nvGrpSpPr>
            <p:grpSpPr bwMode="auto">
              <a:xfrm>
                <a:off x="4552303" y="1907250"/>
                <a:ext cx="1000774" cy="447116"/>
                <a:chOff x="3218802" y="1886924"/>
                <a:chExt cx="1000774" cy="447116"/>
              </a:xfrm>
            </p:grpSpPr>
            <p:sp>
              <p:nvSpPr>
                <p:cNvPr id="24" name="Rectangle 23"/>
                <p:cNvSpPr/>
                <p:nvPr/>
              </p:nvSpPr>
              <p:spPr>
                <a:xfrm>
                  <a:off x="3218802" y="1961875"/>
                  <a:ext cx="485669" cy="372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Rectangle 24"/>
                <p:cNvSpPr/>
                <p:nvPr/>
              </p:nvSpPr>
              <p:spPr>
                <a:xfrm>
                  <a:off x="3704471" y="1961875"/>
                  <a:ext cx="515105" cy="372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Freeform 25"/>
                <p:cNvSpPr/>
                <p:nvPr/>
              </p:nvSpPr>
              <p:spPr>
                <a:xfrm>
                  <a:off x="3256412" y="2166979"/>
                  <a:ext cx="310698" cy="147212"/>
                </a:xfrm>
                <a:custGeom>
                  <a:avLst/>
                  <a:gdLst>
                    <a:gd name="connsiteX0" fmla="*/ 104775 w 412208"/>
                    <a:gd name="connsiteY0" fmla="*/ 57150 h 166484"/>
                    <a:gd name="connsiteX1" fmla="*/ 57150 w 412208"/>
                    <a:gd name="connsiteY1" fmla="*/ 66675 h 166484"/>
                    <a:gd name="connsiteX2" fmla="*/ 95250 w 412208"/>
                    <a:gd name="connsiteY2" fmla="*/ 142875 h 166484"/>
                    <a:gd name="connsiteX3" fmla="*/ 247650 w 412208"/>
                    <a:gd name="connsiteY3" fmla="*/ 133350 h 166484"/>
                    <a:gd name="connsiteX4" fmla="*/ 228600 w 412208"/>
                    <a:gd name="connsiteY4" fmla="*/ 76200 h 166484"/>
                    <a:gd name="connsiteX5" fmla="*/ 161925 w 412208"/>
                    <a:gd name="connsiteY5" fmla="*/ 66675 h 166484"/>
                    <a:gd name="connsiteX6" fmla="*/ 19050 w 412208"/>
                    <a:gd name="connsiteY6" fmla="*/ 95250 h 166484"/>
                    <a:gd name="connsiteX7" fmla="*/ 0 w 412208"/>
                    <a:gd name="connsiteY7" fmla="*/ 123825 h 166484"/>
                    <a:gd name="connsiteX8" fmla="*/ 352425 w 412208"/>
                    <a:gd name="connsiteY8" fmla="*/ 133350 h 166484"/>
                    <a:gd name="connsiteX9" fmla="*/ 342900 w 412208"/>
                    <a:gd name="connsiteY9" fmla="*/ 76200 h 166484"/>
                    <a:gd name="connsiteX10" fmla="*/ 314325 w 412208"/>
                    <a:gd name="connsiteY10" fmla="*/ 66675 h 166484"/>
                    <a:gd name="connsiteX11" fmla="*/ 180975 w 412208"/>
                    <a:gd name="connsiteY11" fmla="*/ 76200 h 166484"/>
                    <a:gd name="connsiteX12" fmla="*/ 152400 w 412208"/>
                    <a:gd name="connsiteY12" fmla="*/ 85725 h 166484"/>
                    <a:gd name="connsiteX13" fmla="*/ 95250 w 412208"/>
                    <a:gd name="connsiteY13" fmla="*/ 123825 h 166484"/>
                    <a:gd name="connsiteX14" fmla="*/ 180975 w 412208"/>
                    <a:gd name="connsiteY14" fmla="*/ 114300 h 166484"/>
                    <a:gd name="connsiteX15" fmla="*/ 171450 w 412208"/>
                    <a:gd name="connsiteY15" fmla="*/ 57150 h 166484"/>
                    <a:gd name="connsiteX16" fmla="*/ 38100 w 412208"/>
                    <a:gd name="connsiteY16" fmla="*/ 95250 h 166484"/>
                    <a:gd name="connsiteX17" fmla="*/ 47625 w 412208"/>
                    <a:gd name="connsiteY17" fmla="*/ 142875 h 166484"/>
                    <a:gd name="connsiteX18" fmla="*/ 85725 w 412208"/>
                    <a:gd name="connsiteY18" fmla="*/ 152400 h 166484"/>
                    <a:gd name="connsiteX19" fmla="*/ 361950 w 412208"/>
                    <a:gd name="connsiteY19" fmla="*/ 133350 h 166484"/>
                    <a:gd name="connsiteX20" fmla="*/ 390525 w 412208"/>
                    <a:gd name="connsiteY20" fmla="*/ 114300 h 166484"/>
                    <a:gd name="connsiteX21" fmla="*/ 390525 w 412208"/>
                    <a:gd name="connsiteY21" fmla="*/ 19050 h 166484"/>
                    <a:gd name="connsiteX22" fmla="*/ 342900 w 412208"/>
                    <a:gd name="connsiteY22" fmla="*/ 0 h 166484"/>
                    <a:gd name="connsiteX23" fmla="*/ 142875 w 412208"/>
                    <a:gd name="connsiteY23" fmla="*/ 9525 h 166484"/>
                    <a:gd name="connsiteX24" fmla="*/ 114300 w 412208"/>
                    <a:gd name="connsiteY24" fmla="*/ 19050 h 166484"/>
                    <a:gd name="connsiteX25" fmla="*/ 104775 w 412208"/>
                    <a:gd name="connsiteY25" fmla="*/ 47625 h 166484"/>
                    <a:gd name="connsiteX26" fmla="*/ 114300 w 412208"/>
                    <a:gd name="connsiteY26" fmla="*/ 76200 h 166484"/>
                    <a:gd name="connsiteX27" fmla="*/ 171450 w 412208"/>
                    <a:gd name="connsiteY27" fmla="*/ 95250 h 166484"/>
                    <a:gd name="connsiteX28" fmla="*/ 123825 w 412208"/>
                    <a:gd name="connsiteY28" fmla="*/ 123825 h 166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2208" h="166484">
                      <a:moveTo>
                        <a:pt x="104775" y="57150"/>
                      </a:moveTo>
                      <a:cubicBezTo>
                        <a:pt x="88900" y="60325"/>
                        <a:pt x="65182" y="52619"/>
                        <a:pt x="57150" y="66675"/>
                      </a:cubicBezTo>
                      <a:cubicBezTo>
                        <a:pt x="31976" y="110730"/>
                        <a:pt x="72289" y="127568"/>
                        <a:pt x="95250" y="142875"/>
                      </a:cubicBezTo>
                      <a:cubicBezTo>
                        <a:pt x="146050" y="139700"/>
                        <a:pt x="202124" y="156113"/>
                        <a:pt x="247650" y="133350"/>
                      </a:cubicBezTo>
                      <a:cubicBezTo>
                        <a:pt x="265611" y="124370"/>
                        <a:pt x="244451" y="88528"/>
                        <a:pt x="228600" y="76200"/>
                      </a:cubicBezTo>
                      <a:cubicBezTo>
                        <a:pt x="210879" y="62417"/>
                        <a:pt x="184150" y="69850"/>
                        <a:pt x="161925" y="66675"/>
                      </a:cubicBezTo>
                      <a:cubicBezTo>
                        <a:pt x="109553" y="71039"/>
                        <a:pt x="57477" y="56823"/>
                        <a:pt x="19050" y="95250"/>
                      </a:cubicBezTo>
                      <a:cubicBezTo>
                        <a:pt x="10955" y="103345"/>
                        <a:pt x="6350" y="114300"/>
                        <a:pt x="0" y="123825"/>
                      </a:cubicBezTo>
                      <a:cubicBezTo>
                        <a:pt x="125172" y="173894"/>
                        <a:pt x="130607" y="183438"/>
                        <a:pt x="352425" y="133350"/>
                      </a:cubicBezTo>
                      <a:cubicBezTo>
                        <a:pt x="371263" y="129096"/>
                        <a:pt x="352482" y="92968"/>
                        <a:pt x="342900" y="76200"/>
                      </a:cubicBezTo>
                      <a:cubicBezTo>
                        <a:pt x="337919" y="67483"/>
                        <a:pt x="323850" y="69850"/>
                        <a:pt x="314325" y="66675"/>
                      </a:cubicBezTo>
                      <a:cubicBezTo>
                        <a:pt x="269875" y="69850"/>
                        <a:pt x="225233" y="70993"/>
                        <a:pt x="180975" y="76200"/>
                      </a:cubicBezTo>
                      <a:cubicBezTo>
                        <a:pt x="171004" y="77373"/>
                        <a:pt x="161177" y="80849"/>
                        <a:pt x="152400" y="85725"/>
                      </a:cubicBezTo>
                      <a:cubicBezTo>
                        <a:pt x="132386" y="96844"/>
                        <a:pt x="72495" y="126353"/>
                        <a:pt x="95250" y="123825"/>
                      </a:cubicBezTo>
                      <a:lnTo>
                        <a:pt x="180975" y="114300"/>
                      </a:lnTo>
                      <a:cubicBezTo>
                        <a:pt x="177800" y="95250"/>
                        <a:pt x="189475" y="64083"/>
                        <a:pt x="171450" y="57150"/>
                      </a:cubicBezTo>
                      <a:cubicBezTo>
                        <a:pt x="76955" y="20806"/>
                        <a:pt x="69011" y="48883"/>
                        <a:pt x="38100" y="95250"/>
                      </a:cubicBezTo>
                      <a:cubicBezTo>
                        <a:pt x="41275" y="111125"/>
                        <a:pt x="37261" y="130438"/>
                        <a:pt x="47625" y="142875"/>
                      </a:cubicBezTo>
                      <a:cubicBezTo>
                        <a:pt x="56006" y="152932"/>
                        <a:pt x="72640" y="152797"/>
                        <a:pt x="85725" y="152400"/>
                      </a:cubicBezTo>
                      <a:cubicBezTo>
                        <a:pt x="177976" y="149605"/>
                        <a:pt x="269875" y="139700"/>
                        <a:pt x="361950" y="133350"/>
                      </a:cubicBezTo>
                      <a:cubicBezTo>
                        <a:pt x="371475" y="127000"/>
                        <a:pt x="382430" y="122395"/>
                        <a:pt x="390525" y="114300"/>
                      </a:cubicBezTo>
                      <a:cubicBezTo>
                        <a:pt x="418720" y="86105"/>
                        <a:pt x="420144" y="57132"/>
                        <a:pt x="390525" y="19050"/>
                      </a:cubicBezTo>
                      <a:cubicBezTo>
                        <a:pt x="380028" y="5554"/>
                        <a:pt x="358775" y="6350"/>
                        <a:pt x="342900" y="0"/>
                      </a:cubicBezTo>
                      <a:cubicBezTo>
                        <a:pt x="276225" y="3175"/>
                        <a:pt x="209395" y="3982"/>
                        <a:pt x="142875" y="9525"/>
                      </a:cubicBezTo>
                      <a:cubicBezTo>
                        <a:pt x="132869" y="10359"/>
                        <a:pt x="121400" y="11950"/>
                        <a:pt x="114300" y="19050"/>
                      </a:cubicBezTo>
                      <a:cubicBezTo>
                        <a:pt x="107200" y="26150"/>
                        <a:pt x="107950" y="38100"/>
                        <a:pt x="104775" y="47625"/>
                      </a:cubicBezTo>
                      <a:cubicBezTo>
                        <a:pt x="107950" y="57150"/>
                        <a:pt x="106130" y="70364"/>
                        <a:pt x="114300" y="76200"/>
                      </a:cubicBezTo>
                      <a:cubicBezTo>
                        <a:pt x="130640" y="87872"/>
                        <a:pt x="171450" y="95250"/>
                        <a:pt x="171450" y="95250"/>
                      </a:cubicBezTo>
                      <a:cubicBezTo>
                        <a:pt x="134356" y="107615"/>
                        <a:pt x="149975" y="97675"/>
                        <a:pt x="123825" y="1238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772" name="TextBox 26"/>
                <p:cNvSpPr txBox="1">
                  <a:spLocks noChangeArrowheads="1"/>
                </p:cNvSpPr>
                <p:nvPr/>
              </p:nvSpPr>
              <p:spPr bwMode="auto">
                <a:xfrm>
                  <a:off x="3417094" y="1886924"/>
                  <a:ext cx="238125" cy="384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grpSp>
          <p:sp>
            <p:nvSpPr>
              <p:cNvPr id="23" name="Freeform 22"/>
              <p:cNvSpPr/>
              <p:nvPr/>
            </p:nvSpPr>
            <p:spPr>
              <a:xfrm>
                <a:off x="5037972" y="2175727"/>
                <a:ext cx="206042" cy="170368"/>
              </a:xfrm>
              <a:custGeom>
                <a:avLst/>
                <a:gdLst>
                  <a:gd name="connsiteX0" fmla="*/ 104775 w 412208"/>
                  <a:gd name="connsiteY0" fmla="*/ 57150 h 166484"/>
                  <a:gd name="connsiteX1" fmla="*/ 57150 w 412208"/>
                  <a:gd name="connsiteY1" fmla="*/ 66675 h 166484"/>
                  <a:gd name="connsiteX2" fmla="*/ 95250 w 412208"/>
                  <a:gd name="connsiteY2" fmla="*/ 142875 h 166484"/>
                  <a:gd name="connsiteX3" fmla="*/ 247650 w 412208"/>
                  <a:gd name="connsiteY3" fmla="*/ 133350 h 166484"/>
                  <a:gd name="connsiteX4" fmla="*/ 228600 w 412208"/>
                  <a:gd name="connsiteY4" fmla="*/ 76200 h 166484"/>
                  <a:gd name="connsiteX5" fmla="*/ 161925 w 412208"/>
                  <a:gd name="connsiteY5" fmla="*/ 66675 h 166484"/>
                  <a:gd name="connsiteX6" fmla="*/ 19050 w 412208"/>
                  <a:gd name="connsiteY6" fmla="*/ 95250 h 166484"/>
                  <a:gd name="connsiteX7" fmla="*/ 0 w 412208"/>
                  <a:gd name="connsiteY7" fmla="*/ 123825 h 166484"/>
                  <a:gd name="connsiteX8" fmla="*/ 352425 w 412208"/>
                  <a:gd name="connsiteY8" fmla="*/ 133350 h 166484"/>
                  <a:gd name="connsiteX9" fmla="*/ 342900 w 412208"/>
                  <a:gd name="connsiteY9" fmla="*/ 76200 h 166484"/>
                  <a:gd name="connsiteX10" fmla="*/ 314325 w 412208"/>
                  <a:gd name="connsiteY10" fmla="*/ 66675 h 166484"/>
                  <a:gd name="connsiteX11" fmla="*/ 180975 w 412208"/>
                  <a:gd name="connsiteY11" fmla="*/ 76200 h 166484"/>
                  <a:gd name="connsiteX12" fmla="*/ 152400 w 412208"/>
                  <a:gd name="connsiteY12" fmla="*/ 85725 h 166484"/>
                  <a:gd name="connsiteX13" fmla="*/ 95250 w 412208"/>
                  <a:gd name="connsiteY13" fmla="*/ 123825 h 166484"/>
                  <a:gd name="connsiteX14" fmla="*/ 180975 w 412208"/>
                  <a:gd name="connsiteY14" fmla="*/ 114300 h 166484"/>
                  <a:gd name="connsiteX15" fmla="*/ 171450 w 412208"/>
                  <a:gd name="connsiteY15" fmla="*/ 57150 h 166484"/>
                  <a:gd name="connsiteX16" fmla="*/ 38100 w 412208"/>
                  <a:gd name="connsiteY16" fmla="*/ 95250 h 166484"/>
                  <a:gd name="connsiteX17" fmla="*/ 47625 w 412208"/>
                  <a:gd name="connsiteY17" fmla="*/ 142875 h 166484"/>
                  <a:gd name="connsiteX18" fmla="*/ 85725 w 412208"/>
                  <a:gd name="connsiteY18" fmla="*/ 152400 h 166484"/>
                  <a:gd name="connsiteX19" fmla="*/ 361950 w 412208"/>
                  <a:gd name="connsiteY19" fmla="*/ 133350 h 166484"/>
                  <a:gd name="connsiteX20" fmla="*/ 390525 w 412208"/>
                  <a:gd name="connsiteY20" fmla="*/ 114300 h 166484"/>
                  <a:gd name="connsiteX21" fmla="*/ 390525 w 412208"/>
                  <a:gd name="connsiteY21" fmla="*/ 19050 h 166484"/>
                  <a:gd name="connsiteX22" fmla="*/ 342900 w 412208"/>
                  <a:gd name="connsiteY22" fmla="*/ 0 h 166484"/>
                  <a:gd name="connsiteX23" fmla="*/ 142875 w 412208"/>
                  <a:gd name="connsiteY23" fmla="*/ 9525 h 166484"/>
                  <a:gd name="connsiteX24" fmla="*/ 114300 w 412208"/>
                  <a:gd name="connsiteY24" fmla="*/ 19050 h 166484"/>
                  <a:gd name="connsiteX25" fmla="*/ 104775 w 412208"/>
                  <a:gd name="connsiteY25" fmla="*/ 47625 h 166484"/>
                  <a:gd name="connsiteX26" fmla="*/ 114300 w 412208"/>
                  <a:gd name="connsiteY26" fmla="*/ 76200 h 166484"/>
                  <a:gd name="connsiteX27" fmla="*/ 171450 w 412208"/>
                  <a:gd name="connsiteY27" fmla="*/ 95250 h 166484"/>
                  <a:gd name="connsiteX28" fmla="*/ 123825 w 412208"/>
                  <a:gd name="connsiteY28" fmla="*/ 123825 h 166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2208" h="166484">
                    <a:moveTo>
                      <a:pt x="104775" y="57150"/>
                    </a:moveTo>
                    <a:cubicBezTo>
                      <a:pt x="88900" y="60325"/>
                      <a:pt x="65182" y="52619"/>
                      <a:pt x="57150" y="66675"/>
                    </a:cubicBezTo>
                    <a:cubicBezTo>
                      <a:pt x="31976" y="110730"/>
                      <a:pt x="72289" y="127568"/>
                      <a:pt x="95250" y="142875"/>
                    </a:cubicBezTo>
                    <a:cubicBezTo>
                      <a:pt x="146050" y="139700"/>
                      <a:pt x="202124" y="156113"/>
                      <a:pt x="247650" y="133350"/>
                    </a:cubicBezTo>
                    <a:cubicBezTo>
                      <a:pt x="265611" y="124370"/>
                      <a:pt x="244451" y="88528"/>
                      <a:pt x="228600" y="76200"/>
                    </a:cubicBezTo>
                    <a:cubicBezTo>
                      <a:pt x="210879" y="62417"/>
                      <a:pt x="184150" y="69850"/>
                      <a:pt x="161925" y="66675"/>
                    </a:cubicBezTo>
                    <a:cubicBezTo>
                      <a:pt x="109553" y="71039"/>
                      <a:pt x="57477" y="56823"/>
                      <a:pt x="19050" y="95250"/>
                    </a:cubicBezTo>
                    <a:cubicBezTo>
                      <a:pt x="10955" y="103345"/>
                      <a:pt x="6350" y="114300"/>
                      <a:pt x="0" y="123825"/>
                    </a:cubicBezTo>
                    <a:cubicBezTo>
                      <a:pt x="125172" y="173894"/>
                      <a:pt x="130607" y="183438"/>
                      <a:pt x="352425" y="133350"/>
                    </a:cubicBezTo>
                    <a:cubicBezTo>
                      <a:pt x="371263" y="129096"/>
                      <a:pt x="352482" y="92968"/>
                      <a:pt x="342900" y="76200"/>
                    </a:cubicBezTo>
                    <a:cubicBezTo>
                      <a:pt x="337919" y="67483"/>
                      <a:pt x="323850" y="69850"/>
                      <a:pt x="314325" y="66675"/>
                    </a:cubicBezTo>
                    <a:cubicBezTo>
                      <a:pt x="269875" y="69850"/>
                      <a:pt x="225233" y="70993"/>
                      <a:pt x="180975" y="76200"/>
                    </a:cubicBezTo>
                    <a:cubicBezTo>
                      <a:pt x="171004" y="77373"/>
                      <a:pt x="161177" y="80849"/>
                      <a:pt x="152400" y="85725"/>
                    </a:cubicBezTo>
                    <a:cubicBezTo>
                      <a:pt x="132386" y="96844"/>
                      <a:pt x="72495" y="126353"/>
                      <a:pt x="95250" y="123825"/>
                    </a:cubicBezTo>
                    <a:lnTo>
                      <a:pt x="180975" y="114300"/>
                    </a:lnTo>
                    <a:cubicBezTo>
                      <a:pt x="177800" y="95250"/>
                      <a:pt x="189475" y="64083"/>
                      <a:pt x="171450" y="57150"/>
                    </a:cubicBezTo>
                    <a:cubicBezTo>
                      <a:pt x="76955" y="20806"/>
                      <a:pt x="69011" y="48883"/>
                      <a:pt x="38100" y="95250"/>
                    </a:cubicBezTo>
                    <a:cubicBezTo>
                      <a:pt x="41275" y="111125"/>
                      <a:pt x="37261" y="130438"/>
                      <a:pt x="47625" y="142875"/>
                    </a:cubicBezTo>
                    <a:cubicBezTo>
                      <a:pt x="56006" y="152932"/>
                      <a:pt x="72640" y="152797"/>
                      <a:pt x="85725" y="152400"/>
                    </a:cubicBezTo>
                    <a:cubicBezTo>
                      <a:pt x="177976" y="149605"/>
                      <a:pt x="269875" y="139700"/>
                      <a:pt x="361950" y="133350"/>
                    </a:cubicBezTo>
                    <a:cubicBezTo>
                      <a:pt x="371475" y="127000"/>
                      <a:pt x="382430" y="122395"/>
                      <a:pt x="390525" y="114300"/>
                    </a:cubicBezTo>
                    <a:cubicBezTo>
                      <a:pt x="418720" y="86105"/>
                      <a:pt x="420144" y="57132"/>
                      <a:pt x="390525" y="19050"/>
                    </a:cubicBezTo>
                    <a:cubicBezTo>
                      <a:pt x="380028" y="5554"/>
                      <a:pt x="358775" y="6350"/>
                      <a:pt x="342900" y="0"/>
                    </a:cubicBezTo>
                    <a:cubicBezTo>
                      <a:pt x="276225" y="3175"/>
                      <a:pt x="209395" y="3982"/>
                      <a:pt x="142875" y="9525"/>
                    </a:cubicBezTo>
                    <a:cubicBezTo>
                      <a:pt x="132869" y="10359"/>
                      <a:pt x="121400" y="11950"/>
                      <a:pt x="114300" y="19050"/>
                    </a:cubicBezTo>
                    <a:cubicBezTo>
                      <a:pt x="107200" y="26150"/>
                      <a:pt x="107950" y="38100"/>
                      <a:pt x="104775" y="47625"/>
                    </a:cubicBezTo>
                    <a:cubicBezTo>
                      <a:pt x="107950" y="57150"/>
                      <a:pt x="106130" y="70364"/>
                      <a:pt x="114300" y="76200"/>
                    </a:cubicBezTo>
                    <a:cubicBezTo>
                      <a:pt x="130640" y="87872"/>
                      <a:pt x="171450" y="95250"/>
                      <a:pt x="171450" y="95250"/>
                    </a:cubicBezTo>
                    <a:cubicBezTo>
                      <a:pt x="134356" y="107615"/>
                      <a:pt x="149975" y="97675"/>
                      <a:pt x="123825" y="1238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67749" name="Group 27"/>
            <p:cNvGrpSpPr>
              <a:grpSpLocks/>
            </p:cNvGrpSpPr>
            <p:nvPr/>
          </p:nvGrpSpPr>
          <p:grpSpPr bwMode="auto">
            <a:xfrm>
              <a:off x="2237638" y="2046387"/>
              <a:ext cx="1000774" cy="469754"/>
              <a:chOff x="3219247" y="1864362"/>
              <a:chExt cx="1000774" cy="469754"/>
            </a:xfrm>
          </p:grpSpPr>
          <p:sp>
            <p:nvSpPr>
              <p:cNvPr id="29" name="Rectangle 28"/>
              <p:cNvSpPr/>
              <p:nvPr/>
            </p:nvSpPr>
            <p:spPr>
              <a:xfrm>
                <a:off x="3219247" y="1961951"/>
                <a:ext cx="485669" cy="372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Rectangle 29"/>
              <p:cNvSpPr/>
              <p:nvPr/>
            </p:nvSpPr>
            <p:spPr>
              <a:xfrm>
                <a:off x="3704916" y="1961951"/>
                <a:ext cx="515105" cy="372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Freeform 30"/>
              <p:cNvSpPr/>
              <p:nvPr/>
            </p:nvSpPr>
            <p:spPr>
              <a:xfrm>
                <a:off x="3848818" y="2124049"/>
                <a:ext cx="310698" cy="165406"/>
              </a:xfrm>
              <a:custGeom>
                <a:avLst/>
                <a:gdLst>
                  <a:gd name="connsiteX0" fmla="*/ 104775 w 412208"/>
                  <a:gd name="connsiteY0" fmla="*/ 57150 h 166484"/>
                  <a:gd name="connsiteX1" fmla="*/ 57150 w 412208"/>
                  <a:gd name="connsiteY1" fmla="*/ 66675 h 166484"/>
                  <a:gd name="connsiteX2" fmla="*/ 95250 w 412208"/>
                  <a:gd name="connsiteY2" fmla="*/ 142875 h 166484"/>
                  <a:gd name="connsiteX3" fmla="*/ 247650 w 412208"/>
                  <a:gd name="connsiteY3" fmla="*/ 133350 h 166484"/>
                  <a:gd name="connsiteX4" fmla="*/ 228600 w 412208"/>
                  <a:gd name="connsiteY4" fmla="*/ 76200 h 166484"/>
                  <a:gd name="connsiteX5" fmla="*/ 161925 w 412208"/>
                  <a:gd name="connsiteY5" fmla="*/ 66675 h 166484"/>
                  <a:gd name="connsiteX6" fmla="*/ 19050 w 412208"/>
                  <a:gd name="connsiteY6" fmla="*/ 95250 h 166484"/>
                  <a:gd name="connsiteX7" fmla="*/ 0 w 412208"/>
                  <a:gd name="connsiteY7" fmla="*/ 123825 h 166484"/>
                  <a:gd name="connsiteX8" fmla="*/ 352425 w 412208"/>
                  <a:gd name="connsiteY8" fmla="*/ 133350 h 166484"/>
                  <a:gd name="connsiteX9" fmla="*/ 342900 w 412208"/>
                  <a:gd name="connsiteY9" fmla="*/ 76200 h 166484"/>
                  <a:gd name="connsiteX10" fmla="*/ 314325 w 412208"/>
                  <a:gd name="connsiteY10" fmla="*/ 66675 h 166484"/>
                  <a:gd name="connsiteX11" fmla="*/ 180975 w 412208"/>
                  <a:gd name="connsiteY11" fmla="*/ 76200 h 166484"/>
                  <a:gd name="connsiteX12" fmla="*/ 152400 w 412208"/>
                  <a:gd name="connsiteY12" fmla="*/ 85725 h 166484"/>
                  <a:gd name="connsiteX13" fmla="*/ 95250 w 412208"/>
                  <a:gd name="connsiteY13" fmla="*/ 123825 h 166484"/>
                  <a:gd name="connsiteX14" fmla="*/ 180975 w 412208"/>
                  <a:gd name="connsiteY14" fmla="*/ 114300 h 166484"/>
                  <a:gd name="connsiteX15" fmla="*/ 171450 w 412208"/>
                  <a:gd name="connsiteY15" fmla="*/ 57150 h 166484"/>
                  <a:gd name="connsiteX16" fmla="*/ 38100 w 412208"/>
                  <a:gd name="connsiteY16" fmla="*/ 95250 h 166484"/>
                  <a:gd name="connsiteX17" fmla="*/ 47625 w 412208"/>
                  <a:gd name="connsiteY17" fmla="*/ 142875 h 166484"/>
                  <a:gd name="connsiteX18" fmla="*/ 85725 w 412208"/>
                  <a:gd name="connsiteY18" fmla="*/ 152400 h 166484"/>
                  <a:gd name="connsiteX19" fmla="*/ 361950 w 412208"/>
                  <a:gd name="connsiteY19" fmla="*/ 133350 h 166484"/>
                  <a:gd name="connsiteX20" fmla="*/ 390525 w 412208"/>
                  <a:gd name="connsiteY20" fmla="*/ 114300 h 166484"/>
                  <a:gd name="connsiteX21" fmla="*/ 390525 w 412208"/>
                  <a:gd name="connsiteY21" fmla="*/ 19050 h 166484"/>
                  <a:gd name="connsiteX22" fmla="*/ 342900 w 412208"/>
                  <a:gd name="connsiteY22" fmla="*/ 0 h 166484"/>
                  <a:gd name="connsiteX23" fmla="*/ 142875 w 412208"/>
                  <a:gd name="connsiteY23" fmla="*/ 9525 h 166484"/>
                  <a:gd name="connsiteX24" fmla="*/ 114300 w 412208"/>
                  <a:gd name="connsiteY24" fmla="*/ 19050 h 166484"/>
                  <a:gd name="connsiteX25" fmla="*/ 104775 w 412208"/>
                  <a:gd name="connsiteY25" fmla="*/ 47625 h 166484"/>
                  <a:gd name="connsiteX26" fmla="*/ 114300 w 412208"/>
                  <a:gd name="connsiteY26" fmla="*/ 76200 h 166484"/>
                  <a:gd name="connsiteX27" fmla="*/ 171450 w 412208"/>
                  <a:gd name="connsiteY27" fmla="*/ 95250 h 166484"/>
                  <a:gd name="connsiteX28" fmla="*/ 123825 w 412208"/>
                  <a:gd name="connsiteY28" fmla="*/ 123825 h 166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2208" h="166484">
                    <a:moveTo>
                      <a:pt x="104775" y="57150"/>
                    </a:moveTo>
                    <a:cubicBezTo>
                      <a:pt x="88900" y="60325"/>
                      <a:pt x="65182" y="52619"/>
                      <a:pt x="57150" y="66675"/>
                    </a:cubicBezTo>
                    <a:cubicBezTo>
                      <a:pt x="31976" y="110730"/>
                      <a:pt x="72289" y="127568"/>
                      <a:pt x="95250" y="142875"/>
                    </a:cubicBezTo>
                    <a:cubicBezTo>
                      <a:pt x="146050" y="139700"/>
                      <a:pt x="202124" y="156113"/>
                      <a:pt x="247650" y="133350"/>
                    </a:cubicBezTo>
                    <a:cubicBezTo>
                      <a:pt x="265611" y="124370"/>
                      <a:pt x="244451" y="88528"/>
                      <a:pt x="228600" y="76200"/>
                    </a:cubicBezTo>
                    <a:cubicBezTo>
                      <a:pt x="210879" y="62417"/>
                      <a:pt x="184150" y="69850"/>
                      <a:pt x="161925" y="66675"/>
                    </a:cubicBezTo>
                    <a:cubicBezTo>
                      <a:pt x="109553" y="71039"/>
                      <a:pt x="57477" y="56823"/>
                      <a:pt x="19050" y="95250"/>
                    </a:cubicBezTo>
                    <a:cubicBezTo>
                      <a:pt x="10955" y="103345"/>
                      <a:pt x="6350" y="114300"/>
                      <a:pt x="0" y="123825"/>
                    </a:cubicBezTo>
                    <a:cubicBezTo>
                      <a:pt x="125172" y="173894"/>
                      <a:pt x="130607" y="183438"/>
                      <a:pt x="352425" y="133350"/>
                    </a:cubicBezTo>
                    <a:cubicBezTo>
                      <a:pt x="371263" y="129096"/>
                      <a:pt x="352482" y="92968"/>
                      <a:pt x="342900" y="76200"/>
                    </a:cubicBezTo>
                    <a:cubicBezTo>
                      <a:pt x="337919" y="67483"/>
                      <a:pt x="323850" y="69850"/>
                      <a:pt x="314325" y="66675"/>
                    </a:cubicBezTo>
                    <a:cubicBezTo>
                      <a:pt x="269875" y="69850"/>
                      <a:pt x="225233" y="70993"/>
                      <a:pt x="180975" y="76200"/>
                    </a:cubicBezTo>
                    <a:cubicBezTo>
                      <a:pt x="171004" y="77373"/>
                      <a:pt x="161177" y="80849"/>
                      <a:pt x="152400" y="85725"/>
                    </a:cubicBezTo>
                    <a:cubicBezTo>
                      <a:pt x="132386" y="96844"/>
                      <a:pt x="72495" y="126353"/>
                      <a:pt x="95250" y="123825"/>
                    </a:cubicBezTo>
                    <a:lnTo>
                      <a:pt x="180975" y="114300"/>
                    </a:lnTo>
                    <a:cubicBezTo>
                      <a:pt x="177800" y="95250"/>
                      <a:pt x="189475" y="64083"/>
                      <a:pt x="171450" y="57150"/>
                    </a:cubicBezTo>
                    <a:cubicBezTo>
                      <a:pt x="76955" y="20806"/>
                      <a:pt x="69011" y="48883"/>
                      <a:pt x="38100" y="95250"/>
                    </a:cubicBezTo>
                    <a:cubicBezTo>
                      <a:pt x="41275" y="111125"/>
                      <a:pt x="37261" y="130438"/>
                      <a:pt x="47625" y="142875"/>
                    </a:cubicBezTo>
                    <a:cubicBezTo>
                      <a:pt x="56006" y="152932"/>
                      <a:pt x="72640" y="152797"/>
                      <a:pt x="85725" y="152400"/>
                    </a:cubicBezTo>
                    <a:cubicBezTo>
                      <a:pt x="177976" y="149605"/>
                      <a:pt x="269875" y="139700"/>
                      <a:pt x="361950" y="133350"/>
                    </a:cubicBezTo>
                    <a:cubicBezTo>
                      <a:pt x="371475" y="127000"/>
                      <a:pt x="382430" y="122395"/>
                      <a:pt x="390525" y="114300"/>
                    </a:cubicBezTo>
                    <a:cubicBezTo>
                      <a:pt x="418720" y="86105"/>
                      <a:pt x="420144" y="57132"/>
                      <a:pt x="390525" y="19050"/>
                    </a:cubicBezTo>
                    <a:cubicBezTo>
                      <a:pt x="380028" y="5554"/>
                      <a:pt x="358775" y="6350"/>
                      <a:pt x="342900" y="0"/>
                    </a:cubicBezTo>
                    <a:cubicBezTo>
                      <a:pt x="276225" y="3175"/>
                      <a:pt x="209395" y="3982"/>
                      <a:pt x="142875" y="9525"/>
                    </a:cubicBezTo>
                    <a:cubicBezTo>
                      <a:pt x="132869" y="10359"/>
                      <a:pt x="121400" y="11950"/>
                      <a:pt x="114300" y="19050"/>
                    </a:cubicBezTo>
                    <a:cubicBezTo>
                      <a:pt x="107200" y="26150"/>
                      <a:pt x="107950" y="38100"/>
                      <a:pt x="104775" y="47625"/>
                    </a:cubicBezTo>
                    <a:cubicBezTo>
                      <a:pt x="107950" y="57150"/>
                      <a:pt x="106130" y="70364"/>
                      <a:pt x="114300" y="76200"/>
                    </a:cubicBezTo>
                    <a:cubicBezTo>
                      <a:pt x="130640" y="87872"/>
                      <a:pt x="171450" y="95250"/>
                      <a:pt x="171450" y="95250"/>
                    </a:cubicBezTo>
                    <a:cubicBezTo>
                      <a:pt x="134356" y="107615"/>
                      <a:pt x="149975" y="97675"/>
                      <a:pt x="123825" y="1238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766" name="TextBox 31"/>
              <p:cNvSpPr txBox="1">
                <a:spLocks noChangeArrowheads="1"/>
              </p:cNvSpPr>
              <p:nvPr/>
            </p:nvSpPr>
            <p:spPr bwMode="auto">
              <a:xfrm>
                <a:off x="3433762" y="1864362"/>
                <a:ext cx="238125" cy="384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grpSp>
        <p:grpSp>
          <p:nvGrpSpPr>
            <p:cNvPr id="67750" name="Group 32"/>
            <p:cNvGrpSpPr>
              <a:grpSpLocks/>
            </p:cNvGrpSpPr>
            <p:nvPr/>
          </p:nvGrpSpPr>
          <p:grpSpPr bwMode="auto">
            <a:xfrm>
              <a:off x="2190215" y="2687500"/>
              <a:ext cx="1000774" cy="438991"/>
              <a:chOff x="3219450" y="1894296"/>
              <a:chExt cx="1000774" cy="438991"/>
            </a:xfrm>
          </p:grpSpPr>
          <p:sp>
            <p:nvSpPr>
              <p:cNvPr id="34" name="Rectangle 33"/>
              <p:cNvSpPr/>
              <p:nvPr/>
            </p:nvSpPr>
            <p:spPr>
              <a:xfrm>
                <a:off x="3219450" y="1962776"/>
                <a:ext cx="485670" cy="370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Rectangle 34"/>
              <p:cNvSpPr/>
              <p:nvPr/>
            </p:nvSpPr>
            <p:spPr>
              <a:xfrm>
                <a:off x="3705120" y="1962776"/>
                <a:ext cx="515104" cy="370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Freeform 35"/>
              <p:cNvSpPr/>
              <p:nvPr/>
            </p:nvSpPr>
            <p:spPr>
              <a:xfrm>
                <a:off x="3849022" y="2123221"/>
                <a:ext cx="310698" cy="165406"/>
              </a:xfrm>
              <a:custGeom>
                <a:avLst/>
                <a:gdLst>
                  <a:gd name="connsiteX0" fmla="*/ 104775 w 412208"/>
                  <a:gd name="connsiteY0" fmla="*/ 57150 h 166484"/>
                  <a:gd name="connsiteX1" fmla="*/ 57150 w 412208"/>
                  <a:gd name="connsiteY1" fmla="*/ 66675 h 166484"/>
                  <a:gd name="connsiteX2" fmla="*/ 95250 w 412208"/>
                  <a:gd name="connsiteY2" fmla="*/ 142875 h 166484"/>
                  <a:gd name="connsiteX3" fmla="*/ 247650 w 412208"/>
                  <a:gd name="connsiteY3" fmla="*/ 133350 h 166484"/>
                  <a:gd name="connsiteX4" fmla="*/ 228600 w 412208"/>
                  <a:gd name="connsiteY4" fmla="*/ 76200 h 166484"/>
                  <a:gd name="connsiteX5" fmla="*/ 161925 w 412208"/>
                  <a:gd name="connsiteY5" fmla="*/ 66675 h 166484"/>
                  <a:gd name="connsiteX6" fmla="*/ 19050 w 412208"/>
                  <a:gd name="connsiteY6" fmla="*/ 95250 h 166484"/>
                  <a:gd name="connsiteX7" fmla="*/ 0 w 412208"/>
                  <a:gd name="connsiteY7" fmla="*/ 123825 h 166484"/>
                  <a:gd name="connsiteX8" fmla="*/ 352425 w 412208"/>
                  <a:gd name="connsiteY8" fmla="*/ 133350 h 166484"/>
                  <a:gd name="connsiteX9" fmla="*/ 342900 w 412208"/>
                  <a:gd name="connsiteY9" fmla="*/ 76200 h 166484"/>
                  <a:gd name="connsiteX10" fmla="*/ 314325 w 412208"/>
                  <a:gd name="connsiteY10" fmla="*/ 66675 h 166484"/>
                  <a:gd name="connsiteX11" fmla="*/ 180975 w 412208"/>
                  <a:gd name="connsiteY11" fmla="*/ 76200 h 166484"/>
                  <a:gd name="connsiteX12" fmla="*/ 152400 w 412208"/>
                  <a:gd name="connsiteY12" fmla="*/ 85725 h 166484"/>
                  <a:gd name="connsiteX13" fmla="*/ 95250 w 412208"/>
                  <a:gd name="connsiteY13" fmla="*/ 123825 h 166484"/>
                  <a:gd name="connsiteX14" fmla="*/ 180975 w 412208"/>
                  <a:gd name="connsiteY14" fmla="*/ 114300 h 166484"/>
                  <a:gd name="connsiteX15" fmla="*/ 171450 w 412208"/>
                  <a:gd name="connsiteY15" fmla="*/ 57150 h 166484"/>
                  <a:gd name="connsiteX16" fmla="*/ 38100 w 412208"/>
                  <a:gd name="connsiteY16" fmla="*/ 95250 h 166484"/>
                  <a:gd name="connsiteX17" fmla="*/ 47625 w 412208"/>
                  <a:gd name="connsiteY17" fmla="*/ 142875 h 166484"/>
                  <a:gd name="connsiteX18" fmla="*/ 85725 w 412208"/>
                  <a:gd name="connsiteY18" fmla="*/ 152400 h 166484"/>
                  <a:gd name="connsiteX19" fmla="*/ 361950 w 412208"/>
                  <a:gd name="connsiteY19" fmla="*/ 133350 h 166484"/>
                  <a:gd name="connsiteX20" fmla="*/ 390525 w 412208"/>
                  <a:gd name="connsiteY20" fmla="*/ 114300 h 166484"/>
                  <a:gd name="connsiteX21" fmla="*/ 390525 w 412208"/>
                  <a:gd name="connsiteY21" fmla="*/ 19050 h 166484"/>
                  <a:gd name="connsiteX22" fmla="*/ 342900 w 412208"/>
                  <a:gd name="connsiteY22" fmla="*/ 0 h 166484"/>
                  <a:gd name="connsiteX23" fmla="*/ 142875 w 412208"/>
                  <a:gd name="connsiteY23" fmla="*/ 9525 h 166484"/>
                  <a:gd name="connsiteX24" fmla="*/ 114300 w 412208"/>
                  <a:gd name="connsiteY24" fmla="*/ 19050 h 166484"/>
                  <a:gd name="connsiteX25" fmla="*/ 104775 w 412208"/>
                  <a:gd name="connsiteY25" fmla="*/ 47625 h 166484"/>
                  <a:gd name="connsiteX26" fmla="*/ 114300 w 412208"/>
                  <a:gd name="connsiteY26" fmla="*/ 76200 h 166484"/>
                  <a:gd name="connsiteX27" fmla="*/ 171450 w 412208"/>
                  <a:gd name="connsiteY27" fmla="*/ 95250 h 166484"/>
                  <a:gd name="connsiteX28" fmla="*/ 123825 w 412208"/>
                  <a:gd name="connsiteY28" fmla="*/ 123825 h 166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2208" h="166484">
                    <a:moveTo>
                      <a:pt x="104775" y="57150"/>
                    </a:moveTo>
                    <a:cubicBezTo>
                      <a:pt x="88900" y="60325"/>
                      <a:pt x="65182" y="52619"/>
                      <a:pt x="57150" y="66675"/>
                    </a:cubicBezTo>
                    <a:cubicBezTo>
                      <a:pt x="31976" y="110730"/>
                      <a:pt x="72289" y="127568"/>
                      <a:pt x="95250" y="142875"/>
                    </a:cubicBezTo>
                    <a:cubicBezTo>
                      <a:pt x="146050" y="139700"/>
                      <a:pt x="202124" y="156113"/>
                      <a:pt x="247650" y="133350"/>
                    </a:cubicBezTo>
                    <a:cubicBezTo>
                      <a:pt x="265611" y="124370"/>
                      <a:pt x="244451" y="88528"/>
                      <a:pt x="228600" y="76200"/>
                    </a:cubicBezTo>
                    <a:cubicBezTo>
                      <a:pt x="210879" y="62417"/>
                      <a:pt x="184150" y="69850"/>
                      <a:pt x="161925" y="66675"/>
                    </a:cubicBezTo>
                    <a:cubicBezTo>
                      <a:pt x="109553" y="71039"/>
                      <a:pt x="57477" y="56823"/>
                      <a:pt x="19050" y="95250"/>
                    </a:cubicBezTo>
                    <a:cubicBezTo>
                      <a:pt x="10955" y="103345"/>
                      <a:pt x="6350" y="114300"/>
                      <a:pt x="0" y="123825"/>
                    </a:cubicBezTo>
                    <a:cubicBezTo>
                      <a:pt x="125172" y="173894"/>
                      <a:pt x="130607" y="183438"/>
                      <a:pt x="352425" y="133350"/>
                    </a:cubicBezTo>
                    <a:cubicBezTo>
                      <a:pt x="371263" y="129096"/>
                      <a:pt x="352482" y="92968"/>
                      <a:pt x="342900" y="76200"/>
                    </a:cubicBezTo>
                    <a:cubicBezTo>
                      <a:pt x="337919" y="67483"/>
                      <a:pt x="323850" y="69850"/>
                      <a:pt x="314325" y="66675"/>
                    </a:cubicBezTo>
                    <a:cubicBezTo>
                      <a:pt x="269875" y="69850"/>
                      <a:pt x="225233" y="70993"/>
                      <a:pt x="180975" y="76200"/>
                    </a:cubicBezTo>
                    <a:cubicBezTo>
                      <a:pt x="171004" y="77373"/>
                      <a:pt x="161177" y="80849"/>
                      <a:pt x="152400" y="85725"/>
                    </a:cubicBezTo>
                    <a:cubicBezTo>
                      <a:pt x="132386" y="96844"/>
                      <a:pt x="72495" y="126353"/>
                      <a:pt x="95250" y="123825"/>
                    </a:cubicBezTo>
                    <a:lnTo>
                      <a:pt x="180975" y="114300"/>
                    </a:lnTo>
                    <a:cubicBezTo>
                      <a:pt x="177800" y="95250"/>
                      <a:pt x="189475" y="64083"/>
                      <a:pt x="171450" y="57150"/>
                    </a:cubicBezTo>
                    <a:cubicBezTo>
                      <a:pt x="76955" y="20806"/>
                      <a:pt x="69011" y="48883"/>
                      <a:pt x="38100" y="95250"/>
                    </a:cubicBezTo>
                    <a:cubicBezTo>
                      <a:pt x="41275" y="111125"/>
                      <a:pt x="37261" y="130438"/>
                      <a:pt x="47625" y="142875"/>
                    </a:cubicBezTo>
                    <a:cubicBezTo>
                      <a:pt x="56006" y="152932"/>
                      <a:pt x="72640" y="152797"/>
                      <a:pt x="85725" y="152400"/>
                    </a:cubicBezTo>
                    <a:cubicBezTo>
                      <a:pt x="177976" y="149605"/>
                      <a:pt x="269875" y="139700"/>
                      <a:pt x="361950" y="133350"/>
                    </a:cubicBezTo>
                    <a:cubicBezTo>
                      <a:pt x="371475" y="127000"/>
                      <a:pt x="382430" y="122395"/>
                      <a:pt x="390525" y="114300"/>
                    </a:cubicBezTo>
                    <a:cubicBezTo>
                      <a:pt x="418720" y="86105"/>
                      <a:pt x="420144" y="57132"/>
                      <a:pt x="390525" y="19050"/>
                    </a:cubicBezTo>
                    <a:cubicBezTo>
                      <a:pt x="380028" y="5554"/>
                      <a:pt x="358775" y="6350"/>
                      <a:pt x="342900" y="0"/>
                    </a:cubicBezTo>
                    <a:cubicBezTo>
                      <a:pt x="276225" y="3175"/>
                      <a:pt x="209395" y="3982"/>
                      <a:pt x="142875" y="9525"/>
                    </a:cubicBezTo>
                    <a:cubicBezTo>
                      <a:pt x="132869" y="10359"/>
                      <a:pt x="121400" y="11950"/>
                      <a:pt x="114300" y="19050"/>
                    </a:cubicBezTo>
                    <a:cubicBezTo>
                      <a:pt x="107200" y="26150"/>
                      <a:pt x="107950" y="38100"/>
                      <a:pt x="104775" y="47625"/>
                    </a:cubicBezTo>
                    <a:cubicBezTo>
                      <a:pt x="107950" y="57150"/>
                      <a:pt x="106130" y="70364"/>
                      <a:pt x="114300" y="76200"/>
                    </a:cubicBezTo>
                    <a:cubicBezTo>
                      <a:pt x="130640" y="87872"/>
                      <a:pt x="171450" y="95250"/>
                      <a:pt x="171450" y="95250"/>
                    </a:cubicBezTo>
                    <a:cubicBezTo>
                      <a:pt x="134356" y="107615"/>
                      <a:pt x="149975" y="97675"/>
                      <a:pt x="123825" y="1238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762" name="TextBox 36"/>
              <p:cNvSpPr txBox="1">
                <a:spLocks noChangeArrowheads="1"/>
              </p:cNvSpPr>
              <p:nvPr/>
            </p:nvSpPr>
            <p:spPr bwMode="auto">
              <a:xfrm>
                <a:off x="3662111" y="1894296"/>
                <a:ext cx="238125" cy="384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grpSp>
        <p:grpSp>
          <p:nvGrpSpPr>
            <p:cNvPr id="67751" name="Group 37"/>
            <p:cNvGrpSpPr>
              <a:grpSpLocks/>
            </p:cNvGrpSpPr>
            <p:nvPr/>
          </p:nvGrpSpPr>
          <p:grpSpPr bwMode="auto">
            <a:xfrm>
              <a:off x="3419924" y="3209930"/>
              <a:ext cx="999140" cy="469018"/>
              <a:chOff x="3220149" y="1864362"/>
              <a:chExt cx="999140" cy="469018"/>
            </a:xfrm>
          </p:grpSpPr>
          <p:sp>
            <p:nvSpPr>
              <p:cNvPr id="39" name="Rectangle 38"/>
              <p:cNvSpPr/>
              <p:nvPr/>
            </p:nvSpPr>
            <p:spPr>
              <a:xfrm>
                <a:off x="3220149" y="1961216"/>
                <a:ext cx="485670" cy="372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Rectangle 39"/>
              <p:cNvSpPr/>
              <p:nvPr/>
            </p:nvSpPr>
            <p:spPr>
              <a:xfrm>
                <a:off x="3705820" y="1961216"/>
                <a:ext cx="513469" cy="372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758" name="TextBox 41"/>
              <p:cNvSpPr txBox="1">
                <a:spLocks noChangeArrowheads="1"/>
              </p:cNvSpPr>
              <p:nvPr/>
            </p:nvSpPr>
            <p:spPr bwMode="auto">
              <a:xfrm>
                <a:off x="3433762" y="1864362"/>
                <a:ext cx="238125" cy="384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grpSp>
        <p:grpSp>
          <p:nvGrpSpPr>
            <p:cNvPr id="67752" name="Group 42"/>
            <p:cNvGrpSpPr>
              <a:grpSpLocks/>
            </p:cNvGrpSpPr>
            <p:nvPr/>
          </p:nvGrpSpPr>
          <p:grpSpPr bwMode="auto">
            <a:xfrm>
              <a:off x="2222921" y="3304113"/>
              <a:ext cx="1000774" cy="421148"/>
              <a:chOff x="3218818" y="1912477"/>
              <a:chExt cx="1000774" cy="421148"/>
            </a:xfrm>
          </p:grpSpPr>
          <p:sp>
            <p:nvSpPr>
              <p:cNvPr id="44" name="Rectangle 43"/>
              <p:cNvSpPr/>
              <p:nvPr/>
            </p:nvSpPr>
            <p:spPr>
              <a:xfrm>
                <a:off x="3218818" y="1961461"/>
                <a:ext cx="485670" cy="372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Rectangle 44"/>
              <p:cNvSpPr/>
              <p:nvPr/>
            </p:nvSpPr>
            <p:spPr>
              <a:xfrm>
                <a:off x="3704488" y="1961461"/>
                <a:ext cx="515104" cy="372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755" name="TextBox 45"/>
              <p:cNvSpPr txBox="1">
                <a:spLocks noChangeArrowheads="1"/>
              </p:cNvSpPr>
              <p:nvPr/>
            </p:nvSpPr>
            <p:spPr bwMode="auto">
              <a:xfrm>
                <a:off x="3794399" y="1912477"/>
                <a:ext cx="238125" cy="384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grpSp>
      </p:grpSp>
      <p:sp>
        <p:nvSpPr>
          <p:cNvPr id="49" name="Freeform 48"/>
          <p:cNvSpPr/>
          <p:nvPr/>
        </p:nvSpPr>
        <p:spPr>
          <a:xfrm>
            <a:off x="3552825" y="1860551"/>
            <a:ext cx="3943350" cy="1789113"/>
          </a:xfrm>
          <a:custGeom>
            <a:avLst/>
            <a:gdLst>
              <a:gd name="connsiteX0" fmla="*/ 2590800 w 4772039"/>
              <a:gd name="connsiteY0" fmla="*/ 180975 h 2466975"/>
              <a:gd name="connsiteX1" fmla="*/ 1066800 w 4772039"/>
              <a:gd name="connsiteY1" fmla="*/ 190500 h 2466975"/>
              <a:gd name="connsiteX2" fmla="*/ 838200 w 4772039"/>
              <a:gd name="connsiteY2" fmla="*/ 209550 h 2466975"/>
              <a:gd name="connsiteX3" fmla="*/ 800100 w 4772039"/>
              <a:gd name="connsiteY3" fmla="*/ 219075 h 2466975"/>
              <a:gd name="connsiteX4" fmla="*/ 752475 w 4772039"/>
              <a:gd name="connsiteY4" fmla="*/ 228600 h 2466975"/>
              <a:gd name="connsiteX5" fmla="*/ 628650 w 4772039"/>
              <a:gd name="connsiteY5" fmla="*/ 266700 h 2466975"/>
              <a:gd name="connsiteX6" fmla="*/ 552450 w 4772039"/>
              <a:gd name="connsiteY6" fmla="*/ 285750 h 2466975"/>
              <a:gd name="connsiteX7" fmla="*/ 504825 w 4772039"/>
              <a:gd name="connsiteY7" fmla="*/ 314325 h 2466975"/>
              <a:gd name="connsiteX8" fmla="*/ 476250 w 4772039"/>
              <a:gd name="connsiteY8" fmla="*/ 323850 h 2466975"/>
              <a:gd name="connsiteX9" fmla="*/ 447675 w 4772039"/>
              <a:gd name="connsiteY9" fmla="*/ 342900 h 2466975"/>
              <a:gd name="connsiteX10" fmla="*/ 419100 w 4772039"/>
              <a:gd name="connsiteY10" fmla="*/ 352425 h 2466975"/>
              <a:gd name="connsiteX11" fmla="*/ 323850 w 4772039"/>
              <a:gd name="connsiteY11" fmla="*/ 409575 h 2466975"/>
              <a:gd name="connsiteX12" fmla="*/ 285750 w 4772039"/>
              <a:gd name="connsiteY12" fmla="*/ 438150 h 2466975"/>
              <a:gd name="connsiteX13" fmla="*/ 266700 w 4772039"/>
              <a:gd name="connsiteY13" fmla="*/ 466725 h 2466975"/>
              <a:gd name="connsiteX14" fmla="*/ 238125 w 4772039"/>
              <a:gd name="connsiteY14" fmla="*/ 495300 h 2466975"/>
              <a:gd name="connsiteX15" fmla="*/ 200025 w 4772039"/>
              <a:gd name="connsiteY15" fmla="*/ 542925 h 2466975"/>
              <a:gd name="connsiteX16" fmla="*/ 190500 w 4772039"/>
              <a:gd name="connsiteY16" fmla="*/ 571500 h 2466975"/>
              <a:gd name="connsiteX17" fmla="*/ 114300 w 4772039"/>
              <a:gd name="connsiteY17" fmla="*/ 657225 h 2466975"/>
              <a:gd name="connsiteX18" fmla="*/ 85725 w 4772039"/>
              <a:gd name="connsiteY18" fmla="*/ 714375 h 2466975"/>
              <a:gd name="connsiteX19" fmla="*/ 66675 w 4772039"/>
              <a:gd name="connsiteY19" fmla="*/ 800100 h 2466975"/>
              <a:gd name="connsiteX20" fmla="*/ 47625 w 4772039"/>
              <a:gd name="connsiteY20" fmla="*/ 847725 h 2466975"/>
              <a:gd name="connsiteX21" fmla="*/ 38100 w 4772039"/>
              <a:gd name="connsiteY21" fmla="*/ 885825 h 2466975"/>
              <a:gd name="connsiteX22" fmla="*/ 0 w 4772039"/>
              <a:gd name="connsiteY22" fmla="*/ 990600 h 2466975"/>
              <a:gd name="connsiteX23" fmla="*/ 9525 w 4772039"/>
              <a:gd name="connsiteY23" fmla="*/ 1685925 h 2466975"/>
              <a:gd name="connsiteX24" fmla="*/ 19050 w 4772039"/>
              <a:gd name="connsiteY24" fmla="*/ 1743075 h 2466975"/>
              <a:gd name="connsiteX25" fmla="*/ 28575 w 4772039"/>
              <a:gd name="connsiteY25" fmla="*/ 1771650 h 2466975"/>
              <a:gd name="connsiteX26" fmla="*/ 47625 w 4772039"/>
              <a:gd name="connsiteY26" fmla="*/ 1847850 h 2466975"/>
              <a:gd name="connsiteX27" fmla="*/ 85725 w 4772039"/>
              <a:gd name="connsiteY27" fmla="*/ 1933575 h 2466975"/>
              <a:gd name="connsiteX28" fmla="*/ 142875 w 4772039"/>
              <a:gd name="connsiteY28" fmla="*/ 2009775 h 2466975"/>
              <a:gd name="connsiteX29" fmla="*/ 180975 w 4772039"/>
              <a:gd name="connsiteY29" fmla="*/ 2057400 h 2466975"/>
              <a:gd name="connsiteX30" fmla="*/ 238125 w 4772039"/>
              <a:gd name="connsiteY30" fmla="*/ 2124075 h 2466975"/>
              <a:gd name="connsiteX31" fmla="*/ 333375 w 4772039"/>
              <a:gd name="connsiteY31" fmla="*/ 2181225 h 2466975"/>
              <a:gd name="connsiteX32" fmla="*/ 371475 w 4772039"/>
              <a:gd name="connsiteY32" fmla="*/ 2209800 h 2466975"/>
              <a:gd name="connsiteX33" fmla="*/ 428625 w 4772039"/>
              <a:gd name="connsiteY33" fmla="*/ 2228850 h 2466975"/>
              <a:gd name="connsiteX34" fmla="*/ 523875 w 4772039"/>
              <a:gd name="connsiteY34" fmla="*/ 2276475 h 2466975"/>
              <a:gd name="connsiteX35" fmla="*/ 571500 w 4772039"/>
              <a:gd name="connsiteY35" fmla="*/ 2286000 h 2466975"/>
              <a:gd name="connsiteX36" fmla="*/ 600075 w 4772039"/>
              <a:gd name="connsiteY36" fmla="*/ 2295525 h 2466975"/>
              <a:gd name="connsiteX37" fmla="*/ 676275 w 4772039"/>
              <a:gd name="connsiteY37" fmla="*/ 2314575 h 2466975"/>
              <a:gd name="connsiteX38" fmla="*/ 714375 w 4772039"/>
              <a:gd name="connsiteY38" fmla="*/ 2324100 h 2466975"/>
              <a:gd name="connsiteX39" fmla="*/ 752475 w 4772039"/>
              <a:gd name="connsiteY39" fmla="*/ 2333625 h 2466975"/>
              <a:gd name="connsiteX40" fmla="*/ 819150 w 4772039"/>
              <a:gd name="connsiteY40" fmla="*/ 2343150 h 2466975"/>
              <a:gd name="connsiteX41" fmla="*/ 876300 w 4772039"/>
              <a:gd name="connsiteY41" fmla="*/ 2352675 h 2466975"/>
              <a:gd name="connsiteX42" fmla="*/ 952500 w 4772039"/>
              <a:gd name="connsiteY42" fmla="*/ 2362200 h 2466975"/>
              <a:gd name="connsiteX43" fmla="*/ 1009650 w 4772039"/>
              <a:gd name="connsiteY43" fmla="*/ 2371725 h 2466975"/>
              <a:gd name="connsiteX44" fmla="*/ 1095375 w 4772039"/>
              <a:gd name="connsiteY44" fmla="*/ 2381250 h 2466975"/>
              <a:gd name="connsiteX45" fmla="*/ 1143000 w 4772039"/>
              <a:gd name="connsiteY45" fmla="*/ 2390775 h 2466975"/>
              <a:gd name="connsiteX46" fmla="*/ 1228725 w 4772039"/>
              <a:gd name="connsiteY46" fmla="*/ 2400300 h 2466975"/>
              <a:gd name="connsiteX47" fmla="*/ 1285875 w 4772039"/>
              <a:gd name="connsiteY47" fmla="*/ 2409825 h 2466975"/>
              <a:gd name="connsiteX48" fmla="*/ 1371600 w 4772039"/>
              <a:gd name="connsiteY48" fmla="*/ 2419350 h 2466975"/>
              <a:gd name="connsiteX49" fmla="*/ 1533525 w 4772039"/>
              <a:gd name="connsiteY49" fmla="*/ 2447925 h 2466975"/>
              <a:gd name="connsiteX50" fmla="*/ 2000250 w 4772039"/>
              <a:gd name="connsiteY50" fmla="*/ 2466975 h 2466975"/>
              <a:gd name="connsiteX51" fmla="*/ 3295650 w 4772039"/>
              <a:gd name="connsiteY51" fmla="*/ 2457450 h 2466975"/>
              <a:gd name="connsiteX52" fmla="*/ 3352800 w 4772039"/>
              <a:gd name="connsiteY52" fmla="*/ 2447925 h 2466975"/>
              <a:gd name="connsiteX53" fmla="*/ 3448050 w 4772039"/>
              <a:gd name="connsiteY53" fmla="*/ 2409825 h 2466975"/>
              <a:gd name="connsiteX54" fmla="*/ 3486150 w 4772039"/>
              <a:gd name="connsiteY54" fmla="*/ 2400300 h 2466975"/>
              <a:gd name="connsiteX55" fmla="*/ 3543300 w 4772039"/>
              <a:gd name="connsiteY55" fmla="*/ 2381250 h 2466975"/>
              <a:gd name="connsiteX56" fmla="*/ 3581400 w 4772039"/>
              <a:gd name="connsiteY56" fmla="*/ 2371725 h 2466975"/>
              <a:gd name="connsiteX57" fmla="*/ 3752850 w 4772039"/>
              <a:gd name="connsiteY57" fmla="*/ 2276475 h 2466975"/>
              <a:gd name="connsiteX58" fmla="*/ 3800475 w 4772039"/>
              <a:gd name="connsiteY58" fmla="*/ 2247900 h 2466975"/>
              <a:gd name="connsiteX59" fmla="*/ 3857625 w 4772039"/>
              <a:gd name="connsiteY59" fmla="*/ 2200275 h 2466975"/>
              <a:gd name="connsiteX60" fmla="*/ 3943350 w 4772039"/>
              <a:gd name="connsiteY60" fmla="*/ 2143125 h 2466975"/>
              <a:gd name="connsiteX61" fmla="*/ 3971925 w 4772039"/>
              <a:gd name="connsiteY61" fmla="*/ 2114550 h 2466975"/>
              <a:gd name="connsiteX62" fmla="*/ 4029075 w 4772039"/>
              <a:gd name="connsiteY62" fmla="*/ 2076450 h 2466975"/>
              <a:gd name="connsiteX63" fmla="*/ 4076700 w 4772039"/>
              <a:gd name="connsiteY63" fmla="*/ 2028825 h 2466975"/>
              <a:gd name="connsiteX64" fmla="*/ 4114800 w 4772039"/>
              <a:gd name="connsiteY64" fmla="*/ 2000250 h 2466975"/>
              <a:gd name="connsiteX65" fmla="*/ 4162425 w 4772039"/>
              <a:gd name="connsiteY65" fmla="*/ 1952625 h 2466975"/>
              <a:gd name="connsiteX66" fmla="*/ 4276725 w 4772039"/>
              <a:gd name="connsiteY66" fmla="*/ 1876425 h 2466975"/>
              <a:gd name="connsiteX67" fmla="*/ 4381500 w 4772039"/>
              <a:gd name="connsiteY67" fmla="*/ 1771650 h 2466975"/>
              <a:gd name="connsiteX68" fmla="*/ 4448175 w 4772039"/>
              <a:gd name="connsiteY68" fmla="*/ 1724025 h 2466975"/>
              <a:gd name="connsiteX69" fmla="*/ 4533900 w 4772039"/>
              <a:gd name="connsiteY69" fmla="*/ 1619250 h 2466975"/>
              <a:gd name="connsiteX70" fmla="*/ 4581525 w 4772039"/>
              <a:gd name="connsiteY70" fmla="*/ 1581150 h 2466975"/>
              <a:gd name="connsiteX71" fmla="*/ 4648200 w 4772039"/>
              <a:gd name="connsiteY71" fmla="*/ 1476375 h 2466975"/>
              <a:gd name="connsiteX72" fmla="*/ 4667250 w 4772039"/>
              <a:gd name="connsiteY72" fmla="*/ 1400175 h 2466975"/>
              <a:gd name="connsiteX73" fmla="*/ 4714875 w 4772039"/>
              <a:gd name="connsiteY73" fmla="*/ 1304925 h 2466975"/>
              <a:gd name="connsiteX74" fmla="*/ 4752975 w 4772039"/>
              <a:gd name="connsiteY74" fmla="*/ 1200150 h 2466975"/>
              <a:gd name="connsiteX75" fmla="*/ 4762500 w 4772039"/>
              <a:gd name="connsiteY75" fmla="*/ 1104900 h 2466975"/>
              <a:gd name="connsiteX76" fmla="*/ 4772025 w 4772039"/>
              <a:gd name="connsiteY76" fmla="*/ 1066800 h 2466975"/>
              <a:gd name="connsiteX77" fmla="*/ 4752975 w 4772039"/>
              <a:gd name="connsiteY77" fmla="*/ 800100 h 2466975"/>
              <a:gd name="connsiteX78" fmla="*/ 4733925 w 4772039"/>
              <a:gd name="connsiteY78" fmla="*/ 742950 h 2466975"/>
              <a:gd name="connsiteX79" fmla="*/ 4714875 w 4772039"/>
              <a:gd name="connsiteY79" fmla="*/ 695325 h 2466975"/>
              <a:gd name="connsiteX80" fmla="*/ 4705350 w 4772039"/>
              <a:gd name="connsiteY80" fmla="*/ 657225 h 2466975"/>
              <a:gd name="connsiteX81" fmla="*/ 4676775 w 4772039"/>
              <a:gd name="connsiteY81" fmla="*/ 609600 h 2466975"/>
              <a:gd name="connsiteX82" fmla="*/ 4591050 w 4772039"/>
              <a:gd name="connsiteY82" fmla="*/ 457200 h 2466975"/>
              <a:gd name="connsiteX83" fmla="*/ 4543425 w 4772039"/>
              <a:gd name="connsiteY83" fmla="*/ 419100 h 2466975"/>
              <a:gd name="connsiteX84" fmla="*/ 4514850 w 4772039"/>
              <a:gd name="connsiteY84" fmla="*/ 381000 h 2466975"/>
              <a:gd name="connsiteX85" fmla="*/ 4410075 w 4772039"/>
              <a:gd name="connsiteY85" fmla="*/ 304800 h 2466975"/>
              <a:gd name="connsiteX86" fmla="*/ 4257675 w 4772039"/>
              <a:gd name="connsiteY86" fmla="*/ 238125 h 2466975"/>
              <a:gd name="connsiteX87" fmla="*/ 4171950 w 4772039"/>
              <a:gd name="connsiteY87" fmla="*/ 209550 h 2466975"/>
              <a:gd name="connsiteX88" fmla="*/ 4029075 w 4772039"/>
              <a:gd name="connsiteY88" fmla="*/ 152400 h 2466975"/>
              <a:gd name="connsiteX89" fmla="*/ 3829050 w 4772039"/>
              <a:gd name="connsiteY89" fmla="*/ 104775 h 2466975"/>
              <a:gd name="connsiteX90" fmla="*/ 3695700 w 4772039"/>
              <a:gd name="connsiteY90" fmla="*/ 57150 h 2466975"/>
              <a:gd name="connsiteX91" fmla="*/ 3648075 w 4772039"/>
              <a:gd name="connsiteY91" fmla="*/ 38100 h 2466975"/>
              <a:gd name="connsiteX92" fmla="*/ 3495675 w 4772039"/>
              <a:gd name="connsiteY92" fmla="*/ 19050 h 2466975"/>
              <a:gd name="connsiteX93" fmla="*/ 3419475 w 4772039"/>
              <a:gd name="connsiteY93" fmla="*/ 0 h 2466975"/>
              <a:gd name="connsiteX94" fmla="*/ 2790825 w 4772039"/>
              <a:gd name="connsiteY94" fmla="*/ 9525 h 2466975"/>
              <a:gd name="connsiteX95" fmla="*/ 2762250 w 4772039"/>
              <a:gd name="connsiteY95" fmla="*/ 19050 h 2466975"/>
              <a:gd name="connsiteX96" fmla="*/ 2724150 w 4772039"/>
              <a:gd name="connsiteY96" fmla="*/ 28575 h 2466975"/>
              <a:gd name="connsiteX97" fmla="*/ 2647950 w 4772039"/>
              <a:gd name="connsiteY97" fmla="*/ 47625 h 2466975"/>
              <a:gd name="connsiteX98" fmla="*/ 2581275 w 4772039"/>
              <a:gd name="connsiteY98" fmla="*/ 66675 h 2466975"/>
              <a:gd name="connsiteX99" fmla="*/ 2476500 w 4772039"/>
              <a:gd name="connsiteY99" fmla="*/ 123825 h 2466975"/>
              <a:gd name="connsiteX100" fmla="*/ 2447925 w 4772039"/>
              <a:gd name="connsiteY100" fmla="*/ 152400 h 2466975"/>
              <a:gd name="connsiteX101" fmla="*/ 2390775 w 4772039"/>
              <a:gd name="connsiteY101" fmla="*/ 190500 h 246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4772039" h="2466975">
                <a:moveTo>
                  <a:pt x="2590800" y="180975"/>
                </a:moveTo>
                <a:lnTo>
                  <a:pt x="1066800" y="190500"/>
                </a:lnTo>
                <a:cubicBezTo>
                  <a:pt x="990307" y="191374"/>
                  <a:pt x="914098" y="201117"/>
                  <a:pt x="838200" y="209550"/>
                </a:cubicBezTo>
                <a:cubicBezTo>
                  <a:pt x="825500" y="212725"/>
                  <a:pt x="812879" y="216235"/>
                  <a:pt x="800100" y="219075"/>
                </a:cubicBezTo>
                <a:cubicBezTo>
                  <a:pt x="784296" y="222587"/>
                  <a:pt x="768094" y="224340"/>
                  <a:pt x="752475" y="228600"/>
                </a:cubicBezTo>
                <a:cubicBezTo>
                  <a:pt x="579903" y="275665"/>
                  <a:pt x="822253" y="218299"/>
                  <a:pt x="628650" y="266700"/>
                </a:cubicBezTo>
                <a:cubicBezTo>
                  <a:pt x="606913" y="272134"/>
                  <a:pt x="574223" y="274864"/>
                  <a:pt x="552450" y="285750"/>
                </a:cubicBezTo>
                <a:cubicBezTo>
                  <a:pt x="535891" y="294029"/>
                  <a:pt x="521384" y="306046"/>
                  <a:pt x="504825" y="314325"/>
                </a:cubicBezTo>
                <a:cubicBezTo>
                  <a:pt x="495845" y="318815"/>
                  <a:pt x="485230" y="319360"/>
                  <a:pt x="476250" y="323850"/>
                </a:cubicBezTo>
                <a:cubicBezTo>
                  <a:pt x="466011" y="328970"/>
                  <a:pt x="457914" y="337780"/>
                  <a:pt x="447675" y="342900"/>
                </a:cubicBezTo>
                <a:cubicBezTo>
                  <a:pt x="438695" y="347390"/>
                  <a:pt x="428328" y="348470"/>
                  <a:pt x="419100" y="352425"/>
                </a:cubicBezTo>
                <a:cubicBezTo>
                  <a:pt x="384628" y="367199"/>
                  <a:pt x="353945" y="387004"/>
                  <a:pt x="323850" y="409575"/>
                </a:cubicBezTo>
                <a:cubicBezTo>
                  <a:pt x="311150" y="419100"/>
                  <a:pt x="296975" y="426925"/>
                  <a:pt x="285750" y="438150"/>
                </a:cubicBezTo>
                <a:cubicBezTo>
                  <a:pt x="277655" y="446245"/>
                  <a:pt x="274029" y="457931"/>
                  <a:pt x="266700" y="466725"/>
                </a:cubicBezTo>
                <a:cubicBezTo>
                  <a:pt x="258076" y="477073"/>
                  <a:pt x="246995" y="485163"/>
                  <a:pt x="238125" y="495300"/>
                </a:cubicBezTo>
                <a:cubicBezTo>
                  <a:pt x="224738" y="510600"/>
                  <a:pt x="212725" y="527050"/>
                  <a:pt x="200025" y="542925"/>
                </a:cubicBezTo>
                <a:cubicBezTo>
                  <a:pt x="196850" y="552450"/>
                  <a:pt x="196069" y="563146"/>
                  <a:pt x="190500" y="571500"/>
                </a:cubicBezTo>
                <a:cubicBezTo>
                  <a:pt x="168001" y="605249"/>
                  <a:pt x="142077" y="629448"/>
                  <a:pt x="114300" y="657225"/>
                </a:cubicBezTo>
                <a:cubicBezTo>
                  <a:pt x="74164" y="777632"/>
                  <a:pt x="141118" y="585124"/>
                  <a:pt x="85725" y="714375"/>
                </a:cubicBezTo>
                <a:cubicBezTo>
                  <a:pt x="78396" y="731476"/>
                  <a:pt x="71196" y="785031"/>
                  <a:pt x="66675" y="800100"/>
                </a:cubicBezTo>
                <a:cubicBezTo>
                  <a:pt x="61762" y="816477"/>
                  <a:pt x="53032" y="831505"/>
                  <a:pt x="47625" y="847725"/>
                </a:cubicBezTo>
                <a:cubicBezTo>
                  <a:pt x="43485" y="860144"/>
                  <a:pt x="41862" y="873286"/>
                  <a:pt x="38100" y="885825"/>
                </a:cubicBezTo>
                <a:cubicBezTo>
                  <a:pt x="23426" y="934739"/>
                  <a:pt x="18178" y="945155"/>
                  <a:pt x="0" y="990600"/>
                </a:cubicBezTo>
                <a:cubicBezTo>
                  <a:pt x="3175" y="1222375"/>
                  <a:pt x="3659" y="1454203"/>
                  <a:pt x="9525" y="1685925"/>
                </a:cubicBezTo>
                <a:cubicBezTo>
                  <a:pt x="10014" y="1705232"/>
                  <a:pt x="14860" y="1724222"/>
                  <a:pt x="19050" y="1743075"/>
                </a:cubicBezTo>
                <a:cubicBezTo>
                  <a:pt x="21228" y="1752876"/>
                  <a:pt x="25933" y="1761964"/>
                  <a:pt x="28575" y="1771650"/>
                </a:cubicBezTo>
                <a:cubicBezTo>
                  <a:pt x="35464" y="1796909"/>
                  <a:pt x="37901" y="1823541"/>
                  <a:pt x="47625" y="1847850"/>
                </a:cubicBezTo>
                <a:cubicBezTo>
                  <a:pt x="55875" y="1868475"/>
                  <a:pt x="72377" y="1913553"/>
                  <a:pt x="85725" y="1933575"/>
                </a:cubicBezTo>
                <a:cubicBezTo>
                  <a:pt x="103337" y="1959993"/>
                  <a:pt x="123517" y="1984609"/>
                  <a:pt x="142875" y="2009775"/>
                </a:cubicBezTo>
                <a:cubicBezTo>
                  <a:pt x="155270" y="2025889"/>
                  <a:pt x="168494" y="2041353"/>
                  <a:pt x="180975" y="2057400"/>
                </a:cubicBezTo>
                <a:cubicBezTo>
                  <a:pt x="200548" y="2082565"/>
                  <a:pt x="212821" y="2104394"/>
                  <a:pt x="238125" y="2124075"/>
                </a:cubicBezTo>
                <a:cubicBezTo>
                  <a:pt x="334214" y="2198811"/>
                  <a:pt x="257975" y="2134100"/>
                  <a:pt x="333375" y="2181225"/>
                </a:cubicBezTo>
                <a:cubicBezTo>
                  <a:pt x="346837" y="2189639"/>
                  <a:pt x="357276" y="2202700"/>
                  <a:pt x="371475" y="2209800"/>
                </a:cubicBezTo>
                <a:cubicBezTo>
                  <a:pt x="389436" y="2218780"/>
                  <a:pt x="411406" y="2218519"/>
                  <a:pt x="428625" y="2228850"/>
                </a:cubicBezTo>
                <a:cubicBezTo>
                  <a:pt x="467518" y="2252186"/>
                  <a:pt x="480666" y="2263512"/>
                  <a:pt x="523875" y="2276475"/>
                </a:cubicBezTo>
                <a:cubicBezTo>
                  <a:pt x="539382" y="2281127"/>
                  <a:pt x="555794" y="2282073"/>
                  <a:pt x="571500" y="2286000"/>
                </a:cubicBezTo>
                <a:cubicBezTo>
                  <a:pt x="581240" y="2288435"/>
                  <a:pt x="590389" y="2292883"/>
                  <a:pt x="600075" y="2295525"/>
                </a:cubicBezTo>
                <a:cubicBezTo>
                  <a:pt x="625334" y="2302414"/>
                  <a:pt x="650875" y="2308225"/>
                  <a:pt x="676275" y="2314575"/>
                </a:cubicBezTo>
                <a:lnTo>
                  <a:pt x="714375" y="2324100"/>
                </a:lnTo>
                <a:cubicBezTo>
                  <a:pt x="727075" y="2327275"/>
                  <a:pt x="739516" y="2331774"/>
                  <a:pt x="752475" y="2333625"/>
                </a:cubicBezTo>
                <a:lnTo>
                  <a:pt x="819150" y="2343150"/>
                </a:lnTo>
                <a:cubicBezTo>
                  <a:pt x="838238" y="2346087"/>
                  <a:pt x="857181" y="2349944"/>
                  <a:pt x="876300" y="2352675"/>
                </a:cubicBezTo>
                <a:cubicBezTo>
                  <a:pt x="901640" y="2356295"/>
                  <a:pt x="927160" y="2358580"/>
                  <a:pt x="952500" y="2362200"/>
                </a:cubicBezTo>
                <a:cubicBezTo>
                  <a:pt x="971619" y="2364931"/>
                  <a:pt x="990507" y="2369173"/>
                  <a:pt x="1009650" y="2371725"/>
                </a:cubicBezTo>
                <a:cubicBezTo>
                  <a:pt x="1038149" y="2375525"/>
                  <a:pt x="1066913" y="2377184"/>
                  <a:pt x="1095375" y="2381250"/>
                </a:cubicBezTo>
                <a:cubicBezTo>
                  <a:pt x="1111402" y="2383540"/>
                  <a:pt x="1126973" y="2388485"/>
                  <a:pt x="1143000" y="2390775"/>
                </a:cubicBezTo>
                <a:cubicBezTo>
                  <a:pt x="1171462" y="2394841"/>
                  <a:pt x="1200226" y="2396500"/>
                  <a:pt x="1228725" y="2400300"/>
                </a:cubicBezTo>
                <a:cubicBezTo>
                  <a:pt x="1247868" y="2402852"/>
                  <a:pt x="1266732" y="2407273"/>
                  <a:pt x="1285875" y="2409825"/>
                </a:cubicBezTo>
                <a:cubicBezTo>
                  <a:pt x="1314374" y="2413625"/>
                  <a:pt x="1343240" y="2414623"/>
                  <a:pt x="1371600" y="2419350"/>
                </a:cubicBezTo>
                <a:cubicBezTo>
                  <a:pt x="1543797" y="2448050"/>
                  <a:pt x="1374513" y="2431187"/>
                  <a:pt x="1533525" y="2447925"/>
                </a:cubicBezTo>
                <a:cubicBezTo>
                  <a:pt x="1717592" y="2467301"/>
                  <a:pt x="1744016" y="2460232"/>
                  <a:pt x="2000250" y="2466975"/>
                </a:cubicBezTo>
                <a:lnTo>
                  <a:pt x="3295650" y="2457450"/>
                </a:lnTo>
                <a:cubicBezTo>
                  <a:pt x="3314961" y="2457178"/>
                  <a:pt x="3334064" y="2452609"/>
                  <a:pt x="3352800" y="2447925"/>
                </a:cubicBezTo>
                <a:cubicBezTo>
                  <a:pt x="3455622" y="2422220"/>
                  <a:pt x="3369220" y="2439386"/>
                  <a:pt x="3448050" y="2409825"/>
                </a:cubicBezTo>
                <a:cubicBezTo>
                  <a:pt x="3460307" y="2405228"/>
                  <a:pt x="3473611" y="2404062"/>
                  <a:pt x="3486150" y="2400300"/>
                </a:cubicBezTo>
                <a:cubicBezTo>
                  <a:pt x="3505384" y="2394530"/>
                  <a:pt x="3524066" y="2387020"/>
                  <a:pt x="3543300" y="2381250"/>
                </a:cubicBezTo>
                <a:cubicBezTo>
                  <a:pt x="3555839" y="2377488"/>
                  <a:pt x="3569407" y="2376972"/>
                  <a:pt x="3581400" y="2371725"/>
                </a:cubicBezTo>
                <a:cubicBezTo>
                  <a:pt x="3700070" y="2319807"/>
                  <a:pt x="3668915" y="2329888"/>
                  <a:pt x="3752850" y="2276475"/>
                </a:cubicBezTo>
                <a:cubicBezTo>
                  <a:pt x="3768469" y="2266536"/>
                  <a:pt x="3786253" y="2259752"/>
                  <a:pt x="3800475" y="2247900"/>
                </a:cubicBezTo>
                <a:cubicBezTo>
                  <a:pt x="3819525" y="2232025"/>
                  <a:pt x="3837570" y="2214860"/>
                  <a:pt x="3857625" y="2200275"/>
                </a:cubicBezTo>
                <a:cubicBezTo>
                  <a:pt x="3927970" y="2149115"/>
                  <a:pt x="3882630" y="2195171"/>
                  <a:pt x="3943350" y="2143125"/>
                </a:cubicBezTo>
                <a:cubicBezTo>
                  <a:pt x="3953577" y="2134359"/>
                  <a:pt x="3961292" y="2122820"/>
                  <a:pt x="3971925" y="2114550"/>
                </a:cubicBezTo>
                <a:cubicBezTo>
                  <a:pt x="3989997" y="2100494"/>
                  <a:pt x="4011355" y="2090948"/>
                  <a:pt x="4029075" y="2076450"/>
                </a:cubicBezTo>
                <a:cubicBezTo>
                  <a:pt x="4046451" y="2062233"/>
                  <a:pt x="4059920" y="2043740"/>
                  <a:pt x="4076700" y="2028825"/>
                </a:cubicBezTo>
                <a:cubicBezTo>
                  <a:pt x="4088565" y="2018278"/>
                  <a:pt x="4102935" y="2010797"/>
                  <a:pt x="4114800" y="2000250"/>
                </a:cubicBezTo>
                <a:cubicBezTo>
                  <a:pt x="4131580" y="1985335"/>
                  <a:pt x="4144591" y="1966263"/>
                  <a:pt x="4162425" y="1952625"/>
                </a:cubicBezTo>
                <a:cubicBezTo>
                  <a:pt x="4198799" y="1924810"/>
                  <a:pt x="4247411" y="1911602"/>
                  <a:pt x="4276725" y="1876425"/>
                </a:cubicBezTo>
                <a:cubicBezTo>
                  <a:pt x="4328886" y="1813832"/>
                  <a:pt x="4316639" y="1821543"/>
                  <a:pt x="4381500" y="1771650"/>
                </a:cubicBezTo>
                <a:cubicBezTo>
                  <a:pt x="4403148" y="1754997"/>
                  <a:pt x="4428862" y="1743338"/>
                  <a:pt x="4448175" y="1724025"/>
                </a:cubicBezTo>
                <a:cubicBezTo>
                  <a:pt x="4480083" y="1692117"/>
                  <a:pt x="4498663" y="1647440"/>
                  <a:pt x="4533900" y="1619250"/>
                </a:cubicBezTo>
                <a:cubicBezTo>
                  <a:pt x="4549775" y="1606550"/>
                  <a:pt x="4567925" y="1596261"/>
                  <a:pt x="4581525" y="1581150"/>
                </a:cubicBezTo>
                <a:cubicBezTo>
                  <a:pt x="4596036" y="1565027"/>
                  <a:pt x="4635224" y="1498002"/>
                  <a:pt x="4648200" y="1476375"/>
                </a:cubicBezTo>
                <a:cubicBezTo>
                  <a:pt x="4654550" y="1450975"/>
                  <a:pt x="4657761" y="1424576"/>
                  <a:pt x="4667250" y="1400175"/>
                </a:cubicBezTo>
                <a:cubicBezTo>
                  <a:pt x="4680116" y="1367091"/>
                  <a:pt x="4701692" y="1337884"/>
                  <a:pt x="4714875" y="1304925"/>
                </a:cubicBezTo>
                <a:cubicBezTo>
                  <a:pt x="4741383" y="1238656"/>
                  <a:pt x="4728518" y="1273520"/>
                  <a:pt x="4752975" y="1200150"/>
                </a:cubicBezTo>
                <a:cubicBezTo>
                  <a:pt x="4756150" y="1168400"/>
                  <a:pt x="4757987" y="1136488"/>
                  <a:pt x="4762500" y="1104900"/>
                </a:cubicBezTo>
                <a:cubicBezTo>
                  <a:pt x="4764351" y="1091941"/>
                  <a:pt x="4772434" y="1079884"/>
                  <a:pt x="4772025" y="1066800"/>
                </a:cubicBezTo>
                <a:cubicBezTo>
                  <a:pt x="4769241" y="977717"/>
                  <a:pt x="4763389" y="888616"/>
                  <a:pt x="4752975" y="800100"/>
                </a:cubicBezTo>
                <a:cubicBezTo>
                  <a:pt x="4750629" y="780157"/>
                  <a:pt x="4741383" y="761594"/>
                  <a:pt x="4733925" y="742950"/>
                </a:cubicBezTo>
                <a:cubicBezTo>
                  <a:pt x="4727575" y="727075"/>
                  <a:pt x="4720282" y="711545"/>
                  <a:pt x="4714875" y="695325"/>
                </a:cubicBezTo>
                <a:cubicBezTo>
                  <a:pt x="4710735" y="682906"/>
                  <a:pt x="4710667" y="669188"/>
                  <a:pt x="4705350" y="657225"/>
                </a:cubicBezTo>
                <a:cubicBezTo>
                  <a:pt x="4697831" y="640307"/>
                  <a:pt x="4685437" y="625962"/>
                  <a:pt x="4676775" y="609600"/>
                </a:cubicBezTo>
                <a:cubicBezTo>
                  <a:pt x="4658965" y="575959"/>
                  <a:pt x="4627876" y="494026"/>
                  <a:pt x="4591050" y="457200"/>
                </a:cubicBezTo>
                <a:cubicBezTo>
                  <a:pt x="4576675" y="442825"/>
                  <a:pt x="4557800" y="433475"/>
                  <a:pt x="4543425" y="419100"/>
                </a:cubicBezTo>
                <a:cubicBezTo>
                  <a:pt x="4532200" y="407875"/>
                  <a:pt x="4526075" y="392225"/>
                  <a:pt x="4514850" y="381000"/>
                </a:cubicBezTo>
                <a:cubicBezTo>
                  <a:pt x="4494530" y="360680"/>
                  <a:pt x="4433256" y="318046"/>
                  <a:pt x="4410075" y="304800"/>
                </a:cubicBezTo>
                <a:cubicBezTo>
                  <a:pt x="4353319" y="272368"/>
                  <a:pt x="4318713" y="259668"/>
                  <a:pt x="4257675" y="238125"/>
                </a:cubicBezTo>
                <a:cubicBezTo>
                  <a:pt x="4229271" y="228100"/>
                  <a:pt x="4200153" y="220126"/>
                  <a:pt x="4171950" y="209550"/>
                </a:cubicBezTo>
                <a:cubicBezTo>
                  <a:pt x="4123922" y="191540"/>
                  <a:pt x="4077547" y="169179"/>
                  <a:pt x="4029075" y="152400"/>
                </a:cubicBezTo>
                <a:cubicBezTo>
                  <a:pt x="3961394" y="128972"/>
                  <a:pt x="3898680" y="118701"/>
                  <a:pt x="3829050" y="104775"/>
                </a:cubicBezTo>
                <a:cubicBezTo>
                  <a:pt x="3724843" y="52672"/>
                  <a:pt x="3821621" y="95895"/>
                  <a:pt x="3695700" y="57150"/>
                </a:cubicBezTo>
                <a:cubicBezTo>
                  <a:pt x="3679358" y="52122"/>
                  <a:pt x="3664871" y="41299"/>
                  <a:pt x="3648075" y="38100"/>
                </a:cubicBezTo>
                <a:cubicBezTo>
                  <a:pt x="3597784" y="28521"/>
                  <a:pt x="3545342" y="31467"/>
                  <a:pt x="3495675" y="19050"/>
                </a:cubicBezTo>
                <a:lnTo>
                  <a:pt x="3419475" y="0"/>
                </a:lnTo>
                <a:lnTo>
                  <a:pt x="2790825" y="9525"/>
                </a:lnTo>
                <a:cubicBezTo>
                  <a:pt x="2780789" y="9816"/>
                  <a:pt x="2771904" y="16292"/>
                  <a:pt x="2762250" y="19050"/>
                </a:cubicBezTo>
                <a:cubicBezTo>
                  <a:pt x="2749663" y="22646"/>
                  <a:pt x="2736929" y="25735"/>
                  <a:pt x="2724150" y="28575"/>
                </a:cubicBezTo>
                <a:cubicBezTo>
                  <a:pt x="2593435" y="57623"/>
                  <a:pt x="2737308" y="22094"/>
                  <a:pt x="2647950" y="47625"/>
                </a:cubicBezTo>
                <a:cubicBezTo>
                  <a:pt x="2605917" y="59635"/>
                  <a:pt x="2617815" y="52972"/>
                  <a:pt x="2581275" y="66675"/>
                </a:cubicBezTo>
                <a:cubicBezTo>
                  <a:pt x="2543576" y="80812"/>
                  <a:pt x="2506119" y="94206"/>
                  <a:pt x="2476500" y="123825"/>
                </a:cubicBezTo>
                <a:cubicBezTo>
                  <a:pt x="2466975" y="133350"/>
                  <a:pt x="2458558" y="144130"/>
                  <a:pt x="2447925" y="152400"/>
                </a:cubicBezTo>
                <a:cubicBezTo>
                  <a:pt x="2429853" y="166456"/>
                  <a:pt x="2390775" y="190500"/>
                  <a:pt x="2390775" y="19050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 name="TextBox 51"/>
          <p:cNvSpPr txBox="1">
            <a:spLocks noChangeArrowheads="1"/>
          </p:cNvSpPr>
          <p:nvPr/>
        </p:nvSpPr>
        <p:spPr bwMode="auto">
          <a:xfrm>
            <a:off x="4551690" y="901632"/>
            <a:ext cx="65262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We do not search in the state space, but in the </a:t>
            </a:r>
            <a:r>
              <a:rPr lang="en-US" altLang="en-US" b="1" dirty="0" smtClean="0"/>
              <a:t>space of believe states. </a:t>
            </a:r>
            <a:endParaRPr lang="en-US" altLang="en-US" b="1" dirty="0"/>
          </a:p>
        </p:txBody>
      </p:sp>
      <p:grpSp>
        <p:nvGrpSpPr>
          <p:cNvPr id="56" name="Group 55"/>
          <p:cNvGrpSpPr>
            <a:grpSpLocks/>
          </p:cNvGrpSpPr>
          <p:nvPr/>
        </p:nvGrpSpPr>
        <p:grpSpPr bwMode="auto">
          <a:xfrm>
            <a:off x="2994026" y="2366964"/>
            <a:ext cx="595313" cy="477837"/>
            <a:chOff x="1469301" y="2366879"/>
            <a:chExt cx="596172" cy="477285"/>
          </a:xfrm>
        </p:grpSpPr>
        <p:cxnSp>
          <p:nvCxnSpPr>
            <p:cNvPr id="54" name="Straight Arrow Connector 53"/>
            <p:cNvCxnSpPr/>
            <p:nvPr/>
          </p:nvCxnSpPr>
          <p:spPr>
            <a:xfrm flipH="1">
              <a:off x="1574227" y="2836236"/>
              <a:ext cx="416525" cy="792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744" name="TextBox 54"/>
            <p:cNvSpPr txBox="1">
              <a:spLocks noChangeArrowheads="1"/>
            </p:cNvSpPr>
            <p:nvPr/>
          </p:nvSpPr>
          <p:spPr bwMode="auto">
            <a:xfrm>
              <a:off x="1469301" y="2366879"/>
              <a:ext cx="596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Left</a:t>
              </a:r>
              <a:endParaRPr lang="en-US" altLang="en-US"/>
            </a:p>
          </p:txBody>
        </p:sp>
      </p:grpSp>
      <p:grpSp>
        <p:nvGrpSpPr>
          <p:cNvPr id="77" name="Group 76"/>
          <p:cNvGrpSpPr>
            <a:grpSpLocks/>
          </p:cNvGrpSpPr>
          <p:nvPr/>
        </p:nvGrpSpPr>
        <p:grpSpPr bwMode="auto">
          <a:xfrm>
            <a:off x="1889125" y="2162176"/>
            <a:ext cx="1011238" cy="1683579"/>
            <a:chOff x="365652" y="2161887"/>
            <a:chExt cx="1059782" cy="1919459"/>
          </a:xfrm>
        </p:grpSpPr>
        <p:grpSp>
          <p:nvGrpSpPr>
            <p:cNvPr id="67723" name="Group 58"/>
            <p:cNvGrpSpPr>
              <a:grpSpLocks/>
            </p:cNvGrpSpPr>
            <p:nvPr/>
          </p:nvGrpSpPr>
          <p:grpSpPr bwMode="auto">
            <a:xfrm>
              <a:off x="365652" y="2181141"/>
              <a:ext cx="1029687" cy="371476"/>
              <a:chOff x="365652" y="2181141"/>
              <a:chExt cx="1029687" cy="371476"/>
            </a:xfrm>
          </p:grpSpPr>
          <p:sp>
            <p:nvSpPr>
              <p:cNvPr id="57" name="Rectangle 56"/>
              <p:cNvSpPr/>
              <p:nvPr/>
            </p:nvSpPr>
            <p:spPr>
              <a:xfrm>
                <a:off x="365652" y="2181797"/>
                <a:ext cx="514086" cy="371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 name="Rectangle 57"/>
              <p:cNvSpPr/>
              <p:nvPr/>
            </p:nvSpPr>
            <p:spPr>
              <a:xfrm>
                <a:off x="881401" y="2181797"/>
                <a:ext cx="514086" cy="371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7724" name="TextBox 59"/>
            <p:cNvSpPr txBox="1">
              <a:spLocks noChangeArrowheads="1"/>
            </p:cNvSpPr>
            <p:nvPr/>
          </p:nvSpPr>
          <p:spPr bwMode="auto">
            <a:xfrm>
              <a:off x="478556" y="2161887"/>
              <a:ext cx="238125" cy="42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sp>
          <p:nvSpPr>
            <p:cNvPr id="61" name="Freeform 60"/>
            <p:cNvSpPr/>
            <p:nvPr/>
          </p:nvSpPr>
          <p:spPr>
            <a:xfrm>
              <a:off x="959596" y="2288581"/>
              <a:ext cx="311113" cy="166513"/>
            </a:xfrm>
            <a:custGeom>
              <a:avLst/>
              <a:gdLst>
                <a:gd name="connsiteX0" fmla="*/ 104775 w 412208"/>
                <a:gd name="connsiteY0" fmla="*/ 57150 h 166484"/>
                <a:gd name="connsiteX1" fmla="*/ 57150 w 412208"/>
                <a:gd name="connsiteY1" fmla="*/ 66675 h 166484"/>
                <a:gd name="connsiteX2" fmla="*/ 95250 w 412208"/>
                <a:gd name="connsiteY2" fmla="*/ 142875 h 166484"/>
                <a:gd name="connsiteX3" fmla="*/ 247650 w 412208"/>
                <a:gd name="connsiteY3" fmla="*/ 133350 h 166484"/>
                <a:gd name="connsiteX4" fmla="*/ 228600 w 412208"/>
                <a:gd name="connsiteY4" fmla="*/ 76200 h 166484"/>
                <a:gd name="connsiteX5" fmla="*/ 161925 w 412208"/>
                <a:gd name="connsiteY5" fmla="*/ 66675 h 166484"/>
                <a:gd name="connsiteX6" fmla="*/ 19050 w 412208"/>
                <a:gd name="connsiteY6" fmla="*/ 95250 h 166484"/>
                <a:gd name="connsiteX7" fmla="*/ 0 w 412208"/>
                <a:gd name="connsiteY7" fmla="*/ 123825 h 166484"/>
                <a:gd name="connsiteX8" fmla="*/ 352425 w 412208"/>
                <a:gd name="connsiteY8" fmla="*/ 133350 h 166484"/>
                <a:gd name="connsiteX9" fmla="*/ 342900 w 412208"/>
                <a:gd name="connsiteY9" fmla="*/ 76200 h 166484"/>
                <a:gd name="connsiteX10" fmla="*/ 314325 w 412208"/>
                <a:gd name="connsiteY10" fmla="*/ 66675 h 166484"/>
                <a:gd name="connsiteX11" fmla="*/ 180975 w 412208"/>
                <a:gd name="connsiteY11" fmla="*/ 76200 h 166484"/>
                <a:gd name="connsiteX12" fmla="*/ 152400 w 412208"/>
                <a:gd name="connsiteY12" fmla="*/ 85725 h 166484"/>
                <a:gd name="connsiteX13" fmla="*/ 95250 w 412208"/>
                <a:gd name="connsiteY13" fmla="*/ 123825 h 166484"/>
                <a:gd name="connsiteX14" fmla="*/ 180975 w 412208"/>
                <a:gd name="connsiteY14" fmla="*/ 114300 h 166484"/>
                <a:gd name="connsiteX15" fmla="*/ 171450 w 412208"/>
                <a:gd name="connsiteY15" fmla="*/ 57150 h 166484"/>
                <a:gd name="connsiteX16" fmla="*/ 38100 w 412208"/>
                <a:gd name="connsiteY16" fmla="*/ 95250 h 166484"/>
                <a:gd name="connsiteX17" fmla="*/ 47625 w 412208"/>
                <a:gd name="connsiteY17" fmla="*/ 142875 h 166484"/>
                <a:gd name="connsiteX18" fmla="*/ 85725 w 412208"/>
                <a:gd name="connsiteY18" fmla="*/ 152400 h 166484"/>
                <a:gd name="connsiteX19" fmla="*/ 361950 w 412208"/>
                <a:gd name="connsiteY19" fmla="*/ 133350 h 166484"/>
                <a:gd name="connsiteX20" fmla="*/ 390525 w 412208"/>
                <a:gd name="connsiteY20" fmla="*/ 114300 h 166484"/>
                <a:gd name="connsiteX21" fmla="*/ 390525 w 412208"/>
                <a:gd name="connsiteY21" fmla="*/ 19050 h 166484"/>
                <a:gd name="connsiteX22" fmla="*/ 342900 w 412208"/>
                <a:gd name="connsiteY22" fmla="*/ 0 h 166484"/>
                <a:gd name="connsiteX23" fmla="*/ 142875 w 412208"/>
                <a:gd name="connsiteY23" fmla="*/ 9525 h 166484"/>
                <a:gd name="connsiteX24" fmla="*/ 114300 w 412208"/>
                <a:gd name="connsiteY24" fmla="*/ 19050 h 166484"/>
                <a:gd name="connsiteX25" fmla="*/ 104775 w 412208"/>
                <a:gd name="connsiteY25" fmla="*/ 47625 h 166484"/>
                <a:gd name="connsiteX26" fmla="*/ 114300 w 412208"/>
                <a:gd name="connsiteY26" fmla="*/ 76200 h 166484"/>
                <a:gd name="connsiteX27" fmla="*/ 171450 w 412208"/>
                <a:gd name="connsiteY27" fmla="*/ 95250 h 166484"/>
                <a:gd name="connsiteX28" fmla="*/ 123825 w 412208"/>
                <a:gd name="connsiteY28" fmla="*/ 123825 h 166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2208" h="166484">
                  <a:moveTo>
                    <a:pt x="104775" y="57150"/>
                  </a:moveTo>
                  <a:cubicBezTo>
                    <a:pt x="88900" y="60325"/>
                    <a:pt x="65182" y="52619"/>
                    <a:pt x="57150" y="66675"/>
                  </a:cubicBezTo>
                  <a:cubicBezTo>
                    <a:pt x="31976" y="110730"/>
                    <a:pt x="72289" y="127568"/>
                    <a:pt x="95250" y="142875"/>
                  </a:cubicBezTo>
                  <a:cubicBezTo>
                    <a:pt x="146050" y="139700"/>
                    <a:pt x="202124" y="156113"/>
                    <a:pt x="247650" y="133350"/>
                  </a:cubicBezTo>
                  <a:cubicBezTo>
                    <a:pt x="265611" y="124370"/>
                    <a:pt x="244451" y="88528"/>
                    <a:pt x="228600" y="76200"/>
                  </a:cubicBezTo>
                  <a:cubicBezTo>
                    <a:pt x="210879" y="62417"/>
                    <a:pt x="184150" y="69850"/>
                    <a:pt x="161925" y="66675"/>
                  </a:cubicBezTo>
                  <a:cubicBezTo>
                    <a:pt x="109553" y="71039"/>
                    <a:pt x="57477" y="56823"/>
                    <a:pt x="19050" y="95250"/>
                  </a:cubicBezTo>
                  <a:cubicBezTo>
                    <a:pt x="10955" y="103345"/>
                    <a:pt x="6350" y="114300"/>
                    <a:pt x="0" y="123825"/>
                  </a:cubicBezTo>
                  <a:cubicBezTo>
                    <a:pt x="125172" y="173894"/>
                    <a:pt x="130607" y="183438"/>
                    <a:pt x="352425" y="133350"/>
                  </a:cubicBezTo>
                  <a:cubicBezTo>
                    <a:pt x="371263" y="129096"/>
                    <a:pt x="352482" y="92968"/>
                    <a:pt x="342900" y="76200"/>
                  </a:cubicBezTo>
                  <a:cubicBezTo>
                    <a:pt x="337919" y="67483"/>
                    <a:pt x="323850" y="69850"/>
                    <a:pt x="314325" y="66675"/>
                  </a:cubicBezTo>
                  <a:cubicBezTo>
                    <a:pt x="269875" y="69850"/>
                    <a:pt x="225233" y="70993"/>
                    <a:pt x="180975" y="76200"/>
                  </a:cubicBezTo>
                  <a:cubicBezTo>
                    <a:pt x="171004" y="77373"/>
                    <a:pt x="161177" y="80849"/>
                    <a:pt x="152400" y="85725"/>
                  </a:cubicBezTo>
                  <a:cubicBezTo>
                    <a:pt x="132386" y="96844"/>
                    <a:pt x="72495" y="126353"/>
                    <a:pt x="95250" y="123825"/>
                  </a:cubicBezTo>
                  <a:lnTo>
                    <a:pt x="180975" y="114300"/>
                  </a:lnTo>
                  <a:cubicBezTo>
                    <a:pt x="177800" y="95250"/>
                    <a:pt x="189475" y="64083"/>
                    <a:pt x="171450" y="57150"/>
                  </a:cubicBezTo>
                  <a:cubicBezTo>
                    <a:pt x="76955" y="20806"/>
                    <a:pt x="69011" y="48883"/>
                    <a:pt x="38100" y="95250"/>
                  </a:cubicBezTo>
                  <a:cubicBezTo>
                    <a:pt x="41275" y="111125"/>
                    <a:pt x="37261" y="130438"/>
                    <a:pt x="47625" y="142875"/>
                  </a:cubicBezTo>
                  <a:cubicBezTo>
                    <a:pt x="56006" y="152932"/>
                    <a:pt x="72640" y="152797"/>
                    <a:pt x="85725" y="152400"/>
                  </a:cubicBezTo>
                  <a:cubicBezTo>
                    <a:pt x="177976" y="149605"/>
                    <a:pt x="269875" y="139700"/>
                    <a:pt x="361950" y="133350"/>
                  </a:cubicBezTo>
                  <a:cubicBezTo>
                    <a:pt x="371475" y="127000"/>
                    <a:pt x="382430" y="122395"/>
                    <a:pt x="390525" y="114300"/>
                  </a:cubicBezTo>
                  <a:cubicBezTo>
                    <a:pt x="418720" y="86105"/>
                    <a:pt x="420144" y="57132"/>
                    <a:pt x="390525" y="19050"/>
                  </a:cubicBezTo>
                  <a:cubicBezTo>
                    <a:pt x="380028" y="5554"/>
                    <a:pt x="358775" y="6350"/>
                    <a:pt x="342900" y="0"/>
                  </a:cubicBezTo>
                  <a:cubicBezTo>
                    <a:pt x="276225" y="3175"/>
                    <a:pt x="209395" y="3982"/>
                    <a:pt x="142875" y="9525"/>
                  </a:cubicBezTo>
                  <a:cubicBezTo>
                    <a:pt x="132869" y="10359"/>
                    <a:pt x="121400" y="11950"/>
                    <a:pt x="114300" y="19050"/>
                  </a:cubicBezTo>
                  <a:cubicBezTo>
                    <a:pt x="107200" y="26150"/>
                    <a:pt x="107950" y="38100"/>
                    <a:pt x="104775" y="47625"/>
                  </a:cubicBezTo>
                  <a:cubicBezTo>
                    <a:pt x="107950" y="57150"/>
                    <a:pt x="106130" y="70364"/>
                    <a:pt x="114300" y="76200"/>
                  </a:cubicBezTo>
                  <a:cubicBezTo>
                    <a:pt x="130640" y="87872"/>
                    <a:pt x="171450" y="95250"/>
                    <a:pt x="171450" y="95250"/>
                  </a:cubicBezTo>
                  <a:cubicBezTo>
                    <a:pt x="134356" y="107615"/>
                    <a:pt x="149975" y="97675"/>
                    <a:pt x="123825" y="1238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7726" name="Group 61"/>
            <p:cNvGrpSpPr>
              <a:grpSpLocks/>
            </p:cNvGrpSpPr>
            <p:nvPr/>
          </p:nvGrpSpPr>
          <p:grpSpPr bwMode="auto">
            <a:xfrm>
              <a:off x="395747" y="2699109"/>
              <a:ext cx="1029687" cy="371476"/>
              <a:chOff x="365652" y="2181141"/>
              <a:chExt cx="1029687" cy="371476"/>
            </a:xfrm>
          </p:grpSpPr>
          <p:sp>
            <p:nvSpPr>
              <p:cNvPr id="63" name="Rectangle 62"/>
              <p:cNvSpPr/>
              <p:nvPr/>
            </p:nvSpPr>
            <p:spPr>
              <a:xfrm>
                <a:off x="365504" y="2181466"/>
                <a:ext cx="514086" cy="371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 name="Rectangle 63"/>
              <p:cNvSpPr/>
              <p:nvPr/>
            </p:nvSpPr>
            <p:spPr>
              <a:xfrm>
                <a:off x="881253" y="2181466"/>
                <a:ext cx="514086" cy="371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7727" name="TextBox 64"/>
            <p:cNvSpPr txBox="1">
              <a:spLocks noChangeArrowheads="1"/>
            </p:cNvSpPr>
            <p:nvPr/>
          </p:nvSpPr>
          <p:spPr bwMode="auto">
            <a:xfrm>
              <a:off x="652271" y="2659498"/>
              <a:ext cx="238125" cy="42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sp>
          <p:nvSpPr>
            <p:cNvPr id="66" name="Freeform 65"/>
            <p:cNvSpPr/>
            <p:nvPr/>
          </p:nvSpPr>
          <p:spPr>
            <a:xfrm>
              <a:off x="438855" y="2902144"/>
              <a:ext cx="311114" cy="166513"/>
            </a:xfrm>
            <a:custGeom>
              <a:avLst/>
              <a:gdLst>
                <a:gd name="connsiteX0" fmla="*/ 104775 w 412208"/>
                <a:gd name="connsiteY0" fmla="*/ 57150 h 166484"/>
                <a:gd name="connsiteX1" fmla="*/ 57150 w 412208"/>
                <a:gd name="connsiteY1" fmla="*/ 66675 h 166484"/>
                <a:gd name="connsiteX2" fmla="*/ 95250 w 412208"/>
                <a:gd name="connsiteY2" fmla="*/ 142875 h 166484"/>
                <a:gd name="connsiteX3" fmla="*/ 247650 w 412208"/>
                <a:gd name="connsiteY3" fmla="*/ 133350 h 166484"/>
                <a:gd name="connsiteX4" fmla="*/ 228600 w 412208"/>
                <a:gd name="connsiteY4" fmla="*/ 76200 h 166484"/>
                <a:gd name="connsiteX5" fmla="*/ 161925 w 412208"/>
                <a:gd name="connsiteY5" fmla="*/ 66675 h 166484"/>
                <a:gd name="connsiteX6" fmla="*/ 19050 w 412208"/>
                <a:gd name="connsiteY6" fmla="*/ 95250 h 166484"/>
                <a:gd name="connsiteX7" fmla="*/ 0 w 412208"/>
                <a:gd name="connsiteY7" fmla="*/ 123825 h 166484"/>
                <a:gd name="connsiteX8" fmla="*/ 352425 w 412208"/>
                <a:gd name="connsiteY8" fmla="*/ 133350 h 166484"/>
                <a:gd name="connsiteX9" fmla="*/ 342900 w 412208"/>
                <a:gd name="connsiteY9" fmla="*/ 76200 h 166484"/>
                <a:gd name="connsiteX10" fmla="*/ 314325 w 412208"/>
                <a:gd name="connsiteY10" fmla="*/ 66675 h 166484"/>
                <a:gd name="connsiteX11" fmla="*/ 180975 w 412208"/>
                <a:gd name="connsiteY11" fmla="*/ 76200 h 166484"/>
                <a:gd name="connsiteX12" fmla="*/ 152400 w 412208"/>
                <a:gd name="connsiteY12" fmla="*/ 85725 h 166484"/>
                <a:gd name="connsiteX13" fmla="*/ 95250 w 412208"/>
                <a:gd name="connsiteY13" fmla="*/ 123825 h 166484"/>
                <a:gd name="connsiteX14" fmla="*/ 180975 w 412208"/>
                <a:gd name="connsiteY14" fmla="*/ 114300 h 166484"/>
                <a:gd name="connsiteX15" fmla="*/ 171450 w 412208"/>
                <a:gd name="connsiteY15" fmla="*/ 57150 h 166484"/>
                <a:gd name="connsiteX16" fmla="*/ 38100 w 412208"/>
                <a:gd name="connsiteY16" fmla="*/ 95250 h 166484"/>
                <a:gd name="connsiteX17" fmla="*/ 47625 w 412208"/>
                <a:gd name="connsiteY17" fmla="*/ 142875 h 166484"/>
                <a:gd name="connsiteX18" fmla="*/ 85725 w 412208"/>
                <a:gd name="connsiteY18" fmla="*/ 152400 h 166484"/>
                <a:gd name="connsiteX19" fmla="*/ 361950 w 412208"/>
                <a:gd name="connsiteY19" fmla="*/ 133350 h 166484"/>
                <a:gd name="connsiteX20" fmla="*/ 390525 w 412208"/>
                <a:gd name="connsiteY20" fmla="*/ 114300 h 166484"/>
                <a:gd name="connsiteX21" fmla="*/ 390525 w 412208"/>
                <a:gd name="connsiteY21" fmla="*/ 19050 h 166484"/>
                <a:gd name="connsiteX22" fmla="*/ 342900 w 412208"/>
                <a:gd name="connsiteY22" fmla="*/ 0 h 166484"/>
                <a:gd name="connsiteX23" fmla="*/ 142875 w 412208"/>
                <a:gd name="connsiteY23" fmla="*/ 9525 h 166484"/>
                <a:gd name="connsiteX24" fmla="*/ 114300 w 412208"/>
                <a:gd name="connsiteY24" fmla="*/ 19050 h 166484"/>
                <a:gd name="connsiteX25" fmla="*/ 104775 w 412208"/>
                <a:gd name="connsiteY25" fmla="*/ 47625 h 166484"/>
                <a:gd name="connsiteX26" fmla="*/ 114300 w 412208"/>
                <a:gd name="connsiteY26" fmla="*/ 76200 h 166484"/>
                <a:gd name="connsiteX27" fmla="*/ 171450 w 412208"/>
                <a:gd name="connsiteY27" fmla="*/ 95250 h 166484"/>
                <a:gd name="connsiteX28" fmla="*/ 123825 w 412208"/>
                <a:gd name="connsiteY28" fmla="*/ 123825 h 166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2208" h="166484">
                  <a:moveTo>
                    <a:pt x="104775" y="57150"/>
                  </a:moveTo>
                  <a:cubicBezTo>
                    <a:pt x="88900" y="60325"/>
                    <a:pt x="65182" y="52619"/>
                    <a:pt x="57150" y="66675"/>
                  </a:cubicBezTo>
                  <a:cubicBezTo>
                    <a:pt x="31976" y="110730"/>
                    <a:pt x="72289" y="127568"/>
                    <a:pt x="95250" y="142875"/>
                  </a:cubicBezTo>
                  <a:cubicBezTo>
                    <a:pt x="146050" y="139700"/>
                    <a:pt x="202124" y="156113"/>
                    <a:pt x="247650" y="133350"/>
                  </a:cubicBezTo>
                  <a:cubicBezTo>
                    <a:pt x="265611" y="124370"/>
                    <a:pt x="244451" y="88528"/>
                    <a:pt x="228600" y="76200"/>
                  </a:cubicBezTo>
                  <a:cubicBezTo>
                    <a:pt x="210879" y="62417"/>
                    <a:pt x="184150" y="69850"/>
                    <a:pt x="161925" y="66675"/>
                  </a:cubicBezTo>
                  <a:cubicBezTo>
                    <a:pt x="109553" y="71039"/>
                    <a:pt x="57477" y="56823"/>
                    <a:pt x="19050" y="95250"/>
                  </a:cubicBezTo>
                  <a:cubicBezTo>
                    <a:pt x="10955" y="103345"/>
                    <a:pt x="6350" y="114300"/>
                    <a:pt x="0" y="123825"/>
                  </a:cubicBezTo>
                  <a:cubicBezTo>
                    <a:pt x="125172" y="173894"/>
                    <a:pt x="130607" y="183438"/>
                    <a:pt x="352425" y="133350"/>
                  </a:cubicBezTo>
                  <a:cubicBezTo>
                    <a:pt x="371263" y="129096"/>
                    <a:pt x="352482" y="92968"/>
                    <a:pt x="342900" y="76200"/>
                  </a:cubicBezTo>
                  <a:cubicBezTo>
                    <a:pt x="337919" y="67483"/>
                    <a:pt x="323850" y="69850"/>
                    <a:pt x="314325" y="66675"/>
                  </a:cubicBezTo>
                  <a:cubicBezTo>
                    <a:pt x="269875" y="69850"/>
                    <a:pt x="225233" y="70993"/>
                    <a:pt x="180975" y="76200"/>
                  </a:cubicBezTo>
                  <a:cubicBezTo>
                    <a:pt x="171004" y="77373"/>
                    <a:pt x="161177" y="80849"/>
                    <a:pt x="152400" y="85725"/>
                  </a:cubicBezTo>
                  <a:cubicBezTo>
                    <a:pt x="132386" y="96844"/>
                    <a:pt x="72495" y="126353"/>
                    <a:pt x="95250" y="123825"/>
                  </a:cubicBezTo>
                  <a:lnTo>
                    <a:pt x="180975" y="114300"/>
                  </a:lnTo>
                  <a:cubicBezTo>
                    <a:pt x="177800" y="95250"/>
                    <a:pt x="189475" y="64083"/>
                    <a:pt x="171450" y="57150"/>
                  </a:cubicBezTo>
                  <a:cubicBezTo>
                    <a:pt x="76955" y="20806"/>
                    <a:pt x="69011" y="48883"/>
                    <a:pt x="38100" y="95250"/>
                  </a:cubicBezTo>
                  <a:cubicBezTo>
                    <a:pt x="41275" y="111125"/>
                    <a:pt x="37261" y="130438"/>
                    <a:pt x="47625" y="142875"/>
                  </a:cubicBezTo>
                  <a:cubicBezTo>
                    <a:pt x="56006" y="152932"/>
                    <a:pt x="72640" y="152797"/>
                    <a:pt x="85725" y="152400"/>
                  </a:cubicBezTo>
                  <a:cubicBezTo>
                    <a:pt x="177976" y="149605"/>
                    <a:pt x="269875" y="139700"/>
                    <a:pt x="361950" y="133350"/>
                  </a:cubicBezTo>
                  <a:cubicBezTo>
                    <a:pt x="371475" y="127000"/>
                    <a:pt x="382430" y="122395"/>
                    <a:pt x="390525" y="114300"/>
                  </a:cubicBezTo>
                  <a:cubicBezTo>
                    <a:pt x="418720" y="86105"/>
                    <a:pt x="420144" y="57132"/>
                    <a:pt x="390525" y="19050"/>
                  </a:cubicBezTo>
                  <a:cubicBezTo>
                    <a:pt x="380028" y="5554"/>
                    <a:pt x="358775" y="6350"/>
                    <a:pt x="342900" y="0"/>
                  </a:cubicBezTo>
                  <a:cubicBezTo>
                    <a:pt x="276225" y="3175"/>
                    <a:pt x="209395" y="3982"/>
                    <a:pt x="142875" y="9525"/>
                  </a:cubicBezTo>
                  <a:cubicBezTo>
                    <a:pt x="132869" y="10359"/>
                    <a:pt x="121400" y="11950"/>
                    <a:pt x="114300" y="19050"/>
                  </a:cubicBezTo>
                  <a:cubicBezTo>
                    <a:pt x="107200" y="26150"/>
                    <a:pt x="107950" y="38100"/>
                    <a:pt x="104775" y="47625"/>
                  </a:cubicBezTo>
                  <a:cubicBezTo>
                    <a:pt x="107950" y="57150"/>
                    <a:pt x="106130" y="70364"/>
                    <a:pt x="114300" y="76200"/>
                  </a:cubicBezTo>
                  <a:cubicBezTo>
                    <a:pt x="130640" y="87872"/>
                    <a:pt x="171450" y="95250"/>
                    <a:pt x="171450" y="95250"/>
                  </a:cubicBezTo>
                  <a:cubicBezTo>
                    <a:pt x="134356" y="107615"/>
                    <a:pt x="149975" y="97675"/>
                    <a:pt x="123825" y="1238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7729" name="Group 66"/>
            <p:cNvGrpSpPr>
              <a:grpSpLocks/>
            </p:cNvGrpSpPr>
            <p:nvPr/>
          </p:nvGrpSpPr>
          <p:grpSpPr bwMode="auto">
            <a:xfrm>
              <a:off x="385486" y="3237821"/>
              <a:ext cx="1029687" cy="371476"/>
              <a:chOff x="365652" y="2181141"/>
              <a:chExt cx="1029687" cy="371476"/>
            </a:xfrm>
          </p:grpSpPr>
          <p:sp>
            <p:nvSpPr>
              <p:cNvPr id="68" name="Rectangle 67"/>
              <p:cNvSpPr/>
              <p:nvPr/>
            </p:nvSpPr>
            <p:spPr>
              <a:xfrm>
                <a:off x="365783" y="2180298"/>
                <a:ext cx="514086" cy="372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 name="Rectangle 68"/>
              <p:cNvSpPr/>
              <p:nvPr/>
            </p:nvSpPr>
            <p:spPr>
              <a:xfrm>
                <a:off x="881532" y="2180298"/>
                <a:ext cx="514086" cy="372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7730" name="TextBox 69"/>
            <p:cNvSpPr txBox="1">
              <a:spLocks noChangeArrowheads="1"/>
            </p:cNvSpPr>
            <p:nvPr/>
          </p:nvSpPr>
          <p:spPr bwMode="auto">
            <a:xfrm>
              <a:off x="450721" y="3216423"/>
              <a:ext cx="238125" cy="42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grpSp>
          <p:nvGrpSpPr>
            <p:cNvPr id="67731" name="Group 70"/>
            <p:cNvGrpSpPr>
              <a:grpSpLocks/>
            </p:cNvGrpSpPr>
            <p:nvPr/>
          </p:nvGrpSpPr>
          <p:grpSpPr bwMode="auto">
            <a:xfrm>
              <a:off x="395747" y="3692636"/>
              <a:ext cx="1029687" cy="371476"/>
              <a:chOff x="365652" y="2181141"/>
              <a:chExt cx="1029687" cy="371476"/>
            </a:xfrm>
          </p:grpSpPr>
          <p:sp>
            <p:nvSpPr>
              <p:cNvPr id="72" name="Rectangle 71"/>
              <p:cNvSpPr/>
              <p:nvPr/>
            </p:nvSpPr>
            <p:spPr>
              <a:xfrm>
                <a:off x="365504" y="2181583"/>
                <a:ext cx="514086" cy="371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 name="Rectangle 72"/>
              <p:cNvSpPr/>
              <p:nvPr/>
            </p:nvSpPr>
            <p:spPr>
              <a:xfrm>
                <a:off x="881253" y="2181583"/>
                <a:ext cx="514086" cy="371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7732" name="TextBox 73"/>
            <p:cNvSpPr txBox="1">
              <a:spLocks noChangeArrowheads="1"/>
            </p:cNvSpPr>
            <p:nvPr/>
          </p:nvSpPr>
          <p:spPr bwMode="auto">
            <a:xfrm>
              <a:off x="397827" y="3660268"/>
              <a:ext cx="238125" cy="42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sp>
          <p:nvSpPr>
            <p:cNvPr id="75" name="Freeform 74"/>
            <p:cNvSpPr/>
            <p:nvPr/>
          </p:nvSpPr>
          <p:spPr>
            <a:xfrm>
              <a:off x="581934" y="3877690"/>
              <a:ext cx="309450" cy="166513"/>
            </a:xfrm>
            <a:custGeom>
              <a:avLst/>
              <a:gdLst>
                <a:gd name="connsiteX0" fmla="*/ 104775 w 412208"/>
                <a:gd name="connsiteY0" fmla="*/ 57150 h 166484"/>
                <a:gd name="connsiteX1" fmla="*/ 57150 w 412208"/>
                <a:gd name="connsiteY1" fmla="*/ 66675 h 166484"/>
                <a:gd name="connsiteX2" fmla="*/ 95250 w 412208"/>
                <a:gd name="connsiteY2" fmla="*/ 142875 h 166484"/>
                <a:gd name="connsiteX3" fmla="*/ 247650 w 412208"/>
                <a:gd name="connsiteY3" fmla="*/ 133350 h 166484"/>
                <a:gd name="connsiteX4" fmla="*/ 228600 w 412208"/>
                <a:gd name="connsiteY4" fmla="*/ 76200 h 166484"/>
                <a:gd name="connsiteX5" fmla="*/ 161925 w 412208"/>
                <a:gd name="connsiteY5" fmla="*/ 66675 h 166484"/>
                <a:gd name="connsiteX6" fmla="*/ 19050 w 412208"/>
                <a:gd name="connsiteY6" fmla="*/ 95250 h 166484"/>
                <a:gd name="connsiteX7" fmla="*/ 0 w 412208"/>
                <a:gd name="connsiteY7" fmla="*/ 123825 h 166484"/>
                <a:gd name="connsiteX8" fmla="*/ 352425 w 412208"/>
                <a:gd name="connsiteY8" fmla="*/ 133350 h 166484"/>
                <a:gd name="connsiteX9" fmla="*/ 342900 w 412208"/>
                <a:gd name="connsiteY9" fmla="*/ 76200 h 166484"/>
                <a:gd name="connsiteX10" fmla="*/ 314325 w 412208"/>
                <a:gd name="connsiteY10" fmla="*/ 66675 h 166484"/>
                <a:gd name="connsiteX11" fmla="*/ 180975 w 412208"/>
                <a:gd name="connsiteY11" fmla="*/ 76200 h 166484"/>
                <a:gd name="connsiteX12" fmla="*/ 152400 w 412208"/>
                <a:gd name="connsiteY12" fmla="*/ 85725 h 166484"/>
                <a:gd name="connsiteX13" fmla="*/ 95250 w 412208"/>
                <a:gd name="connsiteY13" fmla="*/ 123825 h 166484"/>
                <a:gd name="connsiteX14" fmla="*/ 180975 w 412208"/>
                <a:gd name="connsiteY14" fmla="*/ 114300 h 166484"/>
                <a:gd name="connsiteX15" fmla="*/ 171450 w 412208"/>
                <a:gd name="connsiteY15" fmla="*/ 57150 h 166484"/>
                <a:gd name="connsiteX16" fmla="*/ 38100 w 412208"/>
                <a:gd name="connsiteY16" fmla="*/ 95250 h 166484"/>
                <a:gd name="connsiteX17" fmla="*/ 47625 w 412208"/>
                <a:gd name="connsiteY17" fmla="*/ 142875 h 166484"/>
                <a:gd name="connsiteX18" fmla="*/ 85725 w 412208"/>
                <a:gd name="connsiteY18" fmla="*/ 152400 h 166484"/>
                <a:gd name="connsiteX19" fmla="*/ 361950 w 412208"/>
                <a:gd name="connsiteY19" fmla="*/ 133350 h 166484"/>
                <a:gd name="connsiteX20" fmla="*/ 390525 w 412208"/>
                <a:gd name="connsiteY20" fmla="*/ 114300 h 166484"/>
                <a:gd name="connsiteX21" fmla="*/ 390525 w 412208"/>
                <a:gd name="connsiteY21" fmla="*/ 19050 h 166484"/>
                <a:gd name="connsiteX22" fmla="*/ 342900 w 412208"/>
                <a:gd name="connsiteY22" fmla="*/ 0 h 166484"/>
                <a:gd name="connsiteX23" fmla="*/ 142875 w 412208"/>
                <a:gd name="connsiteY23" fmla="*/ 9525 h 166484"/>
                <a:gd name="connsiteX24" fmla="*/ 114300 w 412208"/>
                <a:gd name="connsiteY24" fmla="*/ 19050 h 166484"/>
                <a:gd name="connsiteX25" fmla="*/ 104775 w 412208"/>
                <a:gd name="connsiteY25" fmla="*/ 47625 h 166484"/>
                <a:gd name="connsiteX26" fmla="*/ 114300 w 412208"/>
                <a:gd name="connsiteY26" fmla="*/ 76200 h 166484"/>
                <a:gd name="connsiteX27" fmla="*/ 171450 w 412208"/>
                <a:gd name="connsiteY27" fmla="*/ 95250 h 166484"/>
                <a:gd name="connsiteX28" fmla="*/ 123825 w 412208"/>
                <a:gd name="connsiteY28" fmla="*/ 123825 h 166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2208" h="166484">
                  <a:moveTo>
                    <a:pt x="104775" y="57150"/>
                  </a:moveTo>
                  <a:cubicBezTo>
                    <a:pt x="88900" y="60325"/>
                    <a:pt x="65182" y="52619"/>
                    <a:pt x="57150" y="66675"/>
                  </a:cubicBezTo>
                  <a:cubicBezTo>
                    <a:pt x="31976" y="110730"/>
                    <a:pt x="72289" y="127568"/>
                    <a:pt x="95250" y="142875"/>
                  </a:cubicBezTo>
                  <a:cubicBezTo>
                    <a:pt x="146050" y="139700"/>
                    <a:pt x="202124" y="156113"/>
                    <a:pt x="247650" y="133350"/>
                  </a:cubicBezTo>
                  <a:cubicBezTo>
                    <a:pt x="265611" y="124370"/>
                    <a:pt x="244451" y="88528"/>
                    <a:pt x="228600" y="76200"/>
                  </a:cubicBezTo>
                  <a:cubicBezTo>
                    <a:pt x="210879" y="62417"/>
                    <a:pt x="184150" y="69850"/>
                    <a:pt x="161925" y="66675"/>
                  </a:cubicBezTo>
                  <a:cubicBezTo>
                    <a:pt x="109553" y="71039"/>
                    <a:pt x="57477" y="56823"/>
                    <a:pt x="19050" y="95250"/>
                  </a:cubicBezTo>
                  <a:cubicBezTo>
                    <a:pt x="10955" y="103345"/>
                    <a:pt x="6350" y="114300"/>
                    <a:pt x="0" y="123825"/>
                  </a:cubicBezTo>
                  <a:cubicBezTo>
                    <a:pt x="125172" y="173894"/>
                    <a:pt x="130607" y="183438"/>
                    <a:pt x="352425" y="133350"/>
                  </a:cubicBezTo>
                  <a:cubicBezTo>
                    <a:pt x="371263" y="129096"/>
                    <a:pt x="352482" y="92968"/>
                    <a:pt x="342900" y="76200"/>
                  </a:cubicBezTo>
                  <a:cubicBezTo>
                    <a:pt x="337919" y="67483"/>
                    <a:pt x="323850" y="69850"/>
                    <a:pt x="314325" y="66675"/>
                  </a:cubicBezTo>
                  <a:cubicBezTo>
                    <a:pt x="269875" y="69850"/>
                    <a:pt x="225233" y="70993"/>
                    <a:pt x="180975" y="76200"/>
                  </a:cubicBezTo>
                  <a:cubicBezTo>
                    <a:pt x="171004" y="77373"/>
                    <a:pt x="161177" y="80849"/>
                    <a:pt x="152400" y="85725"/>
                  </a:cubicBezTo>
                  <a:cubicBezTo>
                    <a:pt x="132386" y="96844"/>
                    <a:pt x="72495" y="126353"/>
                    <a:pt x="95250" y="123825"/>
                  </a:cubicBezTo>
                  <a:lnTo>
                    <a:pt x="180975" y="114300"/>
                  </a:lnTo>
                  <a:cubicBezTo>
                    <a:pt x="177800" y="95250"/>
                    <a:pt x="189475" y="64083"/>
                    <a:pt x="171450" y="57150"/>
                  </a:cubicBezTo>
                  <a:cubicBezTo>
                    <a:pt x="76955" y="20806"/>
                    <a:pt x="69011" y="48883"/>
                    <a:pt x="38100" y="95250"/>
                  </a:cubicBezTo>
                  <a:cubicBezTo>
                    <a:pt x="41275" y="111125"/>
                    <a:pt x="37261" y="130438"/>
                    <a:pt x="47625" y="142875"/>
                  </a:cubicBezTo>
                  <a:cubicBezTo>
                    <a:pt x="56006" y="152932"/>
                    <a:pt x="72640" y="152797"/>
                    <a:pt x="85725" y="152400"/>
                  </a:cubicBezTo>
                  <a:cubicBezTo>
                    <a:pt x="177976" y="149605"/>
                    <a:pt x="269875" y="139700"/>
                    <a:pt x="361950" y="133350"/>
                  </a:cubicBezTo>
                  <a:cubicBezTo>
                    <a:pt x="371475" y="127000"/>
                    <a:pt x="382430" y="122395"/>
                    <a:pt x="390525" y="114300"/>
                  </a:cubicBezTo>
                  <a:cubicBezTo>
                    <a:pt x="418720" y="86105"/>
                    <a:pt x="420144" y="57132"/>
                    <a:pt x="390525" y="19050"/>
                  </a:cubicBezTo>
                  <a:cubicBezTo>
                    <a:pt x="380028" y="5554"/>
                    <a:pt x="358775" y="6350"/>
                    <a:pt x="342900" y="0"/>
                  </a:cubicBezTo>
                  <a:cubicBezTo>
                    <a:pt x="276225" y="3175"/>
                    <a:pt x="209395" y="3982"/>
                    <a:pt x="142875" y="9525"/>
                  </a:cubicBezTo>
                  <a:cubicBezTo>
                    <a:pt x="132869" y="10359"/>
                    <a:pt x="121400" y="11950"/>
                    <a:pt x="114300" y="19050"/>
                  </a:cubicBezTo>
                  <a:cubicBezTo>
                    <a:pt x="107200" y="26150"/>
                    <a:pt x="107950" y="38100"/>
                    <a:pt x="104775" y="47625"/>
                  </a:cubicBezTo>
                  <a:cubicBezTo>
                    <a:pt x="107950" y="57150"/>
                    <a:pt x="106130" y="70364"/>
                    <a:pt x="114300" y="76200"/>
                  </a:cubicBezTo>
                  <a:cubicBezTo>
                    <a:pt x="130640" y="87872"/>
                    <a:pt x="171450" y="95250"/>
                    <a:pt x="171450" y="95250"/>
                  </a:cubicBezTo>
                  <a:cubicBezTo>
                    <a:pt x="134356" y="107615"/>
                    <a:pt x="149975" y="97675"/>
                    <a:pt x="123825" y="1238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 name="Freeform 75"/>
            <p:cNvSpPr/>
            <p:nvPr/>
          </p:nvSpPr>
          <p:spPr>
            <a:xfrm>
              <a:off x="1021153" y="3857781"/>
              <a:ext cx="311114" cy="166513"/>
            </a:xfrm>
            <a:custGeom>
              <a:avLst/>
              <a:gdLst>
                <a:gd name="connsiteX0" fmla="*/ 104775 w 412208"/>
                <a:gd name="connsiteY0" fmla="*/ 57150 h 166484"/>
                <a:gd name="connsiteX1" fmla="*/ 57150 w 412208"/>
                <a:gd name="connsiteY1" fmla="*/ 66675 h 166484"/>
                <a:gd name="connsiteX2" fmla="*/ 95250 w 412208"/>
                <a:gd name="connsiteY2" fmla="*/ 142875 h 166484"/>
                <a:gd name="connsiteX3" fmla="*/ 247650 w 412208"/>
                <a:gd name="connsiteY3" fmla="*/ 133350 h 166484"/>
                <a:gd name="connsiteX4" fmla="*/ 228600 w 412208"/>
                <a:gd name="connsiteY4" fmla="*/ 76200 h 166484"/>
                <a:gd name="connsiteX5" fmla="*/ 161925 w 412208"/>
                <a:gd name="connsiteY5" fmla="*/ 66675 h 166484"/>
                <a:gd name="connsiteX6" fmla="*/ 19050 w 412208"/>
                <a:gd name="connsiteY6" fmla="*/ 95250 h 166484"/>
                <a:gd name="connsiteX7" fmla="*/ 0 w 412208"/>
                <a:gd name="connsiteY7" fmla="*/ 123825 h 166484"/>
                <a:gd name="connsiteX8" fmla="*/ 352425 w 412208"/>
                <a:gd name="connsiteY8" fmla="*/ 133350 h 166484"/>
                <a:gd name="connsiteX9" fmla="*/ 342900 w 412208"/>
                <a:gd name="connsiteY9" fmla="*/ 76200 h 166484"/>
                <a:gd name="connsiteX10" fmla="*/ 314325 w 412208"/>
                <a:gd name="connsiteY10" fmla="*/ 66675 h 166484"/>
                <a:gd name="connsiteX11" fmla="*/ 180975 w 412208"/>
                <a:gd name="connsiteY11" fmla="*/ 76200 h 166484"/>
                <a:gd name="connsiteX12" fmla="*/ 152400 w 412208"/>
                <a:gd name="connsiteY12" fmla="*/ 85725 h 166484"/>
                <a:gd name="connsiteX13" fmla="*/ 95250 w 412208"/>
                <a:gd name="connsiteY13" fmla="*/ 123825 h 166484"/>
                <a:gd name="connsiteX14" fmla="*/ 180975 w 412208"/>
                <a:gd name="connsiteY14" fmla="*/ 114300 h 166484"/>
                <a:gd name="connsiteX15" fmla="*/ 171450 w 412208"/>
                <a:gd name="connsiteY15" fmla="*/ 57150 h 166484"/>
                <a:gd name="connsiteX16" fmla="*/ 38100 w 412208"/>
                <a:gd name="connsiteY16" fmla="*/ 95250 h 166484"/>
                <a:gd name="connsiteX17" fmla="*/ 47625 w 412208"/>
                <a:gd name="connsiteY17" fmla="*/ 142875 h 166484"/>
                <a:gd name="connsiteX18" fmla="*/ 85725 w 412208"/>
                <a:gd name="connsiteY18" fmla="*/ 152400 h 166484"/>
                <a:gd name="connsiteX19" fmla="*/ 361950 w 412208"/>
                <a:gd name="connsiteY19" fmla="*/ 133350 h 166484"/>
                <a:gd name="connsiteX20" fmla="*/ 390525 w 412208"/>
                <a:gd name="connsiteY20" fmla="*/ 114300 h 166484"/>
                <a:gd name="connsiteX21" fmla="*/ 390525 w 412208"/>
                <a:gd name="connsiteY21" fmla="*/ 19050 h 166484"/>
                <a:gd name="connsiteX22" fmla="*/ 342900 w 412208"/>
                <a:gd name="connsiteY22" fmla="*/ 0 h 166484"/>
                <a:gd name="connsiteX23" fmla="*/ 142875 w 412208"/>
                <a:gd name="connsiteY23" fmla="*/ 9525 h 166484"/>
                <a:gd name="connsiteX24" fmla="*/ 114300 w 412208"/>
                <a:gd name="connsiteY24" fmla="*/ 19050 h 166484"/>
                <a:gd name="connsiteX25" fmla="*/ 104775 w 412208"/>
                <a:gd name="connsiteY25" fmla="*/ 47625 h 166484"/>
                <a:gd name="connsiteX26" fmla="*/ 114300 w 412208"/>
                <a:gd name="connsiteY26" fmla="*/ 76200 h 166484"/>
                <a:gd name="connsiteX27" fmla="*/ 171450 w 412208"/>
                <a:gd name="connsiteY27" fmla="*/ 95250 h 166484"/>
                <a:gd name="connsiteX28" fmla="*/ 123825 w 412208"/>
                <a:gd name="connsiteY28" fmla="*/ 123825 h 166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2208" h="166484">
                  <a:moveTo>
                    <a:pt x="104775" y="57150"/>
                  </a:moveTo>
                  <a:cubicBezTo>
                    <a:pt x="88900" y="60325"/>
                    <a:pt x="65182" y="52619"/>
                    <a:pt x="57150" y="66675"/>
                  </a:cubicBezTo>
                  <a:cubicBezTo>
                    <a:pt x="31976" y="110730"/>
                    <a:pt x="72289" y="127568"/>
                    <a:pt x="95250" y="142875"/>
                  </a:cubicBezTo>
                  <a:cubicBezTo>
                    <a:pt x="146050" y="139700"/>
                    <a:pt x="202124" y="156113"/>
                    <a:pt x="247650" y="133350"/>
                  </a:cubicBezTo>
                  <a:cubicBezTo>
                    <a:pt x="265611" y="124370"/>
                    <a:pt x="244451" y="88528"/>
                    <a:pt x="228600" y="76200"/>
                  </a:cubicBezTo>
                  <a:cubicBezTo>
                    <a:pt x="210879" y="62417"/>
                    <a:pt x="184150" y="69850"/>
                    <a:pt x="161925" y="66675"/>
                  </a:cubicBezTo>
                  <a:cubicBezTo>
                    <a:pt x="109553" y="71039"/>
                    <a:pt x="57477" y="56823"/>
                    <a:pt x="19050" y="95250"/>
                  </a:cubicBezTo>
                  <a:cubicBezTo>
                    <a:pt x="10955" y="103345"/>
                    <a:pt x="6350" y="114300"/>
                    <a:pt x="0" y="123825"/>
                  </a:cubicBezTo>
                  <a:cubicBezTo>
                    <a:pt x="125172" y="173894"/>
                    <a:pt x="130607" y="183438"/>
                    <a:pt x="352425" y="133350"/>
                  </a:cubicBezTo>
                  <a:cubicBezTo>
                    <a:pt x="371263" y="129096"/>
                    <a:pt x="352482" y="92968"/>
                    <a:pt x="342900" y="76200"/>
                  </a:cubicBezTo>
                  <a:cubicBezTo>
                    <a:pt x="337919" y="67483"/>
                    <a:pt x="323850" y="69850"/>
                    <a:pt x="314325" y="66675"/>
                  </a:cubicBezTo>
                  <a:cubicBezTo>
                    <a:pt x="269875" y="69850"/>
                    <a:pt x="225233" y="70993"/>
                    <a:pt x="180975" y="76200"/>
                  </a:cubicBezTo>
                  <a:cubicBezTo>
                    <a:pt x="171004" y="77373"/>
                    <a:pt x="161177" y="80849"/>
                    <a:pt x="152400" y="85725"/>
                  </a:cubicBezTo>
                  <a:cubicBezTo>
                    <a:pt x="132386" y="96844"/>
                    <a:pt x="72495" y="126353"/>
                    <a:pt x="95250" y="123825"/>
                  </a:cubicBezTo>
                  <a:lnTo>
                    <a:pt x="180975" y="114300"/>
                  </a:lnTo>
                  <a:cubicBezTo>
                    <a:pt x="177800" y="95250"/>
                    <a:pt x="189475" y="64083"/>
                    <a:pt x="171450" y="57150"/>
                  </a:cubicBezTo>
                  <a:cubicBezTo>
                    <a:pt x="76955" y="20806"/>
                    <a:pt x="69011" y="48883"/>
                    <a:pt x="38100" y="95250"/>
                  </a:cubicBezTo>
                  <a:cubicBezTo>
                    <a:pt x="41275" y="111125"/>
                    <a:pt x="37261" y="130438"/>
                    <a:pt x="47625" y="142875"/>
                  </a:cubicBezTo>
                  <a:cubicBezTo>
                    <a:pt x="56006" y="152932"/>
                    <a:pt x="72640" y="152797"/>
                    <a:pt x="85725" y="152400"/>
                  </a:cubicBezTo>
                  <a:cubicBezTo>
                    <a:pt x="177976" y="149605"/>
                    <a:pt x="269875" y="139700"/>
                    <a:pt x="361950" y="133350"/>
                  </a:cubicBezTo>
                  <a:cubicBezTo>
                    <a:pt x="371475" y="127000"/>
                    <a:pt x="382430" y="122395"/>
                    <a:pt x="390525" y="114300"/>
                  </a:cubicBezTo>
                  <a:cubicBezTo>
                    <a:pt x="418720" y="86105"/>
                    <a:pt x="420144" y="57132"/>
                    <a:pt x="390525" y="19050"/>
                  </a:cubicBezTo>
                  <a:cubicBezTo>
                    <a:pt x="380028" y="5554"/>
                    <a:pt x="358775" y="6350"/>
                    <a:pt x="342900" y="0"/>
                  </a:cubicBezTo>
                  <a:cubicBezTo>
                    <a:pt x="276225" y="3175"/>
                    <a:pt x="209395" y="3982"/>
                    <a:pt x="142875" y="9525"/>
                  </a:cubicBezTo>
                  <a:cubicBezTo>
                    <a:pt x="132869" y="10359"/>
                    <a:pt x="121400" y="11950"/>
                    <a:pt x="114300" y="19050"/>
                  </a:cubicBezTo>
                  <a:cubicBezTo>
                    <a:pt x="107200" y="26150"/>
                    <a:pt x="107950" y="38100"/>
                    <a:pt x="104775" y="47625"/>
                  </a:cubicBezTo>
                  <a:cubicBezTo>
                    <a:pt x="107950" y="57150"/>
                    <a:pt x="106130" y="70364"/>
                    <a:pt x="114300" y="76200"/>
                  </a:cubicBezTo>
                  <a:cubicBezTo>
                    <a:pt x="130640" y="87872"/>
                    <a:pt x="171450" y="95250"/>
                    <a:pt x="171450" y="95250"/>
                  </a:cubicBezTo>
                  <a:cubicBezTo>
                    <a:pt x="134356" y="107615"/>
                    <a:pt x="149975" y="97675"/>
                    <a:pt x="123825" y="1238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81" name="Group 80"/>
          <p:cNvGrpSpPr>
            <a:grpSpLocks/>
          </p:cNvGrpSpPr>
          <p:nvPr/>
        </p:nvGrpSpPr>
        <p:grpSpPr bwMode="auto">
          <a:xfrm>
            <a:off x="7424739" y="2257425"/>
            <a:ext cx="801687" cy="369888"/>
            <a:chOff x="5900207" y="2257436"/>
            <a:chExt cx="801850" cy="369332"/>
          </a:xfrm>
        </p:grpSpPr>
        <p:cxnSp>
          <p:nvCxnSpPr>
            <p:cNvPr id="78" name="Straight Arrow Connector 77"/>
            <p:cNvCxnSpPr/>
            <p:nvPr/>
          </p:nvCxnSpPr>
          <p:spPr>
            <a:xfrm>
              <a:off x="6038347" y="2582385"/>
              <a:ext cx="433476" cy="79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722" name="TextBox 79"/>
            <p:cNvSpPr txBox="1">
              <a:spLocks noChangeArrowheads="1"/>
            </p:cNvSpPr>
            <p:nvPr/>
          </p:nvSpPr>
          <p:spPr bwMode="auto">
            <a:xfrm>
              <a:off x="5900207" y="2257436"/>
              <a:ext cx="801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Right</a:t>
              </a:r>
              <a:endParaRPr lang="en-US" altLang="en-US"/>
            </a:p>
          </p:txBody>
        </p:sp>
      </p:grpSp>
      <p:grpSp>
        <p:nvGrpSpPr>
          <p:cNvPr id="82" name="Group 81"/>
          <p:cNvGrpSpPr>
            <a:grpSpLocks/>
          </p:cNvGrpSpPr>
          <p:nvPr/>
        </p:nvGrpSpPr>
        <p:grpSpPr bwMode="auto">
          <a:xfrm>
            <a:off x="8302625" y="1938339"/>
            <a:ext cx="1060450" cy="1965325"/>
            <a:chOff x="365652" y="2099425"/>
            <a:chExt cx="1059782" cy="1964687"/>
          </a:xfrm>
        </p:grpSpPr>
        <p:grpSp>
          <p:nvGrpSpPr>
            <p:cNvPr id="67701" name="Group 82"/>
            <p:cNvGrpSpPr>
              <a:grpSpLocks/>
            </p:cNvGrpSpPr>
            <p:nvPr/>
          </p:nvGrpSpPr>
          <p:grpSpPr bwMode="auto">
            <a:xfrm>
              <a:off x="365652" y="2181141"/>
              <a:ext cx="1029687" cy="371476"/>
              <a:chOff x="365652" y="2181141"/>
              <a:chExt cx="1029687" cy="371476"/>
            </a:xfrm>
          </p:grpSpPr>
          <p:sp>
            <p:nvSpPr>
              <p:cNvPr id="101" name="Rectangle 100"/>
              <p:cNvSpPr/>
              <p:nvPr/>
            </p:nvSpPr>
            <p:spPr>
              <a:xfrm>
                <a:off x="365652" y="2180360"/>
                <a:ext cx="514026" cy="37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 name="Rectangle 101"/>
              <p:cNvSpPr/>
              <p:nvPr/>
            </p:nvSpPr>
            <p:spPr>
              <a:xfrm>
                <a:off x="881265" y="2180360"/>
                <a:ext cx="514026" cy="37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7702" name="TextBox 83"/>
            <p:cNvSpPr txBox="1">
              <a:spLocks noChangeArrowheads="1"/>
            </p:cNvSpPr>
            <p:nvPr/>
          </p:nvSpPr>
          <p:spPr bwMode="auto">
            <a:xfrm>
              <a:off x="794073" y="2099425"/>
              <a:ext cx="238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sp>
          <p:nvSpPr>
            <p:cNvPr id="85" name="Freeform 84"/>
            <p:cNvSpPr/>
            <p:nvPr/>
          </p:nvSpPr>
          <p:spPr>
            <a:xfrm>
              <a:off x="959003" y="2289863"/>
              <a:ext cx="310954" cy="166633"/>
            </a:xfrm>
            <a:custGeom>
              <a:avLst/>
              <a:gdLst>
                <a:gd name="connsiteX0" fmla="*/ 104775 w 412208"/>
                <a:gd name="connsiteY0" fmla="*/ 57150 h 166484"/>
                <a:gd name="connsiteX1" fmla="*/ 57150 w 412208"/>
                <a:gd name="connsiteY1" fmla="*/ 66675 h 166484"/>
                <a:gd name="connsiteX2" fmla="*/ 95250 w 412208"/>
                <a:gd name="connsiteY2" fmla="*/ 142875 h 166484"/>
                <a:gd name="connsiteX3" fmla="*/ 247650 w 412208"/>
                <a:gd name="connsiteY3" fmla="*/ 133350 h 166484"/>
                <a:gd name="connsiteX4" fmla="*/ 228600 w 412208"/>
                <a:gd name="connsiteY4" fmla="*/ 76200 h 166484"/>
                <a:gd name="connsiteX5" fmla="*/ 161925 w 412208"/>
                <a:gd name="connsiteY5" fmla="*/ 66675 h 166484"/>
                <a:gd name="connsiteX6" fmla="*/ 19050 w 412208"/>
                <a:gd name="connsiteY6" fmla="*/ 95250 h 166484"/>
                <a:gd name="connsiteX7" fmla="*/ 0 w 412208"/>
                <a:gd name="connsiteY7" fmla="*/ 123825 h 166484"/>
                <a:gd name="connsiteX8" fmla="*/ 352425 w 412208"/>
                <a:gd name="connsiteY8" fmla="*/ 133350 h 166484"/>
                <a:gd name="connsiteX9" fmla="*/ 342900 w 412208"/>
                <a:gd name="connsiteY9" fmla="*/ 76200 h 166484"/>
                <a:gd name="connsiteX10" fmla="*/ 314325 w 412208"/>
                <a:gd name="connsiteY10" fmla="*/ 66675 h 166484"/>
                <a:gd name="connsiteX11" fmla="*/ 180975 w 412208"/>
                <a:gd name="connsiteY11" fmla="*/ 76200 h 166484"/>
                <a:gd name="connsiteX12" fmla="*/ 152400 w 412208"/>
                <a:gd name="connsiteY12" fmla="*/ 85725 h 166484"/>
                <a:gd name="connsiteX13" fmla="*/ 95250 w 412208"/>
                <a:gd name="connsiteY13" fmla="*/ 123825 h 166484"/>
                <a:gd name="connsiteX14" fmla="*/ 180975 w 412208"/>
                <a:gd name="connsiteY14" fmla="*/ 114300 h 166484"/>
                <a:gd name="connsiteX15" fmla="*/ 171450 w 412208"/>
                <a:gd name="connsiteY15" fmla="*/ 57150 h 166484"/>
                <a:gd name="connsiteX16" fmla="*/ 38100 w 412208"/>
                <a:gd name="connsiteY16" fmla="*/ 95250 h 166484"/>
                <a:gd name="connsiteX17" fmla="*/ 47625 w 412208"/>
                <a:gd name="connsiteY17" fmla="*/ 142875 h 166484"/>
                <a:gd name="connsiteX18" fmla="*/ 85725 w 412208"/>
                <a:gd name="connsiteY18" fmla="*/ 152400 h 166484"/>
                <a:gd name="connsiteX19" fmla="*/ 361950 w 412208"/>
                <a:gd name="connsiteY19" fmla="*/ 133350 h 166484"/>
                <a:gd name="connsiteX20" fmla="*/ 390525 w 412208"/>
                <a:gd name="connsiteY20" fmla="*/ 114300 h 166484"/>
                <a:gd name="connsiteX21" fmla="*/ 390525 w 412208"/>
                <a:gd name="connsiteY21" fmla="*/ 19050 h 166484"/>
                <a:gd name="connsiteX22" fmla="*/ 342900 w 412208"/>
                <a:gd name="connsiteY22" fmla="*/ 0 h 166484"/>
                <a:gd name="connsiteX23" fmla="*/ 142875 w 412208"/>
                <a:gd name="connsiteY23" fmla="*/ 9525 h 166484"/>
                <a:gd name="connsiteX24" fmla="*/ 114300 w 412208"/>
                <a:gd name="connsiteY24" fmla="*/ 19050 h 166484"/>
                <a:gd name="connsiteX25" fmla="*/ 104775 w 412208"/>
                <a:gd name="connsiteY25" fmla="*/ 47625 h 166484"/>
                <a:gd name="connsiteX26" fmla="*/ 114300 w 412208"/>
                <a:gd name="connsiteY26" fmla="*/ 76200 h 166484"/>
                <a:gd name="connsiteX27" fmla="*/ 171450 w 412208"/>
                <a:gd name="connsiteY27" fmla="*/ 95250 h 166484"/>
                <a:gd name="connsiteX28" fmla="*/ 123825 w 412208"/>
                <a:gd name="connsiteY28" fmla="*/ 123825 h 166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2208" h="166484">
                  <a:moveTo>
                    <a:pt x="104775" y="57150"/>
                  </a:moveTo>
                  <a:cubicBezTo>
                    <a:pt x="88900" y="60325"/>
                    <a:pt x="65182" y="52619"/>
                    <a:pt x="57150" y="66675"/>
                  </a:cubicBezTo>
                  <a:cubicBezTo>
                    <a:pt x="31976" y="110730"/>
                    <a:pt x="72289" y="127568"/>
                    <a:pt x="95250" y="142875"/>
                  </a:cubicBezTo>
                  <a:cubicBezTo>
                    <a:pt x="146050" y="139700"/>
                    <a:pt x="202124" y="156113"/>
                    <a:pt x="247650" y="133350"/>
                  </a:cubicBezTo>
                  <a:cubicBezTo>
                    <a:pt x="265611" y="124370"/>
                    <a:pt x="244451" y="88528"/>
                    <a:pt x="228600" y="76200"/>
                  </a:cubicBezTo>
                  <a:cubicBezTo>
                    <a:pt x="210879" y="62417"/>
                    <a:pt x="184150" y="69850"/>
                    <a:pt x="161925" y="66675"/>
                  </a:cubicBezTo>
                  <a:cubicBezTo>
                    <a:pt x="109553" y="71039"/>
                    <a:pt x="57477" y="56823"/>
                    <a:pt x="19050" y="95250"/>
                  </a:cubicBezTo>
                  <a:cubicBezTo>
                    <a:pt x="10955" y="103345"/>
                    <a:pt x="6350" y="114300"/>
                    <a:pt x="0" y="123825"/>
                  </a:cubicBezTo>
                  <a:cubicBezTo>
                    <a:pt x="125172" y="173894"/>
                    <a:pt x="130607" y="183438"/>
                    <a:pt x="352425" y="133350"/>
                  </a:cubicBezTo>
                  <a:cubicBezTo>
                    <a:pt x="371263" y="129096"/>
                    <a:pt x="352482" y="92968"/>
                    <a:pt x="342900" y="76200"/>
                  </a:cubicBezTo>
                  <a:cubicBezTo>
                    <a:pt x="337919" y="67483"/>
                    <a:pt x="323850" y="69850"/>
                    <a:pt x="314325" y="66675"/>
                  </a:cubicBezTo>
                  <a:cubicBezTo>
                    <a:pt x="269875" y="69850"/>
                    <a:pt x="225233" y="70993"/>
                    <a:pt x="180975" y="76200"/>
                  </a:cubicBezTo>
                  <a:cubicBezTo>
                    <a:pt x="171004" y="77373"/>
                    <a:pt x="161177" y="80849"/>
                    <a:pt x="152400" y="85725"/>
                  </a:cubicBezTo>
                  <a:cubicBezTo>
                    <a:pt x="132386" y="96844"/>
                    <a:pt x="72495" y="126353"/>
                    <a:pt x="95250" y="123825"/>
                  </a:cubicBezTo>
                  <a:lnTo>
                    <a:pt x="180975" y="114300"/>
                  </a:lnTo>
                  <a:cubicBezTo>
                    <a:pt x="177800" y="95250"/>
                    <a:pt x="189475" y="64083"/>
                    <a:pt x="171450" y="57150"/>
                  </a:cubicBezTo>
                  <a:cubicBezTo>
                    <a:pt x="76955" y="20806"/>
                    <a:pt x="69011" y="48883"/>
                    <a:pt x="38100" y="95250"/>
                  </a:cubicBezTo>
                  <a:cubicBezTo>
                    <a:pt x="41275" y="111125"/>
                    <a:pt x="37261" y="130438"/>
                    <a:pt x="47625" y="142875"/>
                  </a:cubicBezTo>
                  <a:cubicBezTo>
                    <a:pt x="56006" y="152932"/>
                    <a:pt x="72640" y="152797"/>
                    <a:pt x="85725" y="152400"/>
                  </a:cubicBezTo>
                  <a:cubicBezTo>
                    <a:pt x="177976" y="149605"/>
                    <a:pt x="269875" y="139700"/>
                    <a:pt x="361950" y="133350"/>
                  </a:cubicBezTo>
                  <a:cubicBezTo>
                    <a:pt x="371475" y="127000"/>
                    <a:pt x="382430" y="122395"/>
                    <a:pt x="390525" y="114300"/>
                  </a:cubicBezTo>
                  <a:cubicBezTo>
                    <a:pt x="418720" y="86105"/>
                    <a:pt x="420144" y="57132"/>
                    <a:pt x="390525" y="19050"/>
                  </a:cubicBezTo>
                  <a:cubicBezTo>
                    <a:pt x="380028" y="5554"/>
                    <a:pt x="358775" y="6350"/>
                    <a:pt x="342900" y="0"/>
                  </a:cubicBezTo>
                  <a:cubicBezTo>
                    <a:pt x="276225" y="3175"/>
                    <a:pt x="209395" y="3982"/>
                    <a:pt x="142875" y="9525"/>
                  </a:cubicBezTo>
                  <a:cubicBezTo>
                    <a:pt x="132869" y="10359"/>
                    <a:pt x="121400" y="11950"/>
                    <a:pt x="114300" y="19050"/>
                  </a:cubicBezTo>
                  <a:cubicBezTo>
                    <a:pt x="107200" y="26150"/>
                    <a:pt x="107950" y="38100"/>
                    <a:pt x="104775" y="47625"/>
                  </a:cubicBezTo>
                  <a:cubicBezTo>
                    <a:pt x="107950" y="57150"/>
                    <a:pt x="106130" y="70364"/>
                    <a:pt x="114300" y="76200"/>
                  </a:cubicBezTo>
                  <a:cubicBezTo>
                    <a:pt x="130640" y="87872"/>
                    <a:pt x="171450" y="95250"/>
                    <a:pt x="171450" y="95250"/>
                  </a:cubicBezTo>
                  <a:cubicBezTo>
                    <a:pt x="134356" y="107615"/>
                    <a:pt x="149975" y="97675"/>
                    <a:pt x="123825" y="1238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7704" name="Group 85"/>
            <p:cNvGrpSpPr>
              <a:grpSpLocks/>
            </p:cNvGrpSpPr>
            <p:nvPr/>
          </p:nvGrpSpPr>
          <p:grpSpPr bwMode="auto">
            <a:xfrm>
              <a:off x="395747" y="2699109"/>
              <a:ext cx="1029687" cy="371476"/>
              <a:chOff x="365652" y="2181141"/>
              <a:chExt cx="1029687" cy="371476"/>
            </a:xfrm>
          </p:grpSpPr>
          <p:sp>
            <p:nvSpPr>
              <p:cNvPr id="99" name="Rectangle 98"/>
              <p:cNvSpPr/>
              <p:nvPr/>
            </p:nvSpPr>
            <p:spPr>
              <a:xfrm>
                <a:off x="365701" y="2181337"/>
                <a:ext cx="514026" cy="371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0" name="Rectangle 99"/>
              <p:cNvSpPr/>
              <p:nvPr/>
            </p:nvSpPr>
            <p:spPr>
              <a:xfrm>
                <a:off x="881313" y="2181337"/>
                <a:ext cx="514026" cy="371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7705" name="TextBox 86"/>
            <p:cNvSpPr txBox="1">
              <a:spLocks noChangeArrowheads="1"/>
            </p:cNvSpPr>
            <p:nvPr/>
          </p:nvSpPr>
          <p:spPr bwMode="auto">
            <a:xfrm>
              <a:off x="1006178" y="2669815"/>
              <a:ext cx="238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sp>
          <p:nvSpPr>
            <p:cNvPr id="88" name="Freeform 87"/>
            <p:cNvSpPr/>
            <p:nvPr/>
          </p:nvSpPr>
          <p:spPr>
            <a:xfrm>
              <a:off x="438631" y="2902439"/>
              <a:ext cx="310954" cy="166633"/>
            </a:xfrm>
            <a:custGeom>
              <a:avLst/>
              <a:gdLst>
                <a:gd name="connsiteX0" fmla="*/ 104775 w 412208"/>
                <a:gd name="connsiteY0" fmla="*/ 57150 h 166484"/>
                <a:gd name="connsiteX1" fmla="*/ 57150 w 412208"/>
                <a:gd name="connsiteY1" fmla="*/ 66675 h 166484"/>
                <a:gd name="connsiteX2" fmla="*/ 95250 w 412208"/>
                <a:gd name="connsiteY2" fmla="*/ 142875 h 166484"/>
                <a:gd name="connsiteX3" fmla="*/ 247650 w 412208"/>
                <a:gd name="connsiteY3" fmla="*/ 133350 h 166484"/>
                <a:gd name="connsiteX4" fmla="*/ 228600 w 412208"/>
                <a:gd name="connsiteY4" fmla="*/ 76200 h 166484"/>
                <a:gd name="connsiteX5" fmla="*/ 161925 w 412208"/>
                <a:gd name="connsiteY5" fmla="*/ 66675 h 166484"/>
                <a:gd name="connsiteX6" fmla="*/ 19050 w 412208"/>
                <a:gd name="connsiteY6" fmla="*/ 95250 h 166484"/>
                <a:gd name="connsiteX7" fmla="*/ 0 w 412208"/>
                <a:gd name="connsiteY7" fmla="*/ 123825 h 166484"/>
                <a:gd name="connsiteX8" fmla="*/ 352425 w 412208"/>
                <a:gd name="connsiteY8" fmla="*/ 133350 h 166484"/>
                <a:gd name="connsiteX9" fmla="*/ 342900 w 412208"/>
                <a:gd name="connsiteY9" fmla="*/ 76200 h 166484"/>
                <a:gd name="connsiteX10" fmla="*/ 314325 w 412208"/>
                <a:gd name="connsiteY10" fmla="*/ 66675 h 166484"/>
                <a:gd name="connsiteX11" fmla="*/ 180975 w 412208"/>
                <a:gd name="connsiteY11" fmla="*/ 76200 h 166484"/>
                <a:gd name="connsiteX12" fmla="*/ 152400 w 412208"/>
                <a:gd name="connsiteY12" fmla="*/ 85725 h 166484"/>
                <a:gd name="connsiteX13" fmla="*/ 95250 w 412208"/>
                <a:gd name="connsiteY13" fmla="*/ 123825 h 166484"/>
                <a:gd name="connsiteX14" fmla="*/ 180975 w 412208"/>
                <a:gd name="connsiteY14" fmla="*/ 114300 h 166484"/>
                <a:gd name="connsiteX15" fmla="*/ 171450 w 412208"/>
                <a:gd name="connsiteY15" fmla="*/ 57150 h 166484"/>
                <a:gd name="connsiteX16" fmla="*/ 38100 w 412208"/>
                <a:gd name="connsiteY16" fmla="*/ 95250 h 166484"/>
                <a:gd name="connsiteX17" fmla="*/ 47625 w 412208"/>
                <a:gd name="connsiteY17" fmla="*/ 142875 h 166484"/>
                <a:gd name="connsiteX18" fmla="*/ 85725 w 412208"/>
                <a:gd name="connsiteY18" fmla="*/ 152400 h 166484"/>
                <a:gd name="connsiteX19" fmla="*/ 361950 w 412208"/>
                <a:gd name="connsiteY19" fmla="*/ 133350 h 166484"/>
                <a:gd name="connsiteX20" fmla="*/ 390525 w 412208"/>
                <a:gd name="connsiteY20" fmla="*/ 114300 h 166484"/>
                <a:gd name="connsiteX21" fmla="*/ 390525 w 412208"/>
                <a:gd name="connsiteY21" fmla="*/ 19050 h 166484"/>
                <a:gd name="connsiteX22" fmla="*/ 342900 w 412208"/>
                <a:gd name="connsiteY22" fmla="*/ 0 h 166484"/>
                <a:gd name="connsiteX23" fmla="*/ 142875 w 412208"/>
                <a:gd name="connsiteY23" fmla="*/ 9525 h 166484"/>
                <a:gd name="connsiteX24" fmla="*/ 114300 w 412208"/>
                <a:gd name="connsiteY24" fmla="*/ 19050 h 166484"/>
                <a:gd name="connsiteX25" fmla="*/ 104775 w 412208"/>
                <a:gd name="connsiteY25" fmla="*/ 47625 h 166484"/>
                <a:gd name="connsiteX26" fmla="*/ 114300 w 412208"/>
                <a:gd name="connsiteY26" fmla="*/ 76200 h 166484"/>
                <a:gd name="connsiteX27" fmla="*/ 171450 w 412208"/>
                <a:gd name="connsiteY27" fmla="*/ 95250 h 166484"/>
                <a:gd name="connsiteX28" fmla="*/ 123825 w 412208"/>
                <a:gd name="connsiteY28" fmla="*/ 123825 h 166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2208" h="166484">
                  <a:moveTo>
                    <a:pt x="104775" y="57150"/>
                  </a:moveTo>
                  <a:cubicBezTo>
                    <a:pt x="88900" y="60325"/>
                    <a:pt x="65182" y="52619"/>
                    <a:pt x="57150" y="66675"/>
                  </a:cubicBezTo>
                  <a:cubicBezTo>
                    <a:pt x="31976" y="110730"/>
                    <a:pt x="72289" y="127568"/>
                    <a:pt x="95250" y="142875"/>
                  </a:cubicBezTo>
                  <a:cubicBezTo>
                    <a:pt x="146050" y="139700"/>
                    <a:pt x="202124" y="156113"/>
                    <a:pt x="247650" y="133350"/>
                  </a:cubicBezTo>
                  <a:cubicBezTo>
                    <a:pt x="265611" y="124370"/>
                    <a:pt x="244451" y="88528"/>
                    <a:pt x="228600" y="76200"/>
                  </a:cubicBezTo>
                  <a:cubicBezTo>
                    <a:pt x="210879" y="62417"/>
                    <a:pt x="184150" y="69850"/>
                    <a:pt x="161925" y="66675"/>
                  </a:cubicBezTo>
                  <a:cubicBezTo>
                    <a:pt x="109553" y="71039"/>
                    <a:pt x="57477" y="56823"/>
                    <a:pt x="19050" y="95250"/>
                  </a:cubicBezTo>
                  <a:cubicBezTo>
                    <a:pt x="10955" y="103345"/>
                    <a:pt x="6350" y="114300"/>
                    <a:pt x="0" y="123825"/>
                  </a:cubicBezTo>
                  <a:cubicBezTo>
                    <a:pt x="125172" y="173894"/>
                    <a:pt x="130607" y="183438"/>
                    <a:pt x="352425" y="133350"/>
                  </a:cubicBezTo>
                  <a:cubicBezTo>
                    <a:pt x="371263" y="129096"/>
                    <a:pt x="352482" y="92968"/>
                    <a:pt x="342900" y="76200"/>
                  </a:cubicBezTo>
                  <a:cubicBezTo>
                    <a:pt x="337919" y="67483"/>
                    <a:pt x="323850" y="69850"/>
                    <a:pt x="314325" y="66675"/>
                  </a:cubicBezTo>
                  <a:cubicBezTo>
                    <a:pt x="269875" y="69850"/>
                    <a:pt x="225233" y="70993"/>
                    <a:pt x="180975" y="76200"/>
                  </a:cubicBezTo>
                  <a:cubicBezTo>
                    <a:pt x="171004" y="77373"/>
                    <a:pt x="161177" y="80849"/>
                    <a:pt x="152400" y="85725"/>
                  </a:cubicBezTo>
                  <a:cubicBezTo>
                    <a:pt x="132386" y="96844"/>
                    <a:pt x="72495" y="126353"/>
                    <a:pt x="95250" y="123825"/>
                  </a:cubicBezTo>
                  <a:lnTo>
                    <a:pt x="180975" y="114300"/>
                  </a:lnTo>
                  <a:cubicBezTo>
                    <a:pt x="177800" y="95250"/>
                    <a:pt x="189475" y="64083"/>
                    <a:pt x="171450" y="57150"/>
                  </a:cubicBezTo>
                  <a:cubicBezTo>
                    <a:pt x="76955" y="20806"/>
                    <a:pt x="69011" y="48883"/>
                    <a:pt x="38100" y="95250"/>
                  </a:cubicBezTo>
                  <a:cubicBezTo>
                    <a:pt x="41275" y="111125"/>
                    <a:pt x="37261" y="130438"/>
                    <a:pt x="47625" y="142875"/>
                  </a:cubicBezTo>
                  <a:cubicBezTo>
                    <a:pt x="56006" y="152932"/>
                    <a:pt x="72640" y="152797"/>
                    <a:pt x="85725" y="152400"/>
                  </a:cubicBezTo>
                  <a:cubicBezTo>
                    <a:pt x="177976" y="149605"/>
                    <a:pt x="269875" y="139700"/>
                    <a:pt x="361950" y="133350"/>
                  </a:cubicBezTo>
                  <a:cubicBezTo>
                    <a:pt x="371475" y="127000"/>
                    <a:pt x="382430" y="122395"/>
                    <a:pt x="390525" y="114300"/>
                  </a:cubicBezTo>
                  <a:cubicBezTo>
                    <a:pt x="418720" y="86105"/>
                    <a:pt x="420144" y="57132"/>
                    <a:pt x="390525" y="19050"/>
                  </a:cubicBezTo>
                  <a:cubicBezTo>
                    <a:pt x="380028" y="5554"/>
                    <a:pt x="358775" y="6350"/>
                    <a:pt x="342900" y="0"/>
                  </a:cubicBezTo>
                  <a:cubicBezTo>
                    <a:pt x="276225" y="3175"/>
                    <a:pt x="209395" y="3982"/>
                    <a:pt x="142875" y="9525"/>
                  </a:cubicBezTo>
                  <a:cubicBezTo>
                    <a:pt x="132869" y="10359"/>
                    <a:pt x="121400" y="11950"/>
                    <a:pt x="114300" y="19050"/>
                  </a:cubicBezTo>
                  <a:cubicBezTo>
                    <a:pt x="107200" y="26150"/>
                    <a:pt x="107950" y="38100"/>
                    <a:pt x="104775" y="47625"/>
                  </a:cubicBezTo>
                  <a:cubicBezTo>
                    <a:pt x="107950" y="57150"/>
                    <a:pt x="106130" y="70364"/>
                    <a:pt x="114300" y="76200"/>
                  </a:cubicBezTo>
                  <a:cubicBezTo>
                    <a:pt x="130640" y="87872"/>
                    <a:pt x="171450" y="95250"/>
                    <a:pt x="171450" y="95250"/>
                  </a:cubicBezTo>
                  <a:cubicBezTo>
                    <a:pt x="134356" y="107615"/>
                    <a:pt x="149975" y="97675"/>
                    <a:pt x="123825" y="1238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7707" name="Group 88"/>
            <p:cNvGrpSpPr>
              <a:grpSpLocks/>
            </p:cNvGrpSpPr>
            <p:nvPr/>
          </p:nvGrpSpPr>
          <p:grpSpPr bwMode="auto">
            <a:xfrm>
              <a:off x="385486" y="3237821"/>
              <a:ext cx="1029687" cy="371476"/>
              <a:chOff x="365652" y="2181141"/>
              <a:chExt cx="1029687" cy="371476"/>
            </a:xfrm>
          </p:grpSpPr>
          <p:sp>
            <p:nvSpPr>
              <p:cNvPr id="97" name="Rectangle 96"/>
              <p:cNvSpPr/>
              <p:nvPr/>
            </p:nvSpPr>
            <p:spPr>
              <a:xfrm>
                <a:off x="366443" y="2180612"/>
                <a:ext cx="514026" cy="371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8" name="Rectangle 97"/>
              <p:cNvSpPr/>
              <p:nvPr/>
            </p:nvSpPr>
            <p:spPr>
              <a:xfrm>
                <a:off x="882055" y="2180612"/>
                <a:ext cx="514026" cy="371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7708" name="TextBox 89"/>
            <p:cNvSpPr txBox="1">
              <a:spLocks noChangeArrowheads="1"/>
            </p:cNvSpPr>
            <p:nvPr/>
          </p:nvSpPr>
          <p:spPr bwMode="auto">
            <a:xfrm>
              <a:off x="1032073" y="3239965"/>
              <a:ext cx="238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grpSp>
          <p:nvGrpSpPr>
            <p:cNvPr id="67709" name="Group 90"/>
            <p:cNvGrpSpPr>
              <a:grpSpLocks/>
            </p:cNvGrpSpPr>
            <p:nvPr/>
          </p:nvGrpSpPr>
          <p:grpSpPr bwMode="auto">
            <a:xfrm>
              <a:off x="395747" y="3692636"/>
              <a:ext cx="1029687" cy="371476"/>
              <a:chOff x="365652" y="2181141"/>
              <a:chExt cx="1029687" cy="371476"/>
            </a:xfrm>
          </p:grpSpPr>
          <p:sp>
            <p:nvSpPr>
              <p:cNvPr id="95" name="Rectangle 94"/>
              <p:cNvSpPr/>
              <p:nvPr/>
            </p:nvSpPr>
            <p:spPr>
              <a:xfrm>
                <a:off x="365701" y="2181263"/>
                <a:ext cx="514026" cy="371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6" name="Rectangle 95"/>
              <p:cNvSpPr/>
              <p:nvPr/>
            </p:nvSpPr>
            <p:spPr>
              <a:xfrm>
                <a:off x="881313" y="2181263"/>
                <a:ext cx="514026" cy="371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7710" name="TextBox 91"/>
            <p:cNvSpPr txBox="1">
              <a:spLocks noChangeArrowheads="1"/>
            </p:cNvSpPr>
            <p:nvPr/>
          </p:nvSpPr>
          <p:spPr bwMode="auto">
            <a:xfrm>
              <a:off x="854229" y="3621602"/>
              <a:ext cx="238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sp>
          <p:nvSpPr>
            <p:cNvPr id="93" name="Freeform 92"/>
            <p:cNvSpPr/>
            <p:nvPr/>
          </p:nvSpPr>
          <p:spPr>
            <a:xfrm>
              <a:off x="581416" y="3878434"/>
              <a:ext cx="310954" cy="166634"/>
            </a:xfrm>
            <a:custGeom>
              <a:avLst/>
              <a:gdLst>
                <a:gd name="connsiteX0" fmla="*/ 104775 w 412208"/>
                <a:gd name="connsiteY0" fmla="*/ 57150 h 166484"/>
                <a:gd name="connsiteX1" fmla="*/ 57150 w 412208"/>
                <a:gd name="connsiteY1" fmla="*/ 66675 h 166484"/>
                <a:gd name="connsiteX2" fmla="*/ 95250 w 412208"/>
                <a:gd name="connsiteY2" fmla="*/ 142875 h 166484"/>
                <a:gd name="connsiteX3" fmla="*/ 247650 w 412208"/>
                <a:gd name="connsiteY3" fmla="*/ 133350 h 166484"/>
                <a:gd name="connsiteX4" fmla="*/ 228600 w 412208"/>
                <a:gd name="connsiteY4" fmla="*/ 76200 h 166484"/>
                <a:gd name="connsiteX5" fmla="*/ 161925 w 412208"/>
                <a:gd name="connsiteY5" fmla="*/ 66675 h 166484"/>
                <a:gd name="connsiteX6" fmla="*/ 19050 w 412208"/>
                <a:gd name="connsiteY6" fmla="*/ 95250 h 166484"/>
                <a:gd name="connsiteX7" fmla="*/ 0 w 412208"/>
                <a:gd name="connsiteY7" fmla="*/ 123825 h 166484"/>
                <a:gd name="connsiteX8" fmla="*/ 352425 w 412208"/>
                <a:gd name="connsiteY8" fmla="*/ 133350 h 166484"/>
                <a:gd name="connsiteX9" fmla="*/ 342900 w 412208"/>
                <a:gd name="connsiteY9" fmla="*/ 76200 h 166484"/>
                <a:gd name="connsiteX10" fmla="*/ 314325 w 412208"/>
                <a:gd name="connsiteY10" fmla="*/ 66675 h 166484"/>
                <a:gd name="connsiteX11" fmla="*/ 180975 w 412208"/>
                <a:gd name="connsiteY11" fmla="*/ 76200 h 166484"/>
                <a:gd name="connsiteX12" fmla="*/ 152400 w 412208"/>
                <a:gd name="connsiteY12" fmla="*/ 85725 h 166484"/>
                <a:gd name="connsiteX13" fmla="*/ 95250 w 412208"/>
                <a:gd name="connsiteY13" fmla="*/ 123825 h 166484"/>
                <a:gd name="connsiteX14" fmla="*/ 180975 w 412208"/>
                <a:gd name="connsiteY14" fmla="*/ 114300 h 166484"/>
                <a:gd name="connsiteX15" fmla="*/ 171450 w 412208"/>
                <a:gd name="connsiteY15" fmla="*/ 57150 h 166484"/>
                <a:gd name="connsiteX16" fmla="*/ 38100 w 412208"/>
                <a:gd name="connsiteY16" fmla="*/ 95250 h 166484"/>
                <a:gd name="connsiteX17" fmla="*/ 47625 w 412208"/>
                <a:gd name="connsiteY17" fmla="*/ 142875 h 166484"/>
                <a:gd name="connsiteX18" fmla="*/ 85725 w 412208"/>
                <a:gd name="connsiteY18" fmla="*/ 152400 h 166484"/>
                <a:gd name="connsiteX19" fmla="*/ 361950 w 412208"/>
                <a:gd name="connsiteY19" fmla="*/ 133350 h 166484"/>
                <a:gd name="connsiteX20" fmla="*/ 390525 w 412208"/>
                <a:gd name="connsiteY20" fmla="*/ 114300 h 166484"/>
                <a:gd name="connsiteX21" fmla="*/ 390525 w 412208"/>
                <a:gd name="connsiteY21" fmla="*/ 19050 h 166484"/>
                <a:gd name="connsiteX22" fmla="*/ 342900 w 412208"/>
                <a:gd name="connsiteY22" fmla="*/ 0 h 166484"/>
                <a:gd name="connsiteX23" fmla="*/ 142875 w 412208"/>
                <a:gd name="connsiteY23" fmla="*/ 9525 h 166484"/>
                <a:gd name="connsiteX24" fmla="*/ 114300 w 412208"/>
                <a:gd name="connsiteY24" fmla="*/ 19050 h 166484"/>
                <a:gd name="connsiteX25" fmla="*/ 104775 w 412208"/>
                <a:gd name="connsiteY25" fmla="*/ 47625 h 166484"/>
                <a:gd name="connsiteX26" fmla="*/ 114300 w 412208"/>
                <a:gd name="connsiteY26" fmla="*/ 76200 h 166484"/>
                <a:gd name="connsiteX27" fmla="*/ 171450 w 412208"/>
                <a:gd name="connsiteY27" fmla="*/ 95250 h 166484"/>
                <a:gd name="connsiteX28" fmla="*/ 123825 w 412208"/>
                <a:gd name="connsiteY28" fmla="*/ 123825 h 166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2208" h="166484">
                  <a:moveTo>
                    <a:pt x="104775" y="57150"/>
                  </a:moveTo>
                  <a:cubicBezTo>
                    <a:pt x="88900" y="60325"/>
                    <a:pt x="65182" y="52619"/>
                    <a:pt x="57150" y="66675"/>
                  </a:cubicBezTo>
                  <a:cubicBezTo>
                    <a:pt x="31976" y="110730"/>
                    <a:pt x="72289" y="127568"/>
                    <a:pt x="95250" y="142875"/>
                  </a:cubicBezTo>
                  <a:cubicBezTo>
                    <a:pt x="146050" y="139700"/>
                    <a:pt x="202124" y="156113"/>
                    <a:pt x="247650" y="133350"/>
                  </a:cubicBezTo>
                  <a:cubicBezTo>
                    <a:pt x="265611" y="124370"/>
                    <a:pt x="244451" y="88528"/>
                    <a:pt x="228600" y="76200"/>
                  </a:cubicBezTo>
                  <a:cubicBezTo>
                    <a:pt x="210879" y="62417"/>
                    <a:pt x="184150" y="69850"/>
                    <a:pt x="161925" y="66675"/>
                  </a:cubicBezTo>
                  <a:cubicBezTo>
                    <a:pt x="109553" y="71039"/>
                    <a:pt x="57477" y="56823"/>
                    <a:pt x="19050" y="95250"/>
                  </a:cubicBezTo>
                  <a:cubicBezTo>
                    <a:pt x="10955" y="103345"/>
                    <a:pt x="6350" y="114300"/>
                    <a:pt x="0" y="123825"/>
                  </a:cubicBezTo>
                  <a:cubicBezTo>
                    <a:pt x="125172" y="173894"/>
                    <a:pt x="130607" y="183438"/>
                    <a:pt x="352425" y="133350"/>
                  </a:cubicBezTo>
                  <a:cubicBezTo>
                    <a:pt x="371263" y="129096"/>
                    <a:pt x="352482" y="92968"/>
                    <a:pt x="342900" y="76200"/>
                  </a:cubicBezTo>
                  <a:cubicBezTo>
                    <a:pt x="337919" y="67483"/>
                    <a:pt x="323850" y="69850"/>
                    <a:pt x="314325" y="66675"/>
                  </a:cubicBezTo>
                  <a:cubicBezTo>
                    <a:pt x="269875" y="69850"/>
                    <a:pt x="225233" y="70993"/>
                    <a:pt x="180975" y="76200"/>
                  </a:cubicBezTo>
                  <a:cubicBezTo>
                    <a:pt x="171004" y="77373"/>
                    <a:pt x="161177" y="80849"/>
                    <a:pt x="152400" y="85725"/>
                  </a:cubicBezTo>
                  <a:cubicBezTo>
                    <a:pt x="132386" y="96844"/>
                    <a:pt x="72495" y="126353"/>
                    <a:pt x="95250" y="123825"/>
                  </a:cubicBezTo>
                  <a:lnTo>
                    <a:pt x="180975" y="114300"/>
                  </a:lnTo>
                  <a:cubicBezTo>
                    <a:pt x="177800" y="95250"/>
                    <a:pt x="189475" y="64083"/>
                    <a:pt x="171450" y="57150"/>
                  </a:cubicBezTo>
                  <a:cubicBezTo>
                    <a:pt x="76955" y="20806"/>
                    <a:pt x="69011" y="48883"/>
                    <a:pt x="38100" y="95250"/>
                  </a:cubicBezTo>
                  <a:cubicBezTo>
                    <a:pt x="41275" y="111125"/>
                    <a:pt x="37261" y="130438"/>
                    <a:pt x="47625" y="142875"/>
                  </a:cubicBezTo>
                  <a:cubicBezTo>
                    <a:pt x="56006" y="152932"/>
                    <a:pt x="72640" y="152797"/>
                    <a:pt x="85725" y="152400"/>
                  </a:cubicBezTo>
                  <a:cubicBezTo>
                    <a:pt x="177976" y="149605"/>
                    <a:pt x="269875" y="139700"/>
                    <a:pt x="361950" y="133350"/>
                  </a:cubicBezTo>
                  <a:cubicBezTo>
                    <a:pt x="371475" y="127000"/>
                    <a:pt x="382430" y="122395"/>
                    <a:pt x="390525" y="114300"/>
                  </a:cubicBezTo>
                  <a:cubicBezTo>
                    <a:pt x="418720" y="86105"/>
                    <a:pt x="420144" y="57132"/>
                    <a:pt x="390525" y="19050"/>
                  </a:cubicBezTo>
                  <a:cubicBezTo>
                    <a:pt x="380028" y="5554"/>
                    <a:pt x="358775" y="6350"/>
                    <a:pt x="342900" y="0"/>
                  </a:cubicBezTo>
                  <a:cubicBezTo>
                    <a:pt x="276225" y="3175"/>
                    <a:pt x="209395" y="3982"/>
                    <a:pt x="142875" y="9525"/>
                  </a:cubicBezTo>
                  <a:cubicBezTo>
                    <a:pt x="132869" y="10359"/>
                    <a:pt x="121400" y="11950"/>
                    <a:pt x="114300" y="19050"/>
                  </a:cubicBezTo>
                  <a:cubicBezTo>
                    <a:pt x="107200" y="26150"/>
                    <a:pt x="107950" y="38100"/>
                    <a:pt x="104775" y="47625"/>
                  </a:cubicBezTo>
                  <a:cubicBezTo>
                    <a:pt x="107950" y="57150"/>
                    <a:pt x="106130" y="70364"/>
                    <a:pt x="114300" y="76200"/>
                  </a:cubicBezTo>
                  <a:cubicBezTo>
                    <a:pt x="130640" y="87872"/>
                    <a:pt x="171450" y="95250"/>
                    <a:pt x="171450" y="95250"/>
                  </a:cubicBezTo>
                  <a:cubicBezTo>
                    <a:pt x="134356" y="107615"/>
                    <a:pt x="149975" y="97675"/>
                    <a:pt x="123825" y="1238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4" name="Freeform 93"/>
            <p:cNvSpPr/>
            <p:nvPr/>
          </p:nvSpPr>
          <p:spPr>
            <a:xfrm>
              <a:off x="1022463" y="3857804"/>
              <a:ext cx="309368" cy="166633"/>
            </a:xfrm>
            <a:custGeom>
              <a:avLst/>
              <a:gdLst>
                <a:gd name="connsiteX0" fmla="*/ 104775 w 412208"/>
                <a:gd name="connsiteY0" fmla="*/ 57150 h 166484"/>
                <a:gd name="connsiteX1" fmla="*/ 57150 w 412208"/>
                <a:gd name="connsiteY1" fmla="*/ 66675 h 166484"/>
                <a:gd name="connsiteX2" fmla="*/ 95250 w 412208"/>
                <a:gd name="connsiteY2" fmla="*/ 142875 h 166484"/>
                <a:gd name="connsiteX3" fmla="*/ 247650 w 412208"/>
                <a:gd name="connsiteY3" fmla="*/ 133350 h 166484"/>
                <a:gd name="connsiteX4" fmla="*/ 228600 w 412208"/>
                <a:gd name="connsiteY4" fmla="*/ 76200 h 166484"/>
                <a:gd name="connsiteX5" fmla="*/ 161925 w 412208"/>
                <a:gd name="connsiteY5" fmla="*/ 66675 h 166484"/>
                <a:gd name="connsiteX6" fmla="*/ 19050 w 412208"/>
                <a:gd name="connsiteY6" fmla="*/ 95250 h 166484"/>
                <a:gd name="connsiteX7" fmla="*/ 0 w 412208"/>
                <a:gd name="connsiteY7" fmla="*/ 123825 h 166484"/>
                <a:gd name="connsiteX8" fmla="*/ 352425 w 412208"/>
                <a:gd name="connsiteY8" fmla="*/ 133350 h 166484"/>
                <a:gd name="connsiteX9" fmla="*/ 342900 w 412208"/>
                <a:gd name="connsiteY9" fmla="*/ 76200 h 166484"/>
                <a:gd name="connsiteX10" fmla="*/ 314325 w 412208"/>
                <a:gd name="connsiteY10" fmla="*/ 66675 h 166484"/>
                <a:gd name="connsiteX11" fmla="*/ 180975 w 412208"/>
                <a:gd name="connsiteY11" fmla="*/ 76200 h 166484"/>
                <a:gd name="connsiteX12" fmla="*/ 152400 w 412208"/>
                <a:gd name="connsiteY12" fmla="*/ 85725 h 166484"/>
                <a:gd name="connsiteX13" fmla="*/ 95250 w 412208"/>
                <a:gd name="connsiteY13" fmla="*/ 123825 h 166484"/>
                <a:gd name="connsiteX14" fmla="*/ 180975 w 412208"/>
                <a:gd name="connsiteY14" fmla="*/ 114300 h 166484"/>
                <a:gd name="connsiteX15" fmla="*/ 171450 w 412208"/>
                <a:gd name="connsiteY15" fmla="*/ 57150 h 166484"/>
                <a:gd name="connsiteX16" fmla="*/ 38100 w 412208"/>
                <a:gd name="connsiteY16" fmla="*/ 95250 h 166484"/>
                <a:gd name="connsiteX17" fmla="*/ 47625 w 412208"/>
                <a:gd name="connsiteY17" fmla="*/ 142875 h 166484"/>
                <a:gd name="connsiteX18" fmla="*/ 85725 w 412208"/>
                <a:gd name="connsiteY18" fmla="*/ 152400 h 166484"/>
                <a:gd name="connsiteX19" fmla="*/ 361950 w 412208"/>
                <a:gd name="connsiteY19" fmla="*/ 133350 h 166484"/>
                <a:gd name="connsiteX20" fmla="*/ 390525 w 412208"/>
                <a:gd name="connsiteY20" fmla="*/ 114300 h 166484"/>
                <a:gd name="connsiteX21" fmla="*/ 390525 w 412208"/>
                <a:gd name="connsiteY21" fmla="*/ 19050 h 166484"/>
                <a:gd name="connsiteX22" fmla="*/ 342900 w 412208"/>
                <a:gd name="connsiteY22" fmla="*/ 0 h 166484"/>
                <a:gd name="connsiteX23" fmla="*/ 142875 w 412208"/>
                <a:gd name="connsiteY23" fmla="*/ 9525 h 166484"/>
                <a:gd name="connsiteX24" fmla="*/ 114300 w 412208"/>
                <a:gd name="connsiteY24" fmla="*/ 19050 h 166484"/>
                <a:gd name="connsiteX25" fmla="*/ 104775 w 412208"/>
                <a:gd name="connsiteY25" fmla="*/ 47625 h 166484"/>
                <a:gd name="connsiteX26" fmla="*/ 114300 w 412208"/>
                <a:gd name="connsiteY26" fmla="*/ 76200 h 166484"/>
                <a:gd name="connsiteX27" fmla="*/ 171450 w 412208"/>
                <a:gd name="connsiteY27" fmla="*/ 95250 h 166484"/>
                <a:gd name="connsiteX28" fmla="*/ 123825 w 412208"/>
                <a:gd name="connsiteY28" fmla="*/ 123825 h 166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2208" h="166484">
                  <a:moveTo>
                    <a:pt x="104775" y="57150"/>
                  </a:moveTo>
                  <a:cubicBezTo>
                    <a:pt x="88900" y="60325"/>
                    <a:pt x="65182" y="52619"/>
                    <a:pt x="57150" y="66675"/>
                  </a:cubicBezTo>
                  <a:cubicBezTo>
                    <a:pt x="31976" y="110730"/>
                    <a:pt x="72289" y="127568"/>
                    <a:pt x="95250" y="142875"/>
                  </a:cubicBezTo>
                  <a:cubicBezTo>
                    <a:pt x="146050" y="139700"/>
                    <a:pt x="202124" y="156113"/>
                    <a:pt x="247650" y="133350"/>
                  </a:cubicBezTo>
                  <a:cubicBezTo>
                    <a:pt x="265611" y="124370"/>
                    <a:pt x="244451" y="88528"/>
                    <a:pt x="228600" y="76200"/>
                  </a:cubicBezTo>
                  <a:cubicBezTo>
                    <a:pt x="210879" y="62417"/>
                    <a:pt x="184150" y="69850"/>
                    <a:pt x="161925" y="66675"/>
                  </a:cubicBezTo>
                  <a:cubicBezTo>
                    <a:pt x="109553" y="71039"/>
                    <a:pt x="57477" y="56823"/>
                    <a:pt x="19050" y="95250"/>
                  </a:cubicBezTo>
                  <a:cubicBezTo>
                    <a:pt x="10955" y="103345"/>
                    <a:pt x="6350" y="114300"/>
                    <a:pt x="0" y="123825"/>
                  </a:cubicBezTo>
                  <a:cubicBezTo>
                    <a:pt x="125172" y="173894"/>
                    <a:pt x="130607" y="183438"/>
                    <a:pt x="352425" y="133350"/>
                  </a:cubicBezTo>
                  <a:cubicBezTo>
                    <a:pt x="371263" y="129096"/>
                    <a:pt x="352482" y="92968"/>
                    <a:pt x="342900" y="76200"/>
                  </a:cubicBezTo>
                  <a:cubicBezTo>
                    <a:pt x="337919" y="67483"/>
                    <a:pt x="323850" y="69850"/>
                    <a:pt x="314325" y="66675"/>
                  </a:cubicBezTo>
                  <a:cubicBezTo>
                    <a:pt x="269875" y="69850"/>
                    <a:pt x="225233" y="70993"/>
                    <a:pt x="180975" y="76200"/>
                  </a:cubicBezTo>
                  <a:cubicBezTo>
                    <a:pt x="171004" y="77373"/>
                    <a:pt x="161177" y="80849"/>
                    <a:pt x="152400" y="85725"/>
                  </a:cubicBezTo>
                  <a:cubicBezTo>
                    <a:pt x="132386" y="96844"/>
                    <a:pt x="72495" y="126353"/>
                    <a:pt x="95250" y="123825"/>
                  </a:cubicBezTo>
                  <a:lnTo>
                    <a:pt x="180975" y="114300"/>
                  </a:lnTo>
                  <a:cubicBezTo>
                    <a:pt x="177800" y="95250"/>
                    <a:pt x="189475" y="64083"/>
                    <a:pt x="171450" y="57150"/>
                  </a:cubicBezTo>
                  <a:cubicBezTo>
                    <a:pt x="76955" y="20806"/>
                    <a:pt x="69011" y="48883"/>
                    <a:pt x="38100" y="95250"/>
                  </a:cubicBezTo>
                  <a:cubicBezTo>
                    <a:pt x="41275" y="111125"/>
                    <a:pt x="37261" y="130438"/>
                    <a:pt x="47625" y="142875"/>
                  </a:cubicBezTo>
                  <a:cubicBezTo>
                    <a:pt x="56006" y="152932"/>
                    <a:pt x="72640" y="152797"/>
                    <a:pt x="85725" y="152400"/>
                  </a:cubicBezTo>
                  <a:cubicBezTo>
                    <a:pt x="177976" y="149605"/>
                    <a:pt x="269875" y="139700"/>
                    <a:pt x="361950" y="133350"/>
                  </a:cubicBezTo>
                  <a:cubicBezTo>
                    <a:pt x="371475" y="127000"/>
                    <a:pt x="382430" y="122395"/>
                    <a:pt x="390525" y="114300"/>
                  </a:cubicBezTo>
                  <a:cubicBezTo>
                    <a:pt x="418720" y="86105"/>
                    <a:pt x="420144" y="57132"/>
                    <a:pt x="390525" y="19050"/>
                  </a:cubicBezTo>
                  <a:cubicBezTo>
                    <a:pt x="380028" y="5554"/>
                    <a:pt x="358775" y="6350"/>
                    <a:pt x="342900" y="0"/>
                  </a:cubicBezTo>
                  <a:cubicBezTo>
                    <a:pt x="276225" y="3175"/>
                    <a:pt x="209395" y="3982"/>
                    <a:pt x="142875" y="9525"/>
                  </a:cubicBezTo>
                  <a:cubicBezTo>
                    <a:pt x="132869" y="10359"/>
                    <a:pt x="121400" y="11950"/>
                    <a:pt x="114300" y="19050"/>
                  </a:cubicBezTo>
                  <a:cubicBezTo>
                    <a:pt x="107200" y="26150"/>
                    <a:pt x="107950" y="38100"/>
                    <a:pt x="104775" y="47625"/>
                  </a:cubicBezTo>
                  <a:cubicBezTo>
                    <a:pt x="107950" y="57150"/>
                    <a:pt x="106130" y="70364"/>
                    <a:pt x="114300" y="76200"/>
                  </a:cubicBezTo>
                  <a:cubicBezTo>
                    <a:pt x="130640" y="87872"/>
                    <a:pt x="171450" y="95250"/>
                    <a:pt x="171450" y="95250"/>
                  </a:cubicBezTo>
                  <a:cubicBezTo>
                    <a:pt x="134356" y="107615"/>
                    <a:pt x="149975" y="97675"/>
                    <a:pt x="123825" y="1238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31" name="Group 130"/>
          <p:cNvGrpSpPr>
            <a:grpSpLocks/>
          </p:cNvGrpSpPr>
          <p:nvPr/>
        </p:nvGrpSpPr>
        <p:grpSpPr bwMode="auto">
          <a:xfrm>
            <a:off x="5462588" y="3516314"/>
            <a:ext cx="1187450" cy="568325"/>
            <a:chOff x="4198678" y="3779963"/>
            <a:chExt cx="1187178" cy="568517"/>
          </a:xfrm>
        </p:grpSpPr>
        <p:cxnSp>
          <p:nvCxnSpPr>
            <p:cNvPr id="104" name="Straight Arrow Connector 103"/>
            <p:cNvCxnSpPr/>
            <p:nvPr/>
          </p:nvCxnSpPr>
          <p:spPr>
            <a:xfrm>
              <a:off x="4198678" y="3779963"/>
              <a:ext cx="0" cy="56851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700" name="TextBox 104"/>
            <p:cNvSpPr txBox="1">
              <a:spLocks noChangeArrowheads="1"/>
            </p:cNvSpPr>
            <p:nvPr/>
          </p:nvSpPr>
          <p:spPr bwMode="auto">
            <a:xfrm>
              <a:off x="4428593" y="3961616"/>
              <a:ext cx="9572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Suck</a:t>
              </a:r>
              <a:endParaRPr lang="en-US" altLang="en-US"/>
            </a:p>
          </p:txBody>
        </p:sp>
      </p:grpSp>
      <p:grpSp>
        <p:nvGrpSpPr>
          <p:cNvPr id="130" name="Group 129"/>
          <p:cNvGrpSpPr>
            <a:grpSpLocks/>
          </p:cNvGrpSpPr>
          <p:nvPr/>
        </p:nvGrpSpPr>
        <p:grpSpPr bwMode="auto">
          <a:xfrm>
            <a:off x="4359276" y="3975100"/>
            <a:ext cx="2276475" cy="871538"/>
            <a:chOff x="2937529" y="4396750"/>
            <a:chExt cx="2277373" cy="872240"/>
          </a:xfrm>
        </p:grpSpPr>
        <p:grpSp>
          <p:nvGrpSpPr>
            <p:cNvPr id="67677" name="Group 110"/>
            <p:cNvGrpSpPr>
              <a:grpSpLocks/>
            </p:cNvGrpSpPr>
            <p:nvPr/>
          </p:nvGrpSpPr>
          <p:grpSpPr bwMode="auto">
            <a:xfrm>
              <a:off x="2937529" y="4398894"/>
              <a:ext cx="1036395" cy="372124"/>
              <a:chOff x="3680481" y="4322164"/>
              <a:chExt cx="1036395" cy="372124"/>
            </a:xfrm>
          </p:grpSpPr>
          <p:grpSp>
            <p:nvGrpSpPr>
              <p:cNvPr id="67694" name="Group 107"/>
              <p:cNvGrpSpPr>
                <a:grpSpLocks/>
              </p:cNvGrpSpPr>
              <p:nvPr/>
            </p:nvGrpSpPr>
            <p:grpSpPr bwMode="auto">
              <a:xfrm>
                <a:off x="3680481" y="4322812"/>
                <a:ext cx="1036395" cy="371476"/>
                <a:chOff x="3680481" y="4322812"/>
                <a:chExt cx="1036395" cy="371476"/>
              </a:xfrm>
            </p:grpSpPr>
            <p:sp>
              <p:nvSpPr>
                <p:cNvPr id="106" name="Rectangle 105"/>
                <p:cNvSpPr/>
                <p:nvPr/>
              </p:nvSpPr>
              <p:spPr>
                <a:xfrm>
                  <a:off x="3680481" y="4305722"/>
                  <a:ext cx="514553" cy="389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7" name="Rectangle 106"/>
                <p:cNvSpPr/>
                <p:nvPr/>
              </p:nvSpPr>
              <p:spPr>
                <a:xfrm>
                  <a:off x="4202975" y="4305722"/>
                  <a:ext cx="514553" cy="389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7695" name="TextBox 108"/>
              <p:cNvSpPr txBox="1">
                <a:spLocks noChangeArrowheads="1"/>
              </p:cNvSpPr>
              <p:nvPr/>
            </p:nvSpPr>
            <p:spPr bwMode="auto">
              <a:xfrm>
                <a:off x="4290481" y="4322164"/>
                <a:ext cx="238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sp>
            <p:nvSpPr>
              <p:cNvPr id="110" name="Freeform 109"/>
              <p:cNvSpPr/>
              <p:nvPr/>
            </p:nvSpPr>
            <p:spPr>
              <a:xfrm>
                <a:off x="3790062" y="4423291"/>
                <a:ext cx="311273" cy="166821"/>
              </a:xfrm>
              <a:custGeom>
                <a:avLst/>
                <a:gdLst>
                  <a:gd name="connsiteX0" fmla="*/ 104775 w 412208"/>
                  <a:gd name="connsiteY0" fmla="*/ 57150 h 166484"/>
                  <a:gd name="connsiteX1" fmla="*/ 57150 w 412208"/>
                  <a:gd name="connsiteY1" fmla="*/ 66675 h 166484"/>
                  <a:gd name="connsiteX2" fmla="*/ 95250 w 412208"/>
                  <a:gd name="connsiteY2" fmla="*/ 142875 h 166484"/>
                  <a:gd name="connsiteX3" fmla="*/ 247650 w 412208"/>
                  <a:gd name="connsiteY3" fmla="*/ 133350 h 166484"/>
                  <a:gd name="connsiteX4" fmla="*/ 228600 w 412208"/>
                  <a:gd name="connsiteY4" fmla="*/ 76200 h 166484"/>
                  <a:gd name="connsiteX5" fmla="*/ 161925 w 412208"/>
                  <a:gd name="connsiteY5" fmla="*/ 66675 h 166484"/>
                  <a:gd name="connsiteX6" fmla="*/ 19050 w 412208"/>
                  <a:gd name="connsiteY6" fmla="*/ 95250 h 166484"/>
                  <a:gd name="connsiteX7" fmla="*/ 0 w 412208"/>
                  <a:gd name="connsiteY7" fmla="*/ 123825 h 166484"/>
                  <a:gd name="connsiteX8" fmla="*/ 352425 w 412208"/>
                  <a:gd name="connsiteY8" fmla="*/ 133350 h 166484"/>
                  <a:gd name="connsiteX9" fmla="*/ 342900 w 412208"/>
                  <a:gd name="connsiteY9" fmla="*/ 76200 h 166484"/>
                  <a:gd name="connsiteX10" fmla="*/ 314325 w 412208"/>
                  <a:gd name="connsiteY10" fmla="*/ 66675 h 166484"/>
                  <a:gd name="connsiteX11" fmla="*/ 180975 w 412208"/>
                  <a:gd name="connsiteY11" fmla="*/ 76200 h 166484"/>
                  <a:gd name="connsiteX12" fmla="*/ 152400 w 412208"/>
                  <a:gd name="connsiteY12" fmla="*/ 85725 h 166484"/>
                  <a:gd name="connsiteX13" fmla="*/ 95250 w 412208"/>
                  <a:gd name="connsiteY13" fmla="*/ 123825 h 166484"/>
                  <a:gd name="connsiteX14" fmla="*/ 180975 w 412208"/>
                  <a:gd name="connsiteY14" fmla="*/ 114300 h 166484"/>
                  <a:gd name="connsiteX15" fmla="*/ 171450 w 412208"/>
                  <a:gd name="connsiteY15" fmla="*/ 57150 h 166484"/>
                  <a:gd name="connsiteX16" fmla="*/ 38100 w 412208"/>
                  <a:gd name="connsiteY16" fmla="*/ 95250 h 166484"/>
                  <a:gd name="connsiteX17" fmla="*/ 47625 w 412208"/>
                  <a:gd name="connsiteY17" fmla="*/ 142875 h 166484"/>
                  <a:gd name="connsiteX18" fmla="*/ 85725 w 412208"/>
                  <a:gd name="connsiteY18" fmla="*/ 152400 h 166484"/>
                  <a:gd name="connsiteX19" fmla="*/ 361950 w 412208"/>
                  <a:gd name="connsiteY19" fmla="*/ 133350 h 166484"/>
                  <a:gd name="connsiteX20" fmla="*/ 390525 w 412208"/>
                  <a:gd name="connsiteY20" fmla="*/ 114300 h 166484"/>
                  <a:gd name="connsiteX21" fmla="*/ 390525 w 412208"/>
                  <a:gd name="connsiteY21" fmla="*/ 19050 h 166484"/>
                  <a:gd name="connsiteX22" fmla="*/ 342900 w 412208"/>
                  <a:gd name="connsiteY22" fmla="*/ 0 h 166484"/>
                  <a:gd name="connsiteX23" fmla="*/ 142875 w 412208"/>
                  <a:gd name="connsiteY23" fmla="*/ 9525 h 166484"/>
                  <a:gd name="connsiteX24" fmla="*/ 114300 w 412208"/>
                  <a:gd name="connsiteY24" fmla="*/ 19050 h 166484"/>
                  <a:gd name="connsiteX25" fmla="*/ 104775 w 412208"/>
                  <a:gd name="connsiteY25" fmla="*/ 47625 h 166484"/>
                  <a:gd name="connsiteX26" fmla="*/ 114300 w 412208"/>
                  <a:gd name="connsiteY26" fmla="*/ 76200 h 166484"/>
                  <a:gd name="connsiteX27" fmla="*/ 171450 w 412208"/>
                  <a:gd name="connsiteY27" fmla="*/ 95250 h 166484"/>
                  <a:gd name="connsiteX28" fmla="*/ 123825 w 412208"/>
                  <a:gd name="connsiteY28" fmla="*/ 123825 h 166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2208" h="166484">
                    <a:moveTo>
                      <a:pt x="104775" y="57150"/>
                    </a:moveTo>
                    <a:cubicBezTo>
                      <a:pt x="88900" y="60325"/>
                      <a:pt x="65182" y="52619"/>
                      <a:pt x="57150" y="66675"/>
                    </a:cubicBezTo>
                    <a:cubicBezTo>
                      <a:pt x="31976" y="110730"/>
                      <a:pt x="72289" y="127568"/>
                      <a:pt x="95250" y="142875"/>
                    </a:cubicBezTo>
                    <a:cubicBezTo>
                      <a:pt x="146050" y="139700"/>
                      <a:pt x="202124" y="156113"/>
                      <a:pt x="247650" y="133350"/>
                    </a:cubicBezTo>
                    <a:cubicBezTo>
                      <a:pt x="265611" y="124370"/>
                      <a:pt x="244451" y="88528"/>
                      <a:pt x="228600" y="76200"/>
                    </a:cubicBezTo>
                    <a:cubicBezTo>
                      <a:pt x="210879" y="62417"/>
                      <a:pt x="184150" y="69850"/>
                      <a:pt x="161925" y="66675"/>
                    </a:cubicBezTo>
                    <a:cubicBezTo>
                      <a:pt x="109553" y="71039"/>
                      <a:pt x="57477" y="56823"/>
                      <a:pt x="19050" y="95250"/>
                    </a:cubicBezTo>
                    <a:cubicBezTo>
                      <a:pt x="10955" y="103345"/>
                      <a:pt x="6350" y="114300"/>
                      <a:pt x="0" y="123825"/>
                    </a:cubicBezTo>
                    <a:cubicBezTo>
                      <a:pt x="125172" y="173894"/>
                      <a:pt x="130607" y="183438"/>
                      <a:pt x="352425" y="133350"/>
                    </a:cubicBezTo>
                    <a:cubicBezTo>
                      <a:pt x="371263" y="129096"/>
                      <a:pt x="352482" y="92968"/>
                      <a:pt x="342900" y="76200"/>
                    </a:cubicBezTo>
                    <a:cubicBezTo>
                      <a:pt x="337919" y="67483"/>
                      <a:pt x="323850" y="69850"/>
                      <a:pt x="314325" y="66675"/>
                    </a:cubicBezTo>
                    <a:cubicBezTo>
                      <a:pt x="269875" y="69850"/>
                      <a:pt x="225233" y="70993"/>
                      <a:pt x="180975" y="76200"/>
                    </a:cubicBezTo>
                    <a:cubicBezTo>
                      <a:pt x="171004" y="77373"/>
                      <a:pt x="161177" y="80849"/>
                      <a:pt x="152400" y="85725"/>
                    </a:cubicBezTo>
                    <a:cubicBezTo>
                      <a:pt x="132386" y="96844"/>
                      <a:pt x="72495" y="126353"/>
                      <a:pt x="95250" y="123825"/>
                    </a:cubicBezTo>
                    <a:lnTo>
                      <a:pt x="180975" y="114300"/>
                    </a:lnTo>
                    <a:cubicBezTo>
                      <a:pt x="177800" y="95250"/>
                      <a:pt x="189475" y="64083"/>
                      <a:pt x="171450" y="57150"/>
                    </a:cubicBezTo>
                    <a:cubicBezTo>
                      <a:pt x="76955" y="20806"/>
                      <a:pt x="69011" y="48883"/>
                      <a:pt x="38100" y="95250"/>
                    </a:cubicBezTo>
                    <a:cubicBezTo>
                      <a:pt x="41275" y="111125"/>
                      <a:pt x="37261" y="130438"/>
                      <a:pt x="47625" y="142875"/>
                    </a:cubicBezTo>
                    <a:cubicBezTo>
                      <a:pt x="56006" y="152932"/>
                      <a:pt x="72640" y="152797"/>
                      <a:pt x="85725" y="152400"/>
                    </a:cubicBezTo>
                    <a:cubicBezTo>
                      <a:pt x="177976" y="149605"/>
                      <a:pt x="269875" y="139700"/>
                      <a:pt x="361950" y="133350"/>
                    </a:cubicBezTo>
                    <a:cubicBezTo>
                      <a:pt x="371475" y="127000"/>
                      <a:pt x="382430" y="122395"/>
                      <a:pt x="390525" y="114300"/>
                    </a:cubicBezTo>
                    <a:cubicBezTo>
                      <a:pt x="418720" y="86105"/>
                      <a:pt x="420144" y="57132"/>
                      <a:pt x="390525" y="19050"/>
                    </a:cubicBezTo>
                    <a:cubicBezTo>
                      <a:pt x="380028" y="5554"/>
                      <a:pt x="358775" y="6350"/>
                      <a:pt x="342900" y="0"/>
                    </a:cubicBezTo>
                    <a:cubicBezTo>
                      <a:pt x="276225" y="3175"/>
                      <a:pt x="209395" y="3982"/>
                      <a:pt x="142875" y="9525"/>
                    </a:cubicBezTo>
                    <a:cubicBezTo>
                      <a:pt x="132869" y="10359"/>
                      <a:pt x="121400" y="11950"/>
                      <a:pt x="114300" y="19050"/>
                    </a:cubicBezTo>
                    <a:cubicBezTo>
                      <a:pt x="107200" y="26150"/>
                      <a:pt x="107950" y="38100"/>
                      <a:pt x="104775" y="47625"/>
                    </a:cubicBezTo>
                    <a:cubicBezTo>
                      <a:pt x="107950" y="57150"/>
                      <a:pt x="106130" y="70364"/>
                      <a:pt x="114300" y="76200"/>
                    </a:cubicBezTo>
                    <a:cubicBezTo>
                      <a:pt x="130640" y="87872"/>
                      <a:pt x="171450" y="95250"/>
                      <a:pt x="171450" y="95250"/>
                    </a:cubicBezTo>
                    <a:cubicBezTo>
                      <a:pt x="134356" y="107615"/>
                      <a:pt x="149975" y="97675"/>
                      <a:pt x="123825" y="1238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67678" name="Group 111"/>
            <p:cNvGrpSpPr>
              <a:grpSpLocks/>
            </p:cNvGrpSpPr>
            <p:nvPr/>
          </p:nvGrpSpPr>
          <p:grpSpPr bwMode="auto">
            <a:xfrm>
              <a:off x="4156956" y="4396750"/>
              <a:ext cx="1036395" cy="404176"/>
              <a:chOff x="3680481" y="4322812"/>
              <a:chExt cx="1036395" cy="404176"/>
            </a:xfrm>
          </p:grpSpPr>
          <p:grpSp>
            <p:nvGrpSpPr>
              <p:cNvPr id="67689" name="Group 112"/>
              <p:cNvGrpSpPr>
                <a:grpSpLocks/>
              </p:cNvGrpSpPr>
              <p:nvPr/>
            </p:nvGrpSpPr>
            <p:grpSpPr bwMode="auto">
              <a:xfrm>
                <a:off x="3680481" y="4322812"/>
                <a:ext cx="1036395" cy="371476"/>
                <a:chOff x="3680481" y="4322812"/>
                <a:chExt cx="1036395" cy="371476"/>
              </a:xfrm>
            </p:grpSpPr>
            <p:sp>
              <p:nvSpPr>
                <p:cNvPr id="116" name="Rectangle 115"/>
                <p:cNvSpPr/>
                <p:nvPr/>
              </p:nvSpPr>
              <p:spPr>
                <a:xfrm>
                  <a:off x="3680735" y="4322812"/>
                  <a:ext cx="514553" cy="3542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7" name="Rectangle 116"/>
                <p:cNvSpPr/>
                <p:nvPr/>
              </p:nvSpPr>
              <p:spPr>
                <a:xfrm>
                  <a:off x="4201641" y="4322812"/>
                  <a:ext cx="514553" cy="3542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7690" name="TextBox 113"/>
              <p:cNvSpPr txBox="1">
                <a:spLocks noChangeArrowheads="1"/>
              </p:cNvSpPr>
              <p:nvPr/>
            </p:nvSpPr>
            <p:spPr bwMode="auto">
              <a:xfrm>
                <a:off x="3786758" y="4357656"/>
                <a:ext cx="238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sp>
            <p:nvSpPr>
              <p:cNvPr id="115" name="Freeform 114"/>
              <p:cNvSpPr/>
              <p:nvPr/>
            </p:nvSpPr>
            <p:spPr>
              <a:xfrm>
                <a:off x="4319162" y="4440382"/>
                <a:ext cx="311273" cy="165233"/>
              </a:xfrm>
              <a:custGeom>
                <a:avLst/>
                <a:gdLst>
                  <a:gd name="connsiteX0" fmla="*/ 104775 w 412208"/>
                  <a:gd name="connsiteY0" fmla="*/ 57150 h 166484"/>
                  <a:gd name="connsiteX1" fmla="*/ 57150 w 412208"/>
                  <a:gd name="connsiteY1" fmla="*/ 66675 h 166484"/>
                  <a:gd name="connsiteX2" fmla="*/ 95250 w 412208"/>
                  <a:gd name="connsiteY2" fmla="*/ 142875 h 166484"/>
                  <a:gd name="connsiteX3" fmla="*/ 247650 w 412208"/>
                  <a:gd name="connsiteY3" fmla="*/ 133350 h 166484"/>
                  <a:gd name="connsiteX4" fmla="*/ 228600 w 412208"/>
                  <a:gd name="connsiteY4" fmla="*/ 76200 h 166484"/>
                  <a:gd name="connsiteX5" fmla="*/ 161925 w 412208"/>
                  <a:gd name="connsiteY5" fmla="*/ 66675 h 166484"/>
                  <a:gd name="connsiteX6" fmla="*/ 19050 w 412208"/>
                  <a:gd name="connsiteY6" fmla="*/ 95250 h 166484"/>
                  <a:gd name="connsiteX7" fmla="*/ 0 w 412208"/>
                  <a:gd name="connsiteY7" fmla="*/ 123825 h 166484"/>
                  <a:gd name="connsiteX8" fmla="*/ 352425 w 412208"/>
                  <a:gd name="connsiteY8" fmla="*/ 133350 h 166484"/>
                  <a:gd name="connsiteX9" fmla="*/ 342900 w 412208"/>
                  <a:gd name="connsiteY9" fmla="*/ 76200 h 166484"/>
                  <a:gd name="connsiteX10" fmla="*/ 314325 w 412208"/>
                  <a:gd name="connsiteY10" fmla="*/ 66675 h 166484"/>
                  <a:gd name="connsiteX11" fmla="*/ 180975 w 412208"/>
                  <a:gd name="connsiteY11" fmla="*/ 76200 h 166484"/>
                  <a:gd name="connsiteX12" fmla="*/ 152400 w 412208"/>
                  <a:gd name="connsiteY12" fmla="*/ 85725 h 166484"/>
                  <a:gd name="connsiteX13" fmla="*/ 95250 w 412208"/>
                  <a:gd name="connsiteY13" fmla="*/ 123825 h 166484"/>
                  <a:gd name="connsiteX14" fmla="*/ 180975 w 412208"/>
                  <a:gd name="connsiteY14" fmla="*/ 114300 h 166484"/>
                  <a:gd name="connsiteX15" fmla="*/ 171450 w 412208"/>
                  <a:gd name="connsiteY15" fmla="*/ 57150 h 166484"/>
                  <a:gd name="connsiteX16" fmla="*/ 38100 w 412208"/>
                  <a:gd name="connsiteY16" fmla="*/ 95250 h 166484"/>
                  <a:gd name="connsiteX17" fmla="*/ 47625 w 412208"/>
                  <a:gd name="connsiteY17" fmla="*/ 142875 h 166484"/>
                  <a:gd name="connsiteX18" fmla="*/ 85725 w 412208"/>
                  <a:gd name="connsiteY18" fmla="*/ 152400 h 166484"/>
                  <a:gd name="connsiteX19" fmla="*/ 361950 w 412208"/>
                  <a:gd name="connsiteY19" fmla="*/ 133350 h 166484"/>
                  <a:gd name="connsiteX20" fmla="*/ 390525 w 412208"/>
                  <a:gd name="connsiteY20" fmla="*/ 114300 h 166484"/>
                  <a:gd name="connsiteX21" fmla="*/ 390525 w 412208"/>
                  <a:gd name="connsiteY21" fmla="*/ 19050 h 166484"/>
                  <a:gd name="connsiteX22" fmla="*/ 342900 w 412208"/>
                  <a:gd name="connsiteY22" fmla="*/ 0 h 166484"/>
                  <a:gd name="connsiteX23" fmla="*/ 142875 w 412208"/>
                  <a:gd name="connsiteY23" fmla="*/ 9525 h 166484"/>
                  <a:gd name="connsiteX24" fmla="*/ 114300 w 412208"/>
                  <a:gd name="connsiteY24" fmla="*/ 19050 h 166484"/>
                  <a:gd name="connsiteX25" fmla="*/ 104775 w 412208"/>
                  <a:gd name="connsiteY25" fmla="*/ 47625 h 166484"/>
                  <a:gd name="connsiteX26" fmla="*/ 114300 w 412208"/>
                  <a:gd name="connsiteY26" fmla="*/ 76200 h 166484"/>
                  <a:gd name="connsiteX27" fmla="*/ 171450 w 412208"/>
                  <a:gd name="connsiteY27" fmla="*/ 95250 h 166484"/>
                  <a:gd name="connsiteX28" fmla="*/ 123825 w 412208"/>
                  <a:gd name="connsiteY28" fmla="*/ 123825 h 166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2208" h="166484">
                    <a:moveTo>
                      <a:pt x="104775" y="57150"/>
                    </a:moveTo>
                    <a:cubicBezTo>
                      <a:pt x="88900" y="60325"/>
                      <a:pt x="65182" y="52619"/>
                      <a:pt x="57150" y="66675"/>
                    </a:cubicBezTo>
                    <a:cubicBezTo>
                      <a:pt x="31976" y="110730"/>
                      <a:pt x="72289" y="127568"/>
                      <a:pt x="95250" y="142875"/>
                    </a:cubicBezTo>
                    <a:cubicBezTo>
                      <a:pt x="146050" y="139700"/>
                      <a:pt x="202124" y="156113"/>
                      <a:pt x="247650" y="133350"/>
                    </a:cubicBezTo>
                    <a:cubicBezTo>
                      <a:pt x="265611" y="124370"/>
                      <a:pt x="244451" y="88528"/>
                      <a:pt x="228600" y="76200"/>
                    </a:cubicBezTo>
                    <a:cubicBezTo>
                      <a:pt x="210879" y="62417"/>
                      <a:pt x="184150" y="69850"/>
                      <a:pt x="161925" y="66675"/>
                    </a:cubicBezTo>
                    <a:cubicBezTo>
                      <a:pt x="109553" y="71039"/>
                      <a:pt x="57477" y="56823"/>
                      <a:pt x="19050" y="95250"/>
                    </a:cubicBezTo>
                    <a:cubicBezTo>
                      <a:pt x="10955" y="103345"/>
                      <a:pt x="6350" y="114300"/>
                      <a:pt x="0" y="123825"/>
                    </a:cubicBezTo>
                    <a:cubicBezTo>
                      <a:pt x="125172" y="173894"/>
                      <a:pt x="130607" y="183438"/>
                      <a:pt x="352425" y="133350"/>
                    </a:cubicBezTo>
                    <a:cubicBezTo>
                      <a:pt x="371263" y="129096"/>
                      <a:pt x="352482" y="92968"/>
                      <a:pt x="342900" y="76200"/>
                    </a:cubicBezTo>
                    <a:cubicBezTo>
                      <a:pt x="337919" y="67483"/>
                      <a:pt x="323850" y="69850"/>
                      <a:pt x="314325" y="66675"/>
                    </a:cubicBezTo>
                    <a:cubicBezTo>
                      <a:pt x="269875" y="69850"/>
                      <a:pt x="225233" y="70993"/>
                      <a:pt x="180975" y="76200"/>
                    </a:cubicBezTo>
                    <a:cubicBezTo>
                      <a:pt x="171004" y="77373"/>
                      <a:pt x="161177" y="80849"/>
                      <a:pt x="152400" y="85725"/>
                    </a:cubicBezTo>
                    <a:cubicBezTo>
                      <a:pt x="132386" y="96844"/>
                      <a:pt x="72495" y="126353"/>
                      <a:pt x="95250" y="123825"/>
                    </a:cubicBezTo>
                    <a:lnTo>
                      <a:pt x="180975" y="114300"/>
                    </a:lnTo>
                    <a:cubicBezTo>
                      <a:pt x="177800" y="95250"/>
                      <a:pt x="189475" y="64083"/>
                      <a:pt x="171450" y="57150"/>
                    </a:cubicBezTo>
                    <a:cubicBezTo>
                      <a:pt x="76955" y="20806"/>
                      <a:pt x="69011" y="48883"/>
                      <a:pt x="38100" y="95250"/>
                    </a:cubicBezTo>
                    <a:cubicBezTo>
                      <a:pt x="41275" y="111125"/>
                      <a:pt x="37261" y="130438"/>
                      <a:pt x="47625" y="142875"/>
                    </a:cubicBezTo>
                    <a:cubicBezTo>
                      <a:pt x="56006" y="152932"/>
                      <a:pt x="72640" y="152797"/>
                      <a:pt x="85725" y="152400"/>
                    </a:cubicBezTo>
                    <a:cubicBezTo>
                      <a:pt x="177976" y="149605"/>
                      <a:pt x="269875" y="139700"/>
                      <a:pt x="361950" y="133350"/>
                    </a:cubicBezTo>
                    <a:cubicBezTo>
                      <a:pt x="371475" y="127000"/>
                      <a:pt x="382430" y="122395"/>
                      <a:pt x="390525" y="114300"/>
                    </a:cubicBezTo>
                    <a:cubicBezTo>
                      <a:pt x="418720" y="86105"/>
                      <a:pt x="420144" y="57132"/>
                      <a:pt x="390525" y="19050"/>
                    </a:cubicBezTo>
                    <a:cubicBezTo>
                      <a:pt x="380028" y="5554"/>
                      <a:pt x="358775" y="6350"/>
                      <a:pt x="342900" y="0"/>
                    </a:cubicBezTo>
                    <a:cubicBezTo>
                      <a:pt x="276225" y="3175"/>
                      <a:pt x="209395" y="3982"/>
                      <a:pt x="142875" y="9525"/>
                    </a:cubicBezTo>
                    <a:cubicBezTo>
                      <a:pt x="132869" y="10359"/>
                      <a:pt x="121400" y="11950"/>
                      <a:pt x="114300" y="19050"/>
                    </a:cubicBezTo>
                    <a:cubicBezTo>
                      <a:pt x="107200" y="26150"/>
                      <a:pt x="107950" y="38100"/>
                      <a:pt x="104775" y="47625"/>
                    </a:cubicBezTo>
                    <a:cubicBezTo>
                      <a:pt x="107950" y="57150"/>
                      <a:pt x="106130" y="70364"/>
                      <a:pt x="114300" y="76200"/>
                    </a:cubicBezTo>
                    <a:cubicBezTo>
                      <a:pt x="130640" y="87872"/>
                      <a:pt x="171450" y="95250"/>
                      <a:pt x="171450" y="95250"/>
                    </a:cubicBezTo>
                    <a:cubicBezTo>
                      <a:pt x="134356" y="107615"/>
                      <a:pt x="149975" y="97675"/>
                      <a:pt x="123825" y="1238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67679" name="Group 117"/>
            <p:cNvGrpSpPr>
              <a:grpSpLocks/>
            </p:cNvGrpSpPr>
            <p:nvPr/>
          </p:nvGrpSpPr>
          <p:grpSpPr bwMode="auto">
            <a:xfrm>
              <a:off x="2956832" y="4877543"/>
              <a:ext cx="1036395" cy="372124"/>
              <a:chOff x="3680481" y="4322164"/>
              <a:chExt cx="1036395" cy="372124"/>
            </a:xfrm>
          </p:grpSpPr>
          <p:grpSp>
            <p:nvGrpSpPr>
              <p:cNvPr id="67685" name="Group 118"/>
              <p:cNvGrpSpPr>
                <a:grpSpLocks/>
              </p:cNvGrpSpPr>
              <p:nvPr/>
            </p:nvGrpSpPr>
            <p:grpSpPr bwMode="auto">
              <a:xfrm>
                <a:off x="3680481" y="4322812"/>
                <a:ext cx="1036395" cy="371476"/>
                <a:chOff x="3680481" y="4322812"/>
                <a:chExt cx="1036395" cy="371476"/>
              </a:xfrm>
            </p:grpSpPr>
            <p:sp>
              <p:nvSpPr>
                <p:cNvPr id="122" name="Rectangle 121"/>
                <p:cNvSpPr/>
                <p:nvPr/>
              </p:nvSpPr>
              <p:spPr>
                <a:xfrm>
                  <a:off x="3680236" y="4322772"/>
                  <a:ext cx="514553" cy="371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3" name="Rectangle 122"/>
                <p:cNvSpPr/>
                <p:nvPr/>
              </p:nvSpPr>
              <p:spPr>
                <a:xfrm>
                  <a:off x="4202730" y="4322772"/>
                  <a:ext cx="514553" cy="371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7686" name="TextBox 119"/>
              <p:cNvSpPr txBox="1">
                <a:spLocks noChangeArrowheads="1"/>
              </p:cNvSpPr>
              <p:nvPr/>
            </p:nvSpPr>
            <p:spPr bwMode="auto">
              <a:xfrm>
                <a:off x="4290481" y="4322164"/>
                <a:ext cx="238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grpSp>
        <p:grpSp>
          <p:nvGrpSpPr>
            <p:cNvPr id="67680" name="Group 123"/>
            <p:cNvGrpSpPr>
              <a:grpSpLocks/>
            </p:cNvGrpSpPr>
            <p:nvPr/>
          </p:nvGrpSpPr>
          <p:grpSpPr bwMode="auto">
            <a:xfrm>
              <a:off x="4178507" y="4864814"/>
              <a:ext cx="1036395" cy="404176"/>
              <a:chOff x="3680481" y="4322812"/>
              <a:chExt cx="1036395" cy="404176"/>
            </a:xfrm>
          </p:grpSpPr>
          <p:grpSp>
            <p:nvGrpSpPr>
              <p:cNvPr id="67681" name="Group 124"/>
              <p:cNvGrpSpPr>
                <a:grpSpLocks/>
              </p:cNvGrpSpPr>
              <p:nvPr/>
            </p:nvGrpSpPr>
            <p:grpSpPr bwMode="auto">
              <a:xfrm>
                <a:off x="3680481" y="4322812"/>
                <a:ext cx="1036395" cy="371476"/>
                <a:chOff x="3680481" y="4322812"/>
                <a:chExt cx="1036395" cy="371476"/>
              </a:xfrm>
            </p:grpSpPr>
            <p:sp>
              <p:nvSpPr>
                <p:cNvPr id="128" name="Rectangle 127"/>
                <p:cNvSpPr/>
                <p:nvPr/>
              </p:nvSpPr>
              <p:spPr>
                <a:xfrm>
                  <a:off x="3679830" y="4323439"/>
                  <a:ext cx="514553" cy="3701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9" name="Rectangle 128"/>
                <p:cNvSpPr/>
                <p:nvPr/>
              </p:nvSpPr>
              <p:spPr>
                <a:xfrm>
                  <a:off x="4202323" y="4323439"/>
                  <a:ext cx="514553" cy="3701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7682" name="TextBox 125"/>
              <p:cNvSpPr txBox="1">
                <a:spLocks noChangeArrowheads="1"/>
              </p:cNvSpPr>
              <p:nvPr/>
            </p:nvSpPr>
            <p:spPr bwMode="auto">
              <a:xfrm>
                <a:off x="3786758" y="4357656"/>
                <a:ext cx="238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grpSp>
      </p:grpSp>
      <p:grpSp>
        <p:nvGrpSpPr>
          <p:cNvPr id="137" name="Group 136"/>
          <p:cNvGrpSpPr>
            <a:grpSpLocks/>
          </p:cNvGrpSpPr>
          <p:nvPr/>
        </p:nvGrpSpPr>
        <p:grpSpPr bwMode="auto">
          <a:xfrm>
            <a:off x="2919413" y="1425575"/>
            <a:ext cx="5008562" cy="617538"/>
            <a:chOff x="1381760" y="1505591"/>
            <a:chExt cx="5008880" cy="617849"/>
          </a:xfrm>
        </p:grpSpPr>
        <p:sp>
          <p:nvSpPr>
            <p:cNvPr id="135" name="Freeform 134"/>
            <p:cNvSpPr/>
            <p:nvPr/>
          </p:nvSpPr>
          <p:spPr>
            <a:xfrm>
              <a:off x="1381760" y="1788308"/>
              <a:ext cx="5008880" cy="335132"/>
            </a:xfrm>
            <a:custGeom>
              <a:avLst/>
              <a:gdLst>
                <a:gd name="connsiteX0" fmla="*/ 0 w 5008880"/>
                <a:gd name="connsiteY0" fmla="*/ 335280 h 335280"/>
                <a:gd name="connsiteX1" fmla="*/ 81280 w 5008880"/>
                <a:gd name="connsiteY1" fmla="*/ 284480 h 335280"/>
                <a:gd name="connsiteX2" fmla="*/ 132080 w 5008880"/>
                <a:gd name="connsiteY2" fmla="*/ 254000 h 335280"/>
                <a:gd name="connsiteX3" fmla="*/ 203200 w 5008880"/>
                <a:gd name="connsiteY3" fmla="*/ 213360 h 335280"/>
                <a:gd name="connsiteX4" fmla="*/ 233680 w 5008880"/>
                <a:gd name="connsiteY4" fmla="*/ 193040 h 335280"/>
                <a:gd name="connsiteX5" fmla="*/ 314960 w 5008880"/>
                <a:gd name="connsiteY5" fmla="*/ 132080 h 335280"/>
                <a:gd name="connsiteX6" fmla="*/ 375920 w 5008880"/>
                <a:gd name="connsiteY6" fmla="*/ 101600 h 335280"/>
                <a:gd name="connsiteX7" fmla="*/ 406400 w 5008880"/>
                <a:gd name="connsiteY7" fmla="*/ 91440 h 335280"/>
                <a:gd name="connsiteX8" fmla="*/ 477520 w 5008880"/>
                <a:gd name="connsiteY8" fmla="*/ 71120 h 335280"/>
                <a:gd name="connsiteX9" fmla="*/ 518160 w 5008880"/>
                <a:gd name="connsiteY9" fmla="*/ 60960 h 335280"/>
                <a:gd name="connsiteX10" fmla="*/ 914400 w 5008880"/>
                <a:gd name="connsiteY10" fmla="*/ 50800 h 335280"/>
                <a:gd name="connsiteX11" fmla="*/ 1178560 w 5008880"/>
                <a:gd name="connsiteY11" fmla="*/ 40640 h 335280"/>
                <a:gd name="connsiteX12" fmla="*/ 1249680 w 5008880"/>
                <a:gd name="connsiteY12" fmla="*/ 30480 h 335280"/>
                <a:gd name="connsiteX13" fmla="*/ 1371600 w 5008880"/>
                <a:gd name="connsiteY13" fmla="*/ 10160 h 335280"/>
                <a:gd name="connsiteX14" fmla="*/ 2062480 w 5008880"/>
                <a:gd name="connsiteY14" fmla="*/ 0 h 335280"/>
                <a:gd name="connsiteX15" fmla="*/ 4531360 w 5008880"/>
                <a:gd name="connsiteY15" fmla="*/ 10160 h 335280"/>
                <a:gd name="connsiteX16" fmla="*/ 4561840 w 5008880"/>
                <a:gd name="connsiteY16" fmla="*/ 20320 h 335280"/>
                <a:gd name="connsiteX17" fmla="*/ 4612640 w 5008880"/>
                <a:gd name="connsiteY17" fmla="*/ 40640 h 335280"/>
                <a:gd name="connsiteX18" fmla="*/ 4653280 w 5008880"/>
                <a:gd name="connsiteY18" fmla="*/ 50800 h 335280"/>
                <a:gd name="connsiteX19" fmla="*/ 4714240 w 5008880"/>
                <a:gd name="connsiteY19" fmla="*/ 81280 h 335280"/>
                <a:gd name="connsiteX20" fmla="*/ 4765040 w 5008880"/>
                <a:gd name="connsiteY20" fmla="*/ 101600 h 335280"/>
                <a:gd name="connsiteX21" fmla="*/ 4846320 w 5008880"/>
                <a:gd name="connsiteY21" fmla="*/ 142240 h 335280"/>
                <a:gd name="connsiteX22" fmla="*/ 4917440 w 5008880"/>
                <a:gd name="connsiteY22" fmla="*/ 182880 h 335280"/>
                <a:gd name="connsiteX23" fmla="*/ 4978400 w 5008880"/>
                <a:gd name="connsiteY23" fmla="*/ 223520 h 335280"/>
                <a:gd name="connsiteX24" fmla="*/ 5008880 w 5008880"/>
                <a:gd name="connsiteY24" fmla="*/ 243840 h 335280"/>
                <a:gd name="connsiteX25" fmla="*/ 4998720 w 5008880"/>
                <a:gd name="connsiteY25" fmla="*/ 203200 h 335280"/>
                <a:gd name="connsiteX26" fmla="*/ 4978400 w 5008880"/>
                <a:gd name="connsiteY26" fmla="*/ 172720 h 335280"/>
                <a:gd name="connsiteX27" fmla="*/ 4958080 w 5008880"/>
                <a:gd name="connsiteY27" fmla="*/ 132080 h 335280"/>
                <a:gd name="connsiteX28" fmla="*/ 4947920 w 5008880"/>
                <a:gd name="connsiteY28" fmla="*/ 91440 h 335280"/>
                <a:gd name="connsiteX29" fmla="*/ 4958080 w 5008880"/>
                <a:gd name="connsiteY29" fmla="*/ 172720 h 335280"/>
                <a:gd name="connsiteX30" fmla="*/ 5008880 w 5008880"/>
                <a:gd name="connsiteY30" fmla="*/ 233680 h 335280"/>
                <a:gd name="connsiteX31" fmla="*/ 4886960 w 5008880"/>
                <a:gd name="connsiteY31" fmla="*/ 274320 h 33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008880" h="335280">
                  <a:moveTo>
                    <a:pt x="0" y="335280"/>
                  </a:moveTo>
                  <a:cubicBezTo>
                    <a:pt x="103467" y="293893"/>
                    <a:pt x="6921" y="340249"/>
                    <a:pt x="81280" y="284480"/>
                  </a:cubicBezTo>
                  <a:cubicBezTo>
                    <a:pt x="97078" y="272632"/>
                    <a:pt x="115334" y="264466"/>
                    <a:pt x="132080" y="254000"/>
                  </a:cubicBezTo>
                  <a:cubicBezTo>
                    <a:pt x="264097" y="171489"/>
                    <a:pt x="41328" y="305858"/>
                    <a:pt x="203200" y="213360"/>
                  </a:cubicBezTo>
                  <a:cubicBezTo>
                    <a:pt x="213802" y="207302"/>
                    <a:pt x="223805" y="200222"/>
                    <a:pt x="233680" y="193040"/>
                  </a:cubicBezTo>
                  <a:cubicBezTo>
                    <a:pt x="261069" y="173121"/>
                    <a:pt x="282831" y="142790"/>
                    <a:pt x="314960" y="132080"/>
                  </a:cubicBezTo>
                  <a:cubicBezTo>
                    <a:pt x="391572" y="106543"/>
                    <a:pt x="297138" y="140991"/>
                    <a:pt x="375920" y="101600"/>
                  </a:cubicBezTo>
                  <a:cubicBezTo>
                    <a:pt x="385499" y="96811"/>
                    <a:pt x="396142" y="94517"/>
                    <a:pt x="406400" y="91440"/>
                  </a:cubicBezTo>
                  <a:cubicBezTo>
                    <a:pt x="430015" y="84355"/>
                    <a:pt x="453733" y="77607"/>
                    <a:pt x="477520" y="71120"/>
                  </a:cubicBezTo>
                  <a:cubicBezTo>
                    <a:pt x="490992" y="67446"/>
                    <a:pt x="504211" y="61609"/>
                    <a:pt x="518160" y="60960"/>
                  </a:cubicBezTo>
                  <a:cubicBezTo>
                    <a:pt x="650141" y="54821"/>
                    <a:pt x="782339" y="54863"/>
                    <a:pt x="914400" y="50800"/>
                  </a:cubicBezTo>
                  <a:lnTo>
                    <a:pt x="1178560" y="40640"/>
                  </a:lnTo>
                  <a:lnTo>
                    <a:pt x="1249680" y="30480"/>
                  </a:lnTo>
                  <a:cubicBezTo>
                    <a:pt x="1290376" y="24054"/>
                    <a:pt x="1330404" y="10766"/>
                    <a:pt x="1371600" y="10160"/>
                  </a:cubicBezTo>
                  <a:lnTo>
                    <a:pt x="2062480" y="0"/>
                  </a:lnTo>
                  <a:lnTo>
                    <a:pt x="4531360" y="10160"/>
                  </a:lnTo>
                  <a:cubicBezTo>
                    <a:pt x="4542069" y="10247"/>
                    <a:pt x="4551812" y="16560"/>
                    <a:pt x="4561840" y="20320"/>
                  </a:cubicBezTo>
                  <a:cubicBezTo>
                    <a:pt x="4578917" y="26724"/>
                    <a:pt x="4595338" y="34873"/>
                    <a:pt x="4612640" y="40640"/>
                  </a:cubicBezTo>
                  <a:cubicBezTo>
                    <a:pt x="4625887" y="45056"/>
                    <a:pt x="4640315" y="45614"/>
                    <a:pt x="4653280" y="50800"/>
                  </a:cubicBezTo>
                  <a:cubicBezTo>
                    <a:pt x="4674374" y="59237"/>
                    <a:pt x="4693558" y="71879"/>
                    <a:pt x="4714240" y="81280"/>
                  </a:cubicBezTo>
                  <a:cubicBezTo>
                    <a:pt x="4730843" y="88827"/>
                    <a:pt x="4748481" y="93957"/>
                    <a:pt x="4765040" y="101600"/>
                  </a:cubicBezTo>
                  <a:cubicBezTo>
                    <a:pt x="4792543" y="114294"/>
                    <a:pt x="4822087" y="124065"/>
                    <a:pt x="4846320" y="142240"/>
                  </a:cubicBezTo>
                  <a:cubicBezTo>
                    <a:pt x="4979634" y="242226"/>
                    <a:pt x="4817702" y="127470"/>
                    <a:pt x="4917440" y="182880"/>
                  </a:cubicBezTo>
                  <a:cubicBezTo>
                    <a:pt x="4938788" y="194740"/>
                    <a:pt x="4958080" y="209973"/>
                    <a:pt x="4978400" y="223520"/>
                  </a:cubicBezTo>
                  <a:lnTo>
                    <a:pt x="5008880" y="243840"/>
                  </a:lnTo>
                  <a:cubicBezTo>
                    <a:pt x="5005493" y="230293"/>
                    <a:pt x="5004221" y="216035"/>
                    <a:pt x="4998720" y="203200"/>
                  </a:cubicBezTo>
                  <a:cubicBezTo>
                    <a:pt x="4993910" y="191977"/>
                    <a:pt x="4984458" y="183322"/>
                    <a:pt x="4978400" y="172720"/>
                  </a:cubicBezTo>
                  <a:cubicBezTo>
                    <a:pt x="4970886" y="159570"/>
                    <a:pt x="4963398" y="146261"/>
                    <a:pt x="4958080" y="132080"/>
                  </a:cubicBezTo>
                  <a:cubicBezTo>
                    <a:pt x="4953177" y="119005"/>
                    <a:pt x="4947920" y="77476"/>
                    <a:pt x="4947920" y="91440"/>
                  </a:cubicBezTo>
                  <a:cubicBezTo>
                    <a:pt x="4947920" y="118744"/>
                    <a:pt x="4950896" y="146378"/>
                    <a:pt x="4958080" y="172720"/>
                  </a:cubicBezTo>
                  <a:cubicBezTo>
                    <a:pt x="4963384" y="192169"/>
                    <a:pt x="4996813" y="221613"/>
                    <a:pt x="5008880" y="233680"/>
                  </a:cubicBezTo>
                  <a:cubicBezTo>
                    <a:pt x="4973414" y="304611"/>
                    <a:pt x="5003706" y="274320"/>
                    <a:pt x="4886960" y="27432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676" name="TextBox 135"/>
            <p:cNvSpPr txBox="1">
              <a:spLocks noChangeArrowheads="1"/>
            </p:cNvSpPr>
            <p:nvPr/>
          </p:nvSpPr>
          <p:spPr bwMode="auto">
            <a:xfrm>
              <a:off x="1613608" y="1505591"/>
              <a:ext cx="7011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Right</a:t>
              </a:r>
              <a:endParaRPr lang="en-US" altLang="en-US"/>
            </a:p>
          </p:txBody>
        </p:sp>
      </p:grpSp>
      <p:grpSp>
        <p:nvGrpSpPr>
          <p:cNvPr id="140" name="Group 139"/>
          <p:cNvGrpSpPr>
            <a:grpSpLocks/>
          </p:cNvGrpSpPr>
          <p:nvPr/>
        </p:nvGrpSpPr>
        <p:grpSpPr bwMode="auto">
          <a:xfrm>
            <a:off x="2570164" y="1423989"/>
            <a:ext cx="5953125" cy="688975"/>
            <a:chOff x="1045880" y="1424531"/>
            <a:chExt cx="5954182" cy="688749"/>
          </a:xfrm>
        </p:grpSpPr>
        <p:sp>
          <p:nvSpPr>
            <p:cNvPr id="138" name="Freeform 137"/>
            <p:cNvSpPr/>
            <p:nvPr/>
          </p:nvSpPr>
          <p:spPr>
            <a:xfrm>
              <a:off x="1045880" y="1483249"/>
              <a:ext cx="5944655" cy="630031"/>
            </a:xfrm>
            <a:custGeom>
              <a:avLst/>
              <a:gdLst>
                <a:gd name="connsiteX0" fmla="*/ 5944200 w 5944200"/>
                <a:gd name="connsiteY0" fmla="*/ 528320 h 629920"/>
                <a:gd name="connsiteX1" fmla="*/ 5842600 w 5944200"/>
                <a:gd name="connsiteY1" fmla="*/ 426720 h 629920"/>
                <a:gd name="connsiteX2" fmla="*/ 5812120 w 5944200"/>
                <a:gd name="connsiteY2" fmla="*/ 406400 h 629920"/>
                <a:gd name="connsiteX3" fmla="*/ 5700360 w 5944200"/>
                <a:gd name="connsiteY3" fmla="*/ 325120 h 629920"/>
                <a:gd name="connsiteX4" fmla="*/ 5608920 w 5944200"/>
                <a:gd name="connsiteY4" fmla="*/ 304800 h 629920"/>
                <a:gd name="connsiteX5" fmla="*/ 5568280 w 5944200"/>
                <a:gd name="connsiteY5" fmla="*/ 284480 h 629920"/>
                <a:gd name="connsiteX6" fmla="*/ 5466680 w 5944200"/>
                <a:gd name="connsiteY6" fmla="*/ 254000 h 629920"/>
                <a:gd name="connsiteX7" fmla="*/ 5415880 w 5944200"/>
                <a:gd name="connsiteY7" fmla="*/ 243840 h 629920"/>
                <a:gd name="connsiteX8" fmla="*/ 4897720 w 5944200"/>
                <a:gd name="connsiteY8" fmla="*/ 213360 h 629920"/>
                <a:gd name="connsiteX9" fmla="*/ 4765640 w 5944200"/>
                <a:gd name="connsiteY9" fmla="*/ 193040 h 629920"/>
                <a:gd name="connsiteX10" fmla="*/ 4572600 w 5944200"/>
                <a:gd name="connsiteY10" fmla="*/ 162560 h 629920"/>
                <a:gd name="connsiteX11" fmla="*/ 4511640 w 5944200"/>
                <a:gd name="connsiteY11" fmla="*/ 152400 h 629920"/>
                <a:gd name="connsiteX12" fmla="*/ 4450680 w 5944200"/>
                <a:gd name="connsiteY12" fmla="*/ 142240 h 629920"/>
                <a:gd name="connsiteX13" fmla="*/ 2591400 w 5944200"/>
                <a:gd name="connsiteY13" fmla="*/ 121920 h 629920"/>
                <a:gd name="connsiteX14" fmla="*/ 2225640 w 5944200"/>
                <a:gd name="connsiteY14" fmla="*/ 111760 h 629920"/>
                <a:gd name="connsiteX15" fmla="*/ 2124040 w 5944200"/>
                <a:gd name="connsiteY15" fmla="*/ 101600 h 629920"/>
                <a:gd name="connsiteX16" fmla="*/ 1849720 w 5944200"/>
                <a:gd name="connsiteY16" fmla="*/ 81280 h 629920"/>
                <a:gd name="connsiteX17" fmla="*/ 1768440 w 5944200"/>
                <a:gd name="connsiteY17" fmla="*/ 60960 h 629920"/>
                <a:gd name="connsiteX18" fmla="*/ 1687160 w 5944200"/>
                <a:gd name="connsiteY18" fmla="*/ 50800 h 629920"/>
                <a:gd name="connsiteX19" fmla="*/ 1626200 w 5944200"/>
                <a:gd name="connsiteY19" fmla="*/ 30480 h 629920"/>
                <a:gd name="connsiteX20" fmla="*/ 1463640 w 5944200"/>
                <a:gd name="connsiteY20" fmla="*/ 20320 h 629920"/>
                <a:gd name="connsiteX21" fmla="*/ 1260440 w 5944200"/>
                <a:gd name="connsiteY21" fmla="*/ 0 h 629920"/>
                <a:gd name="connsiteX22" fmla="*/ 640680 w 5944200"/>
                <a:gd name="connsiteY22" fmla="*/ 10160 h 629920"/>
                <a:gd name="connsiteX23" fmla="*/ 589880 w 5944200"/>
                <a:gd name="connsiteY23" fmla="*/ 30480 h 629920"/>
                <a:gd name="connsiteX24" fmla="*/ 559400 w 5944200"/>
                <a:gd name="connsiteY24" fmla="*/ 40640 h 629920"/>
                <a:gd name="connsiteX25" fmla="*/ 508600 w 5944200"/>
                <a:gd name="connsiteY25" fmla="*/ 60960 h 629920"/>
                <a:gd name="connsiteX26" fmla="*/ 457800 w 5944200"/>
                <a:gd name="connsiteY26" fmla="*/ 71120 h 629920"/>
                <a:gd name="connsiteX27" fmla="*/ 376520 w 5944200"/>
                <a:gd name="connsiteY27" fmla="*/ 111760 h 629920"/>
                <a:gd name="connsiteX28" fmla="*/ 244440 w 5944200"/>
                <a:gd name="connsiteY28" fmla="*/ 203200 h 629920"/>
                <a:gd name="connsiteX29" fmla="*/ 193640 w 5944200"/>
                <a:gd name="connsiteY29" fmla="*/ 233680 h 629920"/>
                <a:gd name="connsiteX30" fmla="*/ 153000 w 5944200"/>
                <a:gd name="connsiteY30" fmla="*/ 294640 h 629920"/>
                <a:gd name="connsiteX31" fmla="*/ 132680 w 5944200"/>
                <a:gd name="connsiteY31" fmla="*/ 325120 h 629920"/>
                <a:gd name="connsiteX32" fmla="*/ 102200 w 5944200"/>
                <a:gd name="connsiteY32" fmla="*/ 396240 h 629920"/>
                <a:gd name="connsiteX33" fmla="*/ 81880 w 5944200"/>
                <a:gd name="connsiteY33" fmla="*/ 426720 h 629920"/>
                <a:gd name="connsiteX34" fmla="*/ 61560 w 5944200"/>
                <a:gd name="connsiteY34" fmla="*/ 487680 h 629920"/>
                <a:gd name="connsiteX35" fmla="*/ 41240 w 5944200"/>
                <a:gd name="connsiteY35" fmla="*/ 568960 h 629920"/>
                <a:gd name="connsiteX36" fmla="*/ 51400 w 5944200"/>
                <a:gd name="connsiteY36" fmla="*/ 619760 h 629920"/>
                <a:gd name="connsiteX37" fmla="*/ 41240 w 5944200"/>
                <a:gd name="connsiteY37" fmla="*/ 548640 h 629920"/>
                <a:gd name="connsiteX38" fmla="*/ 31080 w 5944200"/>
                <a:gd name="connsiteY38" fmla="*/ 497840 h 629920"/>
                <a:gd name="connsiteX39" fmla="*/ 61560 w 5944200"/>
                <a:gd name="connsiteY39" fmla="*/ 609600 h 629920"/>
                <a:gd name="connsiteX40" fmla="*/ 92040 w 5944200"/>
                <a:gd name="connsiteY40" fmla="*/ 629920 h 629920"/>
                <a:gd name="connsiteX41" fmla="*/ 183480 w 5944200"/>
                <a:gd name="connsiteY41" fmla="*/ 568960 h 629920"/>
                <a:gd name="connsiteX42" fmla="*/ 213960 w 5944200"/>
                <a:gd name="connsiteY42" fmla="*/ 538480 h 62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944200" h="629920">
                  <a:moveTo>
                    <a:pt x="5944200" y="528320"/>
                  </a:moveTo>
                  <a:cubicBezTo>
                    <a:pt x="5910333" y="494453"/>
                    <a:pt x="5882451" y="453287"/>
                    <a:pt x="5842600" y="426720"/>
                  </a:cubicBezTo>
                  <a:cubicBezTo>
                    <a:pt x="5832440" y="419947"/>
                    <a:pt x="5821501" y="414217"/>
                    <a:pt x="5812120" y="406400"/>
                  </a:cubicBezTo>
                  <a:cubicBezTo>
                    <a:pt x="5765877" y="367864"/>
                    <a:pt x="5778641" y="351214"/>
                    <a:pt x="5700360" y="325120"/>
                  </a:cubicBezTo>
                  <a:cubicBezTo>
                    <a:pt x="5650337" y="308446"/>
                    <a:pt x="5680444" y="316721"/>
                    <a:pt x="5608920" y="304800"/>
                  </a:cubicBezTo>
                  <a:cubicBezTo>
                    <a:pt x="5595373" y="298027"/>
                    <a:pt x="5582342" y="290105"/>
                    <a:pt x="5568280" y="284480"/>
                  </a:cubicBezTo>
                  <a:cubicBezTo>
                    <a:pt x="5536621" y="271817"/>
                    <a:pt x="5500361" y="261485"/>
                    <a:pt x="5466680" y="254000"/>
                  </a:cubicBezTo>
                  <a:cubicBezTo>
                    <a:pt x="5449823" y="250254"/>
                    <a:pt x="5432706" y="247723"/>
                    <a:pt x="5415880" y="243840"/>
                  </a:cubicBezTo>
                  <a:cubicBezTo>
                    <a:pt x="5172655" y="187711"/>
                    <a:pt x="5470117" y="226672"/>
                    <a:pt x="4897720" y="213360"/>
                  </a:cubicBezTo>
                  <a:cubicBezTo>
                    <a:pt x="4813120" y="192210"/>
                    <a:pt x="4902164" y="212543"/>
                    <a:pt x="4765640" y="193040"/>
                  </a:cubicBezTo>
                  <a:cubicBezTo>
                    <a:pt x="4701151" y="183827"/>
                    <a:pt x="4636926" y="172852"/>
                    <a:pt x="4572600" y="162560"/>
                  </a:cubicBezTo>
                  <a:lnTo>
                    <a:pt x="4511640" y="152400"/>
                  </a:lnTo>
                  <a:cubicBezTo>
                    <a:pt x="4491320" y="149013"/>
                    <a:pt x="4471154" y="144515"/>
                    <a:pt x="4450680" y="142240"/>
                  </a:cubicBezTo>
                  <a:cubicBezTo>
                    <a:pt x="3773555" y="67004"/>
                    <a:pt x="4389907" y="132256"/>
                    <a:pt x="2591400" y="121920"/>
                  </a:cubicBezTo>
                  <a:lnTo>
                    <a:pt x="2225640" y="111760"/>
                  </a:lnTo>
                  <a:cubicBezTo>
                    <a:pt x="2191637" y="110282"/>
                    <a:pt x="2157989" y="104025"/>
                    <a:pt x="2124040" y="101600"/>
                  </a:cubicBezTo>
                  <a:cubicBezTo>
                    <a:pt x="1825140" y="80250"/>
                    <a:pt x="2044737" y="102949"/>
                    <a:pt x="1849720" y="81280"/>
                  </a:cubicBezTo>
                  <a:cubicBezTo>
                    <a:pt x="1822627" y="74507"/>
                    <a:pt x="1795889" y="66107"/>
                    <a:pt x="1768440" y="60960"/>
                  </a:cubicBezTo>
                  <a:cubicBezTo>
                    <a:pt x="1741603" y="55928"/>
                    <a:pt x="1713858" y="56521"/>
                    <a:pt x="1687160" y="50800"/>
                  </a:cubicBezTo>
                  <a:cubicBezTo>
                    <a:pt x="1666216" y="46312"/>
                    <a:pt x="1647423" y="33374"/>
                    <a:pt x="1626200" y="30480"/>
                  </a:cubicBezTo>
                  <a:cubicBezTo>
                    <a:pt x="1572405" y="23144"/>
                    <a:pt x="1517827" y="23707"/>
                    <a:pt x="1463640" y="20320"/>
                  </a:cubicBezTo>
                  <a:cubicBezTo>
                    <a:pt x="1381677" y="-171"/>
                    <a:pt x="1392812" y="0"/>
                    <a:pt x="1260440" y="0"/>
                  </a:cubicBezTo>
                  <a:cubicBezTo>
                    <a:pt x="1053826" y="0"/>
                    <a:pt x="847267" y="6773"/>
                    <a:pt x="640680" y="10160"/>
                  </a:cubicBezTo>
                  <a:cubicBezTo>
                    <a:pt x="623747" y="16933"/>
                    <a:pt x="606957" y="24076"/>
                    <a:pt x="589880" y="30480"/>
                  </a:cubicBezTo>
                  <a:cubicBezTo>
                    <a:pt x="579852" y="34240"/>
                    <a:pt x="569428" y="36880"/>
                    <a:pt x="559400" y="40640"/>
                  </a:cubicBezTo>
                  <a:cubicBezTo>
                    <a:pt x="542323" y="47044"/>
                    <a:pt x="526069" y="55719"/>
                    <a:pt x="508600" y="60960"/>
                  </a:cubicBezTo>
                  <a:cubicBezTo>
                    <a:pt x="492060" y="65922"/>
                    <a:pt x="474733" y="67733"/>
                    <a:pt x="457800" y="71120"/>
                  </a:cubicBezTo>
                  <a:cubicBezTo>
                    <a:pt x="337260" y="151480"/>
                    <a:pt x="550505" y="12340"/>
                    <a:pt x="376520" y="111760"/>
                  </a:cubicBezTo>
                  <a:cubicBezTo>
                    <a:pt x="244118" y="187418"/>
                    <a:pt x="326808" y="148288"/>
                    <a:pt x="244440" y="203200"/>
                  </a:cubicBezTo>
                  <a:cubicBezTo>
                    <a:pt x="228009" y="214154"/>
                    <a:pt x="210573" y="223520"/>
                    <a:pt x="193640" y="233680"/>
                  </a:cubicBezTo>
                  <a:lnTo>
                    <a:pt x="153000" y="294640"/>
                  </a:lnTo>
                  <a:cubicBezTo>
                    <a:pt x="146227" y="304800"/>
                    <a:pt x="136541" y="313536"/>
                    <a:pt x="132680" y="325120"/>
                  </a:cubicBezTo>
                  <a:cubicBezTo>
                    <a:pt x="121282" y="359315"/>
                    <a:pt x="122288" y="361087"/>
                    <a:pt x="102200" y="396240"/>
                  </a:cubicBezTo>
                  <a:cubicBezTo>
                    <a:pt x="96142" y="406842"/>
                    <a:pt x="86839" y="415562"/>
                    <a:pt x="81880" y="426720"/>
                  </a:cubicBezTo>
                  <a:cubicBezTo>
                    <a:pt x="73181" y="446293"/>
                    <a:pt x="66755" y="466900"/>
                    <a:pt x="61560" y="487680"/>
                  </a:cubicBezTo>
                  <a:lnTo>
                    <a:pt x="41240" y="568960"/>
                  </a:lnTo>
                  <a:cubicBezTo>
                    <a:pt x="44627" y="585893"/>
                    <a:pt x="51400" y="637029"/>
                    <a:pt x="51400" y="619760"/>
                  </a:cubicBezTo>
                  <a:cubicBezTo>
                    <a:pt x="51400" y="595813"/>
                    <a:pt x="49837" y="570991"/>
                    <a:pt x="41240" y="548640"/>
                  </a:cubicBezTo>
                  <a:cubicBezTo>
                    <a:pt x="17265" y="486304"/>
                    <a:pt x="-32481" y="476653"/>
                    <a:pt x="31080" y="497840"/>
                  </a:cubicBezTo>
                  <a:cubicBezTo>
                    <a:pt x="34249" y="513683"/>
                    <a:pt x="49661" y="601667"/>
                    <a:pt x="61560" y="609600"/>
                  </a:cubicBezTo>
                  <a:lnTo>
                    <a:pt x="92040" y="629920"/>
                  </a:lnTo>
                  <a:cubicBezTo>
                    <a:pt x="144420" y="577540"/>
                    <a:pt x="100442" y="615092"/>
                    <a:pt x="183480" y="568960"/>
                  </a:cubicBezTo>
                  <a:cubicBezTo>
                    <a:pt x="216778" y="550461"/>
                    <a:pt x="213960" y="559825"/>
                    <a:pt x="213960" y="53848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674" name="TextBox 138"/>
            <p:cNvSpPr txBox="1">
              <a:spLocks noChangeArrowheads="1"/>
            </p:cNvSpPr>
            <p:nvPr/>
          </p:nvSpPr>
          <p:spPr bwMode="auto">
            <a:xfrm>
              <a:off x="6298921" y="1424531"/>
              <a:ext cx="7011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Left</a:t>
              </a:r>
              <a:endParaRPr lang="en-US" altLang="en-US"/>
            </a:p>
          </p:txBody>
        </p:sp>
      </p:grpSp>
      <p:grpSp>
        <p:nvGrpSpPr>
          <p:cNvPr id="144" name="Group 143"/>
          <p:cNvGrpSpPr>
            <a:grpSpLocks/>
          </p:cNvGrpSpPr>
          <p:nvPr/>
        </p:nvGrpSpPr>
        <p:grpSpPr bwMode="auto">
          <a:xfrm>
            <a:off x="3308350" y="4211638"/>
            <a:ext cx="769938" cy="442912"/>
            <a:chOff x="1991361" y="4716509"/>
            <a:chExt cx="770355" cy="442550"/>
          </a:xfrm>
        </p:grpSpPr>
        <p:cxnSp>
          <p:nvCxnSpPr>
            <p:cNvPr id="142" name="Straight Arrow Connector 141"/>
            <p:cNvCxnSpPr/>
            <p:nvPr/>
          </p:nvCxnSpPr>
          <p:spPr>
            <a:xfrm flipH="1">
              <a:off x="2471046" y="4916371"/>
              <a:ext cx="290670" cy="2426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672" name="TextBox 142"/>
            <p:cNvSpPr txBox="1">
              <a:spLocks noChangeArrowheads="1"/>
            </p:cNvSpPr>
            <p:nvPr/>
          </p:nvSpPr>
          <p:spPr bwMode="auto">
            <a:xfrm>
              <a:off x="1991361" y="4716509"/>
              <a:ext cx="676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Left</a:t>
              </a:r>
              <a:endParaRPr lang="en-US" altLang="en-US"/>
            </a:p>
          </p:txBody>
        </p:sp>
      </p:grpSp>
      <p:grpSp>
        <p:nvGrpSpPr>
          <p:cNvPr id="145" name="Group 144"/>
          <p:cNvGrpSpPr>
            <a:grpSpLocks/>
          </p:cNvGrpSpPr>
          <p:nvPr/>
        </p:nvGrpSpPr>
        <p:grpSpPr bwMode="auto">
          <a:xfrm>
            <a:off x="6773863" y="4419600"/>
            <a:ext cx="1009650" cy="369888"/>
            <a:chOff x="1671629" y="4716509"/>
            <a:chExt cx="1009572" cy="369332"/>
          </a:xfrm>
        </p:grpSpPr>
        <p:cxnSp>
          <p:nvCxnSpPr>
            <p:cNvPr id="146" name="Straight Arrow Connector 145"/>
            <p:cNvCxnSpPr/>
            <p:nvPr/>
          </p:nvCxnSpPr>
          <p:spPr>
            <a:xfrm>
              <a:off x="1671629" y="4887701"/>
              <a:ext cx="471451" cy="1838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670" name="TextBox 146"/>
            <p:cNvSpPr txBox="1">
              <a:spLocks noChangeArrowheads="1"/>
            </p:cNvSpPr>
            <p:nvPr/>
          </p:nvSpPr>
          <p:spPr bwMode="auto">
            <a:xfrm>
              <a:off x="1991361" y="4716509"/>
              <a:ext cx="6898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Right</a:t>
              </a:r>
              <a:endParaRPr lang="en-US" altLang="en-US"/>
            </a:p>
          </p:txBody>
        </p:sp>
      </p:grpSp>
      <p:grpSp>
        <p:nvGrpSpPr>
          <p:cNvPr id="166" name="Group 165"/>
          <p:cNvGrpSpPr>
            <a:grpSpLocks/>
          </p:cNvGrpSpPr>
          <p:nvPr/>
        </p:nvGrpSpPr>
        <p:grpSpPr bwMode="auto">
          <a:xfrm>
            <a:off x="1871663" y="4784726"/>
            <a:ext cx="2139950" cy="879475"/>
            <a:chOff x="348219" y="4785269"/>
            <a:chExt cx="2138808" cy="878507"/>
          </a:xfrm>
        </p:grpSpPr>
        <p:grpSp>
          <p:nvGrpSpPr>
            <p:cNvPr id="67655" name="Group 154"/>
            <p:cNvGrpSpPr>
              <a:grpSpLocks/>
            </p:cNvGrpSpPr>
            <p:nvPr/>
          </p:nvGrpSpPr>
          <p:grpSpPr bwMode="auto">
            <a:xfrm>
              <a:off x="1455686" y="4785269"/>
              <a:ext cx="1031341" cy="441133"/>
              <a:chOff x="1455686" y="4785269"/>
              <a:chExt cx="1031341" cy="441133"/>
            </a:xfrm>
          </p:grpSpPr>
          <p:sp>
            <p:nvSpPr>
              <p:cNvPr id="151" name="Rectangle 150"/>
              <p:cNvSpPr/>
              <p:nvPr/>
            </p:nvSpPr>
            <p:spPr>
              <a:xfrm>
                <a:off x="1455703" y="4855042"/>
                <a:ext cx="514075" cy="371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2" name="Rectangle 151"/>
              <p:cNvSpPr/>
              <p:nvPr/>
            </p:nvSpPr>
            <p:spPr>
              <a:xfrm>
                <a:off x="1972952" y="4855042"/>
                <a:ext cx="514075" cy="371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 name="Freeform 152"/>
              <p:cNvSpPr/>
              <p:nvPr/>
            </p:nvSpPr>
            <p:spPr>
              <a:xfrm>
                <a:off x="1471570" y="5040576"/>
                <a:ext cx="310984" cy="166504"/>
              </a:xfrm>
              <a:custGeom>
                <a:avLst/>
                <a:gdLst>
                  <a:gd name="connsiteX0" fmla="*/ 104775 w 412208"/>
                  <a:gd name="connsiteY0" fmla="*/ 57150 h 166484"/>
                  <a:gd name="connsiteX1" fmla="*/ 57150 w 412208"/>
                  <a:gd name="connsiteY1" fmla="*/ 66675 h 166484"/>
                  <a:gd name="connsiteX2" fmla="*/ 95250 w 412208"/>
                  <a:gd name="connsiteY2" fmla="*/ 142875 h 166484"/>
                  <a:gd name="connsiteX3" fmla="*/ 247650 w 412208"/>
                  <a:gd name="connsiteY3" fmla="*/ 133350 h 166484"/>
                  <a:gd name="connsiteX4" fmla="*/ 228600 w 412208"/>
                  <a:gd name="connsiteY4" fmla="*/ 76200 h 166484"/>
                  <a:gd name="connsiteX5" fmla="*/ 161925 w 412208"/>
                  <a:gd name="connsiteY5" fmla="*/ 66675 h 166484"/>
                  <a:gd name="connsiteX6" fmla="*/ 19050 w 412208"/>
                  <a:gd name="connsiteY6" fmla="*/ 95250 h 166484"/>
                  <a:gd name="connsiteX7" fmla="*/ 0 w 412208"/>
                  <a:gd name="connsiteY7" fmla="*/ 123825 h 166484"/>
                  <a:gd name="connsiteX8" fmla="*/ 352425 w 412208"/>
                  <a:gd name="connsiteY8" fmla="*/ 133350 h 166484"/>
                  <a:gd name="connsiteX9" fmla="*/ 342900 w 412208"/>
                  <a:gd name="connsiteY9" fmla="*/ 76200 h 166484"/>
                  <a:gd name="connsiteX10" fmla="*/ 314325 w 412208"/>
                  <a:gd name="connsiteY10" fmla="*/ 66675 h 166484"/>
                  <a:gd name="connsiteX11" fmla="*/ 180975 w 412208"/>
                  <a:gd name="connsiteY11" fmla="*/ 76200 h 166484"/>
                  <a:gd name="connsiteX12" fmla="*/ 152400 w 412208"/>
                  <a:gd name="connsiteY12" fmla="*/ 85725 h 166484"/>
                  <a:gd name="connsiteX13" fmla="*/ 95250 w 412208"/>
                  <a:gd name="connsiteY13" fmla="*/ 123825 h 166484"/>
                  <a:gd name="connsiteX14" fmla="*/ 180975 w 412208"/>
                  <a:gd name="connsiteY14" fmla="*/ 114300 h 166484"/>
                  <a:gd name="connsiteX15" fmla="*/ 171450 w 412208"/>
                  <a:gd name="connsiteY15" fmla="*/ 57150 h 166484"/>
                  <a:gd name="connsiteX16" fmla="*/ 38100 w 412208"/>
                  <a:gd name="connsiteY16" fmla="*/ 95250 h 166484"/>
                  <a:gd name="connsiteX17" fmla="*/ 47625 w 412208"/>
                  <a:gd name="connsiteY17" fmla="*/ 142875 h 166484"/>
                  <a:gd name="connsiteX18" fmla="*/ 85725 w 412208"/>
                  <a:gd name="connsiteY18" fmla="*/ 152400 h 166484"/>
                  <a:gd name="connsiteX19" fmla="*/ 361950 w 412208"/>
                  <a:gd name="connsiteY19" fmla="*/ 133350 h 166484"/>
                  <a:gd name="connsiteX20" fmla="*/ 390525 w 412208"/>
                  <a:gd name="connsiteY20" fmla="*/ 114300 h 166484"/>
                  <a:gd name="connsiteX21" fmla="*/ 390525 w 412208"/>
                  <a:gd name="connsiteY21" fmla="*/ 19050 h 166484"/>
                  <a:gd name="connsiteX22" fmla="*/ 342900 w 412208"/>
                  <a:gd name="connsiteY22" fmla="*/ 0 h 166484"/>
                  <a:gd name="connsiteX23" fmla="*/ 142875 w 412208"/>
                  <a:gd name="connsiteY23" fmla="*/ 9525 h 166484"/>
                  <a:gd name="connsiteX24" fmla="*/ 114300 w 412208"/>
                  <a:gd name="connsiteY24" fmla="*/ 19050 h 166484"/>
                  <a:gd name="connsiteX25" fmla="*/ 104775 w 412208"/>
                  <a:gd name="connsiteY25" fmla="*/ 47625 h 166484"/>
                  <a:gd name="connsiteX26" fmla="*/ 114300 w 412208"/>
                  <a:gd name="connsiteY26" fmla="*/ 76200 h 166484"/>
                  <a:gd name="connsiteX27" fmla="*/ 171450 w 412208"/>
                  <a:gd name="connsiteY27" fmla="*/ 95250 h 166484"/>
                  <a:gd name="connsiteX28" fmla="*/ 123825 w 412208"/>
                  <a:gd name="connsiteY28" fmla="*/ 123825 h 166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2208" h="166484">
                    <a:moveTo>
                      <a:pt x="104775" y="57150"/>
                    </a:moveTo>
                    <a:cubicBezTo>
                      <a:pt x="88900" y="60325"/>
                      <a:pt x="65182" y="52619"/>
                      <a:pt x="57150" y="66675"/>
                    </a:cubicBezTo>
                    <a:cubicBezTo>
                      <a:pt x="31976" y="110730"/>
                      <a:pt x="72289" y="127568"/>
                      <a:pt x="95250" y="142875"/>
                    </a:cubicBezTo>
                    <a:cubicBezTo>
                      <a:pt x="146050" y="139700"/>
                      <a:pt x="202124" y="156113"/>
                      <a:pt x="247650" y="133350"/>
                    </a:cubicBezTo>
                    <a:cubicBezTo>
                      <a:pt x="265611" y="124370"/>
                      <a:pt x="244451" y="88528"/>
                      <a:pt x="228600" y="76200"/>
                    </a:cubicBezTo>
                    <a:cubicBezTo>
                      <a:pt x="210879" y="62417"/>
                      <a:pt x="184150" y="69850"/>
                      <a:pt x="161925" y="66675"/>
                    </a:cubicBezTo>
                    <a:cubicBezTo>
                      <a:pt x="109553" y="71039"/>
                      <a:pt x="57477" y="56823"/>
                      <a:pt x="19050" y="95250"/>
                    </a:cubicBezTo>
                    <a:cubicBezTo>
                      <a:pt x="10955" y="103345"/>
                      <a:pt x="6350" y="114300"/>
                      <a:pt x="0" y="123825"/>
                    </a:cubicBezTo>
                    <a:cubicBezTo>
                      <a:pt x="125172" y="173894"/>
                      <a:pt x="130607" y="183438"/>
                      <a:pt x="352425" y="133350"/>
                    </a:cubicBezTo>
                    <a:cubicBezTo>
                      <a:pt x="371263" y="129096"/>
                      <a:pt x="352482" y="92968"/>
                      <a:pt x="342900" y="76200"/>
                    </a:cubicBezTo>
                    <a:cubicBezTo>
                      <a:pt x="337919" y="67483"/>
                      <a:pt x="323850" y="69850"/>
                      <a:pt x="314325" y="66675"/>
                    </a:cubicBezTo>
                    <a:cubicBezTo>
                      <a:pt x="269875" y="69850"/>
                      <a:pt x="225233" y="70993"/>
                      <a:pt x="180975" y="76200"/>
                    </a:cubicBezTo>
                    <a:cubicBezTo>
                      <a:pt x="171004" y="77373"/>
                      <a:pt x="161177" y="80849"/>
                      <a:pt x="152400" y="85725"/>
                    </a:cubicBezTo>
                    <a:cubicBezTo>
                      <a:pt x="132386" y="96844"/>
                      <a:pt x="72495" y="126353"/>
                      <a:pt x="95250" y="123825"/>
                    </a:cubicBezTo>
                    <a:lnTo>
                      <a:pt x="180975" y="114300"/>
                    </a:lnTo>
                    <a:cubicBezTo>
                      <a:pt x="177800" y="95250"/>
                      <a:pt x="189475" y="64083"/>
                      <a:pt x="171450" y="57150"/>
                    </a:cubicBezTo>
                    <a:cubicBezTo>
                      <a:pt x="76955" y="20806"/>
                      <a:pt x="69011" y="48883"/>
                      <a:pt x="38100" y="95250"/>
                    </a:cubicBezTo>
                    <a:cubicBezTo>
                      <a:pt x="41275" y="111125"/>
                      <a:pt x="37261" y="130438"/>
                      <a:pt x="47625" y="142875"/>
                    </a:cubicBezTo>
                    <a:cubicBezTo>
                      <a:pt x="56006" y="152932"/>
                      <a:pt x="72640" y="152797"/>
                      <a:pt x="85725" y="152400"/>
                    </a:cubicBezTo>
                    <a:cubicBezTo>
                      <a:pt x="177976" y="149605"/>
                      <a:pt x="269875" y="139700"/>
                      <a:pt x="361950" y="133350"/>
                    </a:cubicBezTo>
                    <a:cubicBezTo>
                      <a:pt x="371475" y="127000"/>
                      <a:pt x="382430" y="122395"/>
                      <a:pt x="390525" y="114300"/>
                    </a:cubicBezTo>
                    <a:cubicBezTo>
                      <a:pt x="418720" y="86105"/>
                      <a:pt x="420144" y="57132"/>
                      <a:pt x="390525" y="19050"/>
                    </a:cubicBezTo>
                    <a:cubicBezTo>
                      <a:pt x="380028" y="5554"/>
                      <a:pt x="358775" y="6350"/>
                      <a:pt x="342900" y="0"/>
                    </a:cubicBezTo>
                    <a:cubicBezTo>
                      <a:pt x="276225" y="3175"/>
                      <a:pt x="209395" y="3982"/>
                      <a:pt x="142875" y="9525"/>
                    </a:cubicBezTo>
                    <a:cubicBezTo>
                      <a:pt x="132869" y="10359"/>
                      <a:pt x="121400" y="11950"/>
                      <a:pt x="114300" y="19050"/>
                    </a:cubicBezTo>
                    <a:cubicBezTo>
                      <a:pt x="107200" y="26150"/>
                      <a:pt x="107950" y="38100"/>
                      <a:pt x="104775" y="47625"/>
                    </a:cubicBezTo>
                    <a:cubicBezTo>
                      <a:pt x="107950" y="57150"/>
                      <a:pt x="106130" y="70364"/>
                      <a:pt x="114300" y="76200"/>
                    </a:cubicBezTo>
                    <a:cubicBezTo>
                      <a:pt x="130640" y="87872"/>
                      <a:pt x="171450" y="95250"/>
                      <a:pt x="171450" y="95250"/>
                    </a:cubicBezTo>
                    <a:cubicBezTo>
                      <a:pt x="134356" y="107615"/>
                      <a:pt x="149975" y="97675"/>
                      <a:pt x="123825" y="1238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668" name="TextBox 153"/>
              <p:cNvSpPr txBox="1">
                <a:spLocks noChangeArrowheads="1"/>
              </p:cNvSpPr>
              <p:nvPr/>
            </p:nvSpPr>
            <p:spPr bwMode="auto">
              <a:xfrm>
                <a:off x="1697823" y="4785269"/>
                <a:ext cx="238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grpSp>
        <p:grpSp>
          <p:nvGrpSpPr>
            <p:cNvPr id="67656" name="Group 155"/>
            <p:cNvGrpSpPr>
              <a:grpSpLocks/>
            </p:cNvGrpSpPr>
            <p:nvPr/>
          </p:nvGrpSpPr>
          <p:grpSpPr bwMode="auto">
            <a:xfrm>
              <a:off x="348219" y="4785269"/>
              <a:ext cx="1031341" cy="441133"/>
              <a:chOff x="1455686" y="4785269"/>
              <a:chExt cx="1031341" cy="441133"/>
            </a:xfrm>
          </p:grpSpPr>
          <p:sp>
            <p:nvSpPr>
              <p:cNvPr id="157" name="Rectangle 156"/>
              <p:cNvSpPr/>
              <p:nvPr/>
            </p:nvSpPr>
            <p:spPr>
              <a:xfrm>
                <a:off x="1455686" y="4855042"/>
                <a:ext cx="514075" cy="371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8" name="Rectangle 157"/>
              <p:cNvSpPr/>
              <p:nvPr/>
            </p:nvSpPr>
            <p:spPr>
              <a:xfrm>
                <a:off x="1972935" y="4855042"/>
                <a:ext cx="514075" cy="371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9" name="Freeform 158"/>
              <p:cNvSpPr/>
              <p:nvPr/>
            </p:nvSpPr>
            <p:spPr>
              <a:xfrm>
                <a:off x="2072893" y="5018375"/>
                <a:ext cx="310984" cy="166504"/>
              </a:xfrm>
              <a:custGeom>
                <a:avLst/>
                <a:gdLst>
                  <a:gd name="connsiteX0" fmla="*/ 104775 w 412208"/>
                  <a:gd name="connsiteY0" fmla="*/ 57150 h 166484"/>
                  <a:gd name="connsiteX1" fmla="*/ 57150 w 412208"/>
                  <a:gd name="connsiteY1" fmla="*/ 66675 h 166484"/>
                  <a:gd name="connsiteX2" fmla="*/ 95250 w 412208"/>
                  <a:gd name="connsiteY2" fmla="*/ 142875 h 166484"/>
                  <a:gd name="connsiteX3" fmla="*/ 247650 w 412208"/>
                  <a:gd name="connsiteY3" fmla="*/ 133350 h 166484"/>
                  <a:gd name="connsiteX4" fmla="*/ 228600 w 412208"/>
                  <a:gd name="connsiteY4" fmla="*/ 76200 h 166484"/>
                  <a:gd name="connsiteX5" fmla="*/ 161925 w 412208"/>
                  <a:gd name="connsiteY5" fmla="*/ 66675 h 166484"/>
                  <a:gd name="connsiteX6" fmla="*/ 19050 w 412208"/>
                  <a:gd name="connsiteY6" fmla="*/ 95250 h 166484"/>
                  <a:gd name="connsiteX7" fmla="*/ 0 w 412208"/>
                  <a:gd name="connsiteY7" fmla="*/ 123825 h 166484"/>
                  <a:gd name="connsiteX8" fmla="*/ 352425 w 412208"/>
                  <a:gd name="connsiteY8" fmla="*/ 133350 h 166484"/>
                  <a:gd name="connsiteX9" fmla="*/ 342900 w 412208"/>
                  <a:gd name="connsiteY9" fmla="*/ 76200 h 166484"/>
                  <a:gd name="connsiteX10" fmla="*/ 314325 w 412208"/>
                  <a:gd name="connsiteY10" fmla="*/ 66675 h 166484"/>
                  <a:gd name="connsiteX11" fmla="*/ 180975 w 412208"/>
                  <a:gd name="connsiteY11" fmla="*/ 76200 h 166484"/>
                  <a:gd name="connsiteX12" fmla="*/ 152400 w 412208"/>
                  <a:gd name="connsiteY12" fmla="*/ 85725 h 166484"/>
                  <a:gd name="connsiteX13" fmla="*/ 95250 w 412208"/>
                  <a:gd name="connsiteY13" fmla="*/ 123825 h 166484"/>
                  <a:gd name="connsiteX14" fmla="*/ 180975 w 412208"/>
                  <a:gd name="connsiteY14" fmla="*/ 114300 h 166484"/>
                  <a:gd name="connsiteX15" fmla="*/ 171450 w 412208"/>
                  <a:gd name="connsiteY15" fmla="*/ 57150 h 166484"/>
                  <a:gd name="connsiteX16" fmla="*/ 38100 w 412208"/>
                  <a:gd name="connsiteY16" fmla="*/ 95250 h 166484"/>
                  <a:gd name="connsiteX17" fmla="*/ 47625 w 412208"/>
                  <a:gd name="connsiteY17" fmla="*/ 142875 h 166484"/>
                  <a:gd name="connsiteX18" fmla="*/ 85725 w 412208"/>
                  <a:gd name="connsiteY18" fmla="*/ 152400 h 166484"/>
                  <a:gd name="connsiteX19" fmla="*/ 361950 w 412208"/>
                  <a:gd name="connsiteY19" fmla="*/ 133350 h 166484"/>
                  <a:gd name="connsiteX20" fmla="*/ 390525 w 412208"/>
                  <a:gd name="connsiteY20" fmla="*/ 114300 h 166484"/>
                  <a:gd name="connsiteX21" fmla="*/ 390525 w 412208"/>
                  <a:gd name="connsiteY21" fmla="*/ 19050 h 166484"/>
                  <a:gd name="connsiteX22" fmla="*/ 342900 w 412208"/>
                  <a:gd name="connsiteY22" fmla="*/ 0 h 166484"/>
                  <a:gd name="connsiteX23" fmla="*/ 142875 w 412208"/>
                  <a:gd name="connsiteY23" fmla="*/ 9525 h 166484"/>
                  <a:gd name="connsiteX24" fmla="*/ 114300 w 412208"/>
                  <a:gd name="connsiteY24" fmla="*/ 19050 h 166484"/>
                  <a:gd name="connsiteX25" fmla="*/ 104775 w 412208"/>
                  <a:gd name="connsiteY25" fmla="*/ 47625 h 166484"/>
                  <a:gd name="connsiteX26" fmla="*/ 114300 w 412208"/>
                  <a:gd name="connsiteY26" fmla="*/ 76200 h 166484"/>
                  <a:gd name="connsiteX27" fmla="*/ 171450 w 412208"/>
                  <a:gd name="connsiteY27" fmla="*/ 95250 h 166484"/>
                  <a:gd name="connsiteX28" fmla="*/ 123825 w 412208"/>
                  <a:gd name="connsiteY28" fmla="*/ 123825 h 166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2208" h="166484">
                    <a:moveTo>
                      <a:pt x="104775" y="57150"/>
                    </a:moveTo>
                    <a:cubicBezTo>
                      <a:pt x="88900" y="60325"/>
                      <a:pt x="65182" y="52619"/>
                      <a:pt x="57150" y="66675"/>
                    </a:cubicBezTo>
                    <a:cubicBezTo>
                      <a:pt x="31976" y="110730"/>
                      <a:pt x="72289" y="127568"/>
                      <a:pt x="95250" y="142875"/>
                    </a:cubicBezTo>
                    <a:cubicBezTo>
                      <a:pt x="146050" y="139700"/>
                      <a:pt x="202124" y="156113"/>
                      <a:pt x="247650" y="133350"/>
                    </a:cubicBezTo>
                    <a:cubicBezTo>
                      <a:pt x="265611" y="124370"/>
                      <a:pt x="244451" y="88528"/>
                      <a:pt x="228600" y="76200"/>
                    </a:cubicBezTo>
                    <a:cubicBezTo>
                      <a:pt x="210879" y="62417"/>
                      <a:pt x="184150" y="69850"/>
                      <a:pt x="161925" y="66675"/>
                    </a:cubicBezTo>
                    <a:cubicBezTo>
                      <a:pt x="109553" y="71039"/>
                      <a:pt x="57477" y="56823"/>
                      <a:pt x="19050" y="95250"/>
                    </a:cubicBezTo>
                    <a:cubicBezTo>
                      <a:pt x="10955" y="103345"/>
                      <a:pt x="6350" y="114300"/>
                      <a:pt x="0" y="123825"/>
                    </a:cubicBezTo>
                    <a:cubicBezTo>
                      <a:pt x="125172" y="173894"/>
                      <a:pt x="130607" y="183438"/>
                      <a:pt x="352425" y="133350"/>
                    </a:cubicBezTo>
                    <a:cubicBezTo>
                      <a:pt x="371263" y="129096"/>
                      <a:pt x="352482" y="92968"/>
                      <a:pt x="342900" y="76200"/>
                    </a:cubicBezTo>
                    <a:cubicBezTo>
                      <a:pt x="337919" y="67483"/>
                      <a:pt x="323850" y="69850"/>
                      <a:pt x="314325" y="66675"/>
                    </a:cubicBezTo>
                    <a:cubicBezTo>
                      <a:pt x="269875" y="69850"/>
                      <a:pt x="225233" y="70993"/>
                      <a:pt x="180975" y="76200"/>
                    </a:cubicBezTo>
                    <a:cubicBezTo>
                      <a:pt x="171004" y="77373"/>
                      <a:pt x="161177" y="80849"/>
                      <a:pt x="152400" y="85725"/>
                    </a:cubicBezTo>
                    <a:cubicBezTo>
                      <a:pt x="132386" y="96844"/>
                      <a:pt x="72495" y="126353"/>
                      <a:pt x="95250" y="123825"/>
                    </a:cubicBezTo>
                    <a:lnTo>
                      <a:pt x="180975" y="114300"/>
                    </a:lnTo>
                    <a:cubicBezTo>
                      <a:pt x="177800" y="95250"/>
                      <a:pt x="189475" y="64083"/>
                      <a:pt x="171450" y="57150"/>
                    </a:cubicBezTo>
                    <a:cubicBezTo>
                      <a:pt x="76955" y="20806"/>
                      <a:pt x="69011" y="48883"/>
                      <a:pt x="38100" y="95250"/>
                    </a:cubicBezTo>
                    <a:cubicBezTo>
                      <a:pt x="41275" y="111125"/>
                      <a:pt x="37261" y="130438"/>
                      <a:pt x="47625" y="142875"/>
                    </a:cubicBezTo>
                    <a:cubicBezTo>
                      <a:pt x="56006" y="152932"/>
                      <a:pt x="72640" y="152797"/>
                      <a:pt x="85725" y="152400"/>
                    </a:cubicBezTo>
                    <a:cubicBezTo>
                      <a:pt x="177976" y="149605"/>
                      <a:pt x="269875" y="139700"/>
                      <a:pt x="361950" y="133350"/>
                    </a:cubicBezTo>
                    <a:cubicBezTo>
                      <a:pt x="371475" y="127000"/>
                      <a:pt x="382430" y="122395"/>
                      <a:pt x="390525" y="114300"/>
                    </a:cubicBezTo>
                    <a:cubicBezTo>
                      <a:pt x="418720" y="86105"/>
                      <a:pt x="420144" y="57132"/>
                      <a:pt x="390525" y="19050"/>
                    </a:cubicBezTo>
                    <a:cubicBezTo>
                      <a:pt x="380028" y="5554"/>
                      <a:pt x="358775" y="6350"/>
                      <a:pt x="342900" y="0"/>
                    </a:cubicBezTo>
                    <a:cubicBezTo>
                      <a:pt x="276225" y="3175"/>
                      <a:pt x="209395" y="3982"/>
                      <a:pt x="142875" y="9525"/>
                    </a:cubicBezTo>
                    <a:cubicBezTo>
                      <a:pt x="132869" y="10359"/>
                      <a:pt x="121400" y="11950"/>
                      <a:pt x="114300" y="19050"/>
                    </a:cubicBezTo>
                    <a:cubicBezTo>
                      <a:pt x="107200" y="26150"/>
                      <a:pt x="107950" y="38100"/>
                      <a:pt x="104775" y="47625"/>
                    </a:cubicBezTo>
                    <a:cubicBezTo>
                      <a:pt x="107950" y="57150"/>
                      <a:pt x="106130" y="70364"/>
                      <a:pt x="114300" y="76200"/>
                    </a:cubicBezTo>
                    <a:cubicBezTo>
                      <a:pt x="130640" y="87872"/>
                      <a:pt x="171450" y="95250"/>
                      <a:pt x="171450" y="95250"/>
                    </a:cubicBezTo>
                    <a:cubicBezTo>
                      <a:pt x="134356" y="107615"/>
                      <a:pt x="149975" y="97675"/>
                      <a:pt x="123825" y="1238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664" name="TextBox 159"/>
              <p:cNvSpPr txBox="1">
                <a:spLocks noChangeArrowheads="1"/>
              </p:cNvSpPr>
              <p:nvPr/>
            </p:nvSpPr>
            <p:spPr bwMode="auto">
              <a:xfrm>
                <a:off x="1697823" y="4785269"/>
                <a:ext cx="238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grpSp>
        <p:grpSp>
          <p:nvGrpSpPr>
            <p:cNvPr id="67657" name="Group 160"/>
            <p:cNvGrpSpPr>
              <a:grpSpLocks/>
            </p:cNvGrpSpPr>
            <p:nvPr/>
          </p:nvGrpSpPr>
          <p:grpSpPr bwMode="auto">
            <a:xfrm>
              <a:off x="386282" y="5222643"/>
              <a:ext cx="1031341" cy="441133"/>
              <a:chOff x="1455686" y="4785269"/>
              <a:chExt cx="1031341" cy="441133"/>
            </a:xfrm>
          </p:grpSpPr>
          <p:sp>
            <p:nvSpPr>
              <p:cNvPr id="162" name="Rectangle 161"/>
              <p:cNvSpPr/>
              <p:nvPr/>
            </p:nvSpPr>
            <p:spPr>
              <a:xfrm>
                <a:off x="1455703" y="4855336"/>
                <a:ext cx="514075" cy="371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3" name="Rectangle 162"/>
              <p:cNvSpPr/>
              <p:nvPr/>
            </p:nvSpPr>
            <p:spPr>
              <a:xfrm>
                <a:off x="1972952" y="4855336"/>
                <a:ext cx="514075" cy="371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660" name="TextBox 164"/>
              <p:cNvSpPr txBox="1">
                <a:spLocks noChangeArrowheads="1"/>
              </p:cNvSpPr>
              <p:nvPr/>
            </p:nvSpPr>
            <p:spPr bwMode="auto">
              <a:xfrm>
                <a:off x="1697823" y="4785269"/>
                <a:ext cx="238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grpSp>
      </p:grpSp>
      <p:grpSp>
        <p:nvGrpSpPr>
          <p:cNvPr id="167" name="Group 166"/>
          <p:cNvGrpSpPr>
            <a:grpSpLocks/>
          </p:cNvGrpSpPr>
          <p:nvPr/>
        </p:nvGrpSpPr>
        <p:grpSpPr bwMode="auto">
          <a:xfrm>
            <a:off x="7721600" y="4775200"/>
            <a:ext cx="2139950" cy="889000"/>
            <a:chOff x="348219" y="4774772"/>
            <a:chExt cx="2138808" cy="889004"/>
          </a:xfrm>
        </p:grpSpPr>
        <p:grpSp>
          <p:nvGrpSpPr>
            <p:cNvPr id="67641" name="Group 167"/>
            <p:cNvGrpSpPr>
              <a:grpSpLocks/>
            </p:cNvGrpSpPr>
            <p:nvPr/>
          </p:nvGrpSpPr>
          <p:grpSpPr bwMode="auto">
            <a:xfrm>
              <a:off x="1455686" y="4805522"/>
              <a:ext cx="1031341" cy="420880"/>
              <a:chOff x="1455686" y="4805522"/>
              <a:chExt cx="1031341" cy="420880"/>
            </a:xfrm>
          </p:grpSpPr>
          <p:sp>
            <p:nvSpPr>
              <p:cNvPr id="178" name="Rectangle 177"/>
              <p:cNvSpPr/>
              <p:nvPr/>
            </p:nvSpPr>
            <p:spPr>
              <a:xfrm>
                <a:off x="1455703" y="4854147"/>
                <a:ext cx="514075" cy="371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9" name="Rectangle 178"/>
              <p:cNvSpPr/>
              <p:nvPr/>
            </p:nvSpPr>
            <p:spPr>
              <a:xfrm>
                <a:off x="1972952" y="4854147"/>
                <a:ext cx="514075" cy="371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0" name="Freeform 179"/>
              <p:cNvSpPr/>
              <p:nvPr/>
            </p:nvSpPr>
            <p:spPr>
              <a:xfrm>
                <a:off x="1471570" y="5039886"/>
                <a:ext cx="310984" cy="166688"/>
              </a:xfrm>
              <a:custGeom>
                <a:avLst/>
                <a:gdLst>
                  <a:gd name="connsiteX0" fmla="*/ 104775 w 412208"/>
                  <a:gd name="connsiteY0" fmla="*/ 57150 h 166484"/>
                  <a:gd name="connsiteX1" fmla="*/ 57150 w 412208"/>
                  <a:gd name="connsiteY1" fmla="*/ 66675 h 166484"/>
                  <a:gd name="connsiteX2" fmla="*/ 95250 w 412208"/>
                  <a:gd name="connsiteY2" fmla="*/ 142875 h 166484"/>
                  <a:gd name="connsiteX3" fmla="*/ 247650 w 412208"/>
                  <a:gd name="connsiteY3" fmla="*/ 133350 h 166484"/>
                  <a:gd name="connsiteX4" fmla="*/ 228600 w 412208"/>
                  <a:gd name="connsiteY4" fmla="*/ 76200 h 166484"/>
                  <a:gd name="connsiteX5" fmla="*/ 161925 w 412208"/>
                  <a:gd name="connsiteY5" fmla="*/ 66675 h 166484"/>
                  <a:gd name="connsiteX6" fmla="*/ 19050 w 412208"/>
                  <a:gd name="connsiteY6" fmla="*/ 95250 h 166484"/>
                  <a:gd name="connsiteX7" fmla="*/ 0 w 412208"/>
                  <a:gd name="connsiteY7" fmla="*/ 123825 h 166484"/>
                  <a:gd name="connsiteX8" fmla="*/ 352425 w 412208"/>
                  <a:gd name="connsiteY8" fmla="*/ 133350 h 166484"/>
                  <a:gd name="connsiteX9" fmla="*/ 342900 w 412208"/>
                  <a:gd name="connsiteY9" fmla="*/ 76200 h 166484"/>
                  <a:gd name="connsiteX10" fmla="*/ 314325 w 412208"/>
                  <a:gd name="connsiteY10" fmla="*/ 66675 h 166484"/>
                  <a:gd name="connsiteX11" fmla="*/ 180975 w 412208"/>
                  <a:gd name="connsiteY11" fmla="*/ 76200 h 166484"/>
                  <a:gd name="connsiteX12" fmla="*/ 152400 w 412208"/>
                  <a:gd name="connsiteY12" fmla="*/ 85725 h 166484"/>
                  <a:gd name="connsiteX13" fmla="*/ 95250 w 412208"/>
                  <a:gd name="connsiteY13" fmla="*/ 123825 h 166484"/>
                  <a:gd name="connsiteX14" fmla="*/ 180975 w 412208"/>
                  <a:gd name="connsiteY14" fmla="*/ 114300 h 166484"/>
                  <a:gd name="connsiteX15" fmla="*/ 171450 w 412208"/>
                  <a:gd name="connsiteY15" fmla="*/ 57150 h 166484"/>
                  <a:gd name="connsiteX16" fmla="*/ 38100 w 412208"/>
                  <a:gd name="connsiteY16" fmla="*/ 95250 h 166484"/>
                  <a:gd name="connsiteX17" fmla="*/ 47625 w 412208"/>
                  <a:gd name="connsiteY17" fmla="*/ 142875 h 166484"/>
                  <a:gd name="connsiteX18" fmla="*/ 85725 w 412208"/>
                  <a:gd name="connsiteY18" fmla="*/ 152400 h 166484"/>
                  <a:gd name="connsiteX19" fmla="*/ 361950 w 412208"/>
                  <a:gd name="connsiteY19" fmla="*/ 133350 h 166484"/>
                  <a:gd name="connsiteX20" fmla="*/ 390525 w 412208"/>
                  <a:gd name="connsiteY20" fmla="*/ 114300 h 166484"/>
                  <a:gd name="connsiteX21" fmla="*/ 390525 w 412208"/>
                  <a:gd name="connsiteY21" fmla="*/ 19050 h 166484"/>
                  <a:gd name="connsiteX22" fmla="*/ 342900 w 412208"/>
                  <a:gd name="connsiteY22" fmla="*/ 0 h 166484"/>
                  <a:gd name="connsiteX23" fmla="*/ 142875 w 412208"/>
                  <a:gd name="connsiteY23" fmla="*/ 9525 h 166484"/>
                  <a:gd name="connsiteX24" fmla="*/ 114300 w 412208"/>
                  <a:gd name="connsiteY24" fmla="*/ 19050 h 166484"/>
                  <a:gd name="connsiteX25" fmla="*/ 104775 w 412208"/>
                  <a:gd name="connsiteY25" fmla="*/ 47625 h 166484"/>
                  <a:gd name="connsiteX26" fmla="*/ 114300 w 412208"/>
                  <a:gd name="connsiteY26" fmla="*/ 76200 h 166484"/>
                  <a:gd name="connsiteX27" fmla="*/ 171450 w 412208"/>
                  <a:gd name="connsiteY27" fmla="*/ 95250 h 166484"/>
                  <a:gd name="connsiteX28" fmla="*/ 123825 w 412208"/>
                  <a:gd name="connsiteY28" fmla="*/ 123825 h 166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2208" h="166484">
                    <a:moveTo>
                      <a:pt x="104775" y="57150"/>
                    </a:moveTo>
                    <a:cubicBezTo>
                      <a:pt x="88900" y="60325"/>
                      <a:pt x="65182" y="52619"/>
                      <a:pt x="57150" y="66675"/>
                    </a:cubicBezTo>
                    <a:cubicBezTo>
                      <a:pt x="31976" y="110730"/>
                      <a:pt x="72289" y="127568"/>
                      <a:pt x="95250" y="142875"/>
                    </a:cubicBezTo>
                    <a:cubicBezTo>
                      <a:pt x="146050" y="139700"/>
                      <a:pt x="202124" y="156113"/>
                      <a:pt x="247650" y="133350"/>
                    </a:cubicBezTo>
                    <a:cubicBezTo>
                      <a:pt x="265611" y="124370"/>
                      <a:pt x="244451" y="88528"/>
                      <a:pt x="228600" y="76200"/>
                    </a:cubicBezTo>
                    <a:cubicBezTo>
                      <a:pt x="210879" y="62417"/>
                      <a:pt x="184150" y="69850"/>
                      <a:pt x="161925" y="66675"/>
                    </a:cubicBezTo>
                    <a:cubicBezTo>
                      <a:pt x="109553" y="71039"/>
                      <a:pt x="57477" y="56823"/>
                      <a:pt x="19050" y="95250"/>
                    </a:cubicBezTo>
                    <a:cubicBezTo>
                      <a:pt x="10955" y="103345"/>
                      <a:pt x="6350" y="114300"/>
                      <a:pt x="0" y="123825"/>
                    </a:cubicBezTo>
                    <a:cubicBezTo>
                      <a:pt x="125172" y="173894"/>
                      <a:pt x="130607" y="183438"/>
                      <a:pt x="352425" y="133350"/>
                    </a:cubicBezTo>
                    <a:cubicBezTo>
                      <a:pt x="371263" y="129096"/>
                      <a:pt x="352482" y="92968"/>
                      <a:pt x="342900" y="76200"/>
                    </a:cubicBezTo>
                    <a:cubicBezTo>
                      <a:pt x="337919" y="67483"/>
                      <a:pt x="323850" y="69850"/>
                      <a:pt x="314325" y="66675"/>
                    </a:cubicBezTo>
                    <a:cubicBezTo>
                      <a:pt x="269875" y="69850"/>
                      <a:pt x="225233" y="70993"/>
                      <a:pt x="180975" y="76200"/>
                    </a:cubicBezTo>
                    <a:cubicBezTo>
                      <a:pt x="171004" y="77373"/>
                      <a:pt x="161177" y="80849"/>
                      <a:pt x="152400" y="85725"/>
                    </a:cubicBezTo>
                    <a:cubicBezTo>
                      <a:pt x="132386" y="96844"/>
                      <a:pt x="72495" y="126353"/>
                      <a:pt x="95250" y="123825"/>
                    </a:cubicBezTo>
                    <a:lnTo>
                      <a:pt x="180975" y="114300"/>
                    </a:lnTo>
                    <a:cubicBezTo>
                      <a:pt x="177800" y="95250"/>
                      <a:pt x="189475" y="64083"/>
                      <a:pt x="171450" y="57150"/>
                    </a:cubicBezTo>
                    <a:cubicBezTo>
                      <a:pt x="76955" y="20806"/>
                      <a:pt x="69011" y="48883"/>
                      <a:pt x="38100" y="95250"/>
                    </a:cubicBezTo>
                    <a:cubicBezTo>
                      <a:pt x="41275" y="111125"/>
                      <a:pt x="37261" y="130438"/>
                      <a:pt x="47625" y="142875"/>
                    </a:cubicBezTo>
                    <a:cubicBezTo>
                      <a:pt x="56006" y="152932"/>
                      <a:pt x="72640" y="152797"/>
                      <a:pt x="85725" y="152400"/>
                    </a:cubicBezTo>
                    <a:cubicBezTo>
                      <a:pt x="177976" y="149605"/>
                      <a:pt x="269875" y="139700"/>
                      <a:pt x="361950" y="133350"/>
                    </a:cubicBezTo>
                    <a:cubicBezTo>
                      <a:pt x="371475" y="127000"/>
                      <a:pt x="382430" y="122395"/>
                      <a:pt x="390525" y="114300"/>
                    </a:cubicBezTo>
                    <a:cubicBezTo>
                      <a:pt x="418720" y="86105"/>
                      <a:pt x="420144" y="57132"/>
                      <a:pt x="390525" y="19050"/>
                    </a:cubicBezTo>
                    <a:cubicBezTo>
                      <a:pt x="380028" y="5554"/>
                      <a:pt x="358775" y="6350"/>
                      <a:pt x="342900" y="0"/>
                    </a:cubicBezTo>
                    <a:cubicBezTo>
                      <a:pt x="276225" y="3175"/>
                      <a:pt x="209395" y="3982"/>
                      <a:pt x="142875" y="9525"/>
                    </a:cubicBezTo>
                    <a:cubicBezTo>
                      <a:pt x="132869" y="10359"/>
                      <a:pt x="121400" y="11950"/>
                      <a:pt x="114300" y="19050"/>
                    </a:cubicBezTo>
                    <a:cubicBezTo>
                      <a:pt x="107200" y="26150"/>
                      <a:pt x="107950" y="38100"/>
                      <a:pt x="104775" y="47625"/>
                    </a:cubicBezTo>
                    <a:cubicBezTo>
                      <a:pt x="107950" y="57150"/>
                      <a:pt x="106130" y="70364"/>
                      <a:pt x="114300" y="76200"/>
                    </a:cubicBezTo>
                    <a:cubicBezTo>
                      <a:pt x="130640" y="87872"/>
                      <a:pt x="171450" y="95250"/>
                      <a:pt x="171450" y="95250"/>
                    </a:cubicBezTo>
                    <a:cubicBezTo>
                      <a:pt x="134356" y="107615"/>
                      <a:pt x="149975" y="97675"/>
                      <a:pt x="123825" y="1238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654" name="TextBox 180"/>
              <p:cNvSpPr txBox="1">
                <a:spLocks noChangeArrowheads="1"/>
              </p:cNvSpPr>
              <p:nvPr/>
            </p:nvSpPr>
            <p:spPr bwMode="auto">
              <a:xfrm>
                <a:off x="1991979" y="4805522"/>
                <a:ext cx="238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grpSp>
        <p:grpSp>
          <p:nvGrpSpPr>
            <p:cNvPr id="67642" name="Group 168"/>
            <p:cNvGrpSpPr>
              <a:grpSpLocks/>
            </p:cNvGrpSpPr>
            <p:nvPr/>
          </p:nvGrpSpPr>
          <p:grpSpPr bwMode="auto">
            <a:xfrm>
              <a:off x="348219" y="4774772"/>
              <a:ext cx="1031341" cy="451630"/>
              <a:chOff x="1455686" y="4774772"/>
              <a:chExt cx="1031341" cy="451630"/>
            </a:xfrm>
          </p:grpSpPr>
          <p:sp>
            <p:nvSpPr>
              <p:cNvPr id="174" name="Rectangle 173"/>
              <p:cNvSpPr/>
              <p:nvPr/>
            </p:nvSpPr>
            <p:spPr>
              <a:xfrm>
                <a:off x="1455686" y="4854147"/>
                <a:ext cx="514075" cy="371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5" name="Rectangle 174"/>
              <p:cNvSpPr/>
              <p:nvPr/>
            </p:nvSpPr>
            <p:spPr>
              <a:xfrm>
                <a:off x="1972935" y="4854147"/>
                <a:ext cx="514075" cy="371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6" name="Freeform 175"/>
              <p:cNvSpPr/>
              <p:nvPr/>
            </p:nvSpPr>
            <p:spPr>
              <a:xfrm>
                <a:off x="2072894" y="5017661"/>
                <a:ext cx="310984" cy="166688"/>
              </a:xfrm>
              <a:custGeom>
                <a:avLst/>
                <a:gdLst>
                  <a:gd name="connsiteX0" fmla="*/ 104775 w 412208"/>
                  <a:gd name="connsiteY0" fmla="*/ 57150 h 166484"/>
                  <a:gd name="connsiteX1" fmla="*/ 57150 w 412208"/>
                  <a:gd name="connsiteY1" fmla="*/ 66675 h 166484"/>
                  <a:gd name="connsiteX2" fmla="*/ 95250 w 412208"/>
                  <a:gd name="connsiteY2" fmla="*/ 142875 h 166484"/>
                  <a:gd name="connsiteX3" fmla="*/ 247650 w 412208"/>
                  <a:gd name="connsiteY3" fmla="*/ 133350 h 166484"/>
                  <a:gd name="connsiteX4" fmla="*/ 228600 w 412208"/>
                  <a:gd name="connsiteY4" fmla="*/ 76200 h 166484"/>
                  <a:gd name="connsiteX5" fmla="*/ 161925 w 412208"/>
                  <a:gd name="connsiteY5" fmla="*/ 66675 h 166484"/>
                  <a:gd name="connsiteX6" fmla="*/ 19050 w 412208"/>
                  <a:gd name="connsiteY6" fmla="*/ 95250 h 166484"/>
                  <a:gd name="connsiteX7" fmla="*/ 0 w 412208"/>
                  <a:gd name="connsiteY7" fmla="*/ 123825 h 166484"/>
                  <a:gd name="connsiteX8" fmla="*/ 352425 w 412208"/>
                  <a:gd name="connsiteY8" fmla="*/ 133350 h 166484"/>
                  <a:gd name="connsiteX9" fmla="*/ 342900 w 412208"/>
                  <a:gd name="connsiteY9" fmla="*/ 76200 h 166484"/>
                  <a:gd name="connsiteX10" fmla="*/ 314325 w 412208"/>
                  <a:gd name="connsiteY10" fmla="*/ 66675 h 166484"/>
                  <a:gd name="connsiteX11" fmla="*/ 180975 w 412208"/>
                  <a:gd name="connsiteY11" fmla="*/ 76200 h 166484"/>
                  <a:gd name="connsiteX12" fmla="*/ 152400 w 412208"/>
                  <a:gd name="connsiteY12" fmla="*/ 85725 h 166484"/>
                  <a:gd name="connsiteX13" fmla="*/ 95250 w 412208"/>
                  <a:gd name="connsiteY13" fmla="*/ 123825 h 166484"/>
                  <a:gd name="connsiteX14" fmla="*/ 180975 w 412208"/>
                  <a:gd name="connsiteY14" fmla="*/ 114300 h 166484"/>
                  <a:gd name="connsiteX15" fmla="*/ 171450 w 412208"/>
                  <a:gd name="connsiteY15" fmla="*/ 57150 h 166484"/>
                  <a:gd name="connsiteX16" fmla="*/ 38100 w 412208"/>
                  <a:gd name="connsiteY16" fmla="*/ 95250 h 166484"/>
                  <a:gd name="connsiteX17" fmla="*/ 47625 w 412208"/>
                  <a:gd name="connsiteY17" fmla="*/ 142875 h 166484"/>
                  <a:gd name="connsiteX18" fmla="*/ 85725 w 412208"/>
                  <a:gd name="connsiteY18" fmla="*/ 152400 h 166484"/>
                  <a:gd name="connsiteX19" fmla="*/ 361950 w 412208"/>
                  <a:gd name="connsiteY19" fmla="*/ 133350 h 166484"/>
                  <a:gd name="connsiteX20" fmla="*/ 390525 w 412208"/>
                  <a:gd name="connsiteY20" fmla="*/ 114300 h 166484"/>
                  <a:gd name="connsiteX21" fmla="*/ 390525 w 412208"/>
                  <a:gd name="connsiteY21" fmla="*/ 19050 h 166484"/>
                  <a:gd name="connsiteX22" fmla="*/ 342900 w 412208"/>
                  <a:gd name="connsiteY22" fmla="*/ 0 h 166484"/>
                  <a:gd name="connsiteX23" fmla="*/ 142875 w 412208"/>
                  <a:gd name="connsiteY23" fmla="*/ 9525 h 166484"/>
                  <a:gd name="connsiteX24" fmla="*/ 114300 w 412208"/>
                  <a:gd name="connsiteY24" fmla="*/ 19050 h 166484"/>
                  <a:gd name="connsiteX25" fmla="*/ 104775 w 412208"/>
                  <a:gd name="connsiteY25" fmla="*/ 47625 h 166484"/>
                  <a:gd name="connsiteX26" fmla="*/ 114300 w 412208"/>
                  <a:gd name="connsiteY26" fmla="*/ 76200 h 166484"/>
                  <a:gd name="connsiteX27" fmla="*/ 171450 w 412208"/>
                  <a:gd name="connsiteY27" fmla="*/ 95250 h 166484"/>
                  <a:gd name="connsiteX28" fmla="*/ 123825 w 412208"/>
                  <a:gd name="connsiteY28" fmla="*/ 123825 h 166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2208" h="166484">
                    <a:moveTo>
                      <a:pt x="104775" y="57150"/>
                    </a:moveTo>
                    <a:cubicBezTo>
                      <a:pt x="88900" y="60325"/>
                      <a:pt x="65182" y="52619"/>
                      <a:pt x="57150" y="66675"/>
                    </a:cubicBezTo>
                    <a:cubicBezTo>
                      <a:pt x="31976" y="110730"/>
                      <a:pt x="72289" y="127568"/>
                      <a:pt x="95250" y="142875"/>
                    </a:cubicBezTo>
                    <a:cubicBezTo>
                      <a:pt x="146050" y="139700"/>
                      <a:pt x="202124" y="156113"/>
                      <a:pt x="247650" y="133350"/>
                    </a:cubicBezTo>
                    <a:cubicBezTo>
                      <a:pt x="265611" y="124370"/>
                      <a:pt x="244451" y="88528"/>
                      <a:pt x="228600" y="76200"/>
                    </a:cubicBezTo>
                    <a:cubicBezTo>
                      <a:pt x="210879" y="62417"/>
                      <a:pt x="184150" y="69850"/>
                      <a:pt x="161925" y="66675"/>
                    </a:cubicBezTo>
                    <a:cubicBezTo>
                      <a:pt x="109553" y="71039"/>
                      <a:pt x="57477" y="56823"/>
                      <a:pt x="19050" y="95250"/>
                    </a:cubicBezTo>
                    <a:cubicBezTo>
                      <a:pt x="10955" y="103345"/>
                      <a:pt x="6350" y="114300"/>
                      <a:pt x="0" y="123825"/>
                    </a:cubicBezTo>
                    <a:cubicBezTo>
                      <a:pt x="125172" y="173894"/>
                      <a:pt x="130607" y="183438"/>
                      <a:pt x="352425" y="133350"/>
                    </a:cubicBezTo>
                    <a:cubicBezTo>
                      <a:pt x="371263" y="129096"/>
                      <a:pt x="352482" y="92968"/>
                      <a:pt x="342900" y="76200"/>
                    </a:cubicBezTo>
                    <a:cubicBezTo>
                      <a:pt x="337919" y="67483"/>
                      <a:pt x="323850" y="69850"/>
                      <a:pt x="314325" y="66675"/>
                    </a:cubicBezTo>
                    <a:cubicBezTo>
                      <a:pt x="269875" y="69850"/>
                      <a:pt x="225233" y="70993"/>
                      <a:pt x="180975" y="76200"/>
                    </a:cubicBezTo>
                    <a:cubicBezTo>
                      <a:pt x="171004" y="77373"/>
                      <a:pt x="161177" y="80849"/>
                      <a:pt x="152400" y="85725"/>
                    </a:cubicBezTo>
                    <a:cubicBezTo>
                      <a:pt x="132386" y="96844"/>
                      <a:pt x="72495" y="126353"/>
                      <a:pt x="95250" y="123825"/>
                    </a:cubicBezTo>
                    <a:lnTo>
                      <a:pt x="180975" y="114300"/>
                    </a:lnTo>
                    <a:cubicBezTo>
                      <a:pt x="177800" y="95250"/>
                      <a:pt x="189475" y="64083"/>
                      <a:pt x="171450" y="57150"/>
                    </a:cubicBezTo>
                    <a:cubicBezTo>
                      <a:pt x="76955" y="20806"/>
                      <a:pt x="69011" y="48883"/>
                      <a:pt x="38100" y="95250"/>
                    </a:cubicBezTo>
                    <a:cubicBezTo>
                      <a:pt x="41275" y="111125"/>
                      <a:pt x="37261" y="130438"/>
                      <a:pt x="47625" y="142875"/>
                    </a:cubicBezTo>
                    <a:cubicBezTo>
                      <a:pt x="56006" y="152932"/>
                      <a:pt x="72640" y="152797"/>
                      <a:pt x="85725" y="152400"/>
                    </a:cubicBezTo>
                    <a:cubicBezTo>
                      <a:pt x="177976" y="149605"/>
                      <a:pt x="269875" y="139700"/>
                      <a:pt x="361950" y="133350"/>
                    </a:cubicBezTo>
                    <a:cubicBezTo>
                      <a:pt x="371475" y="127000"/>
                      <a:pt x="382430" y="122395"/>
                      <a:pt x="390525" y="114300"/>
                    </a:cubicBezTo>
                    <a:cubicBezTo>
                      <a:pt x="418720" y="86105"/>
                      <a:pt x="420144" y="57132"/>
                      <a:pt x="390525" y="19050"/>
                    </a:cubicBezTo>
                    <a:cubicBezTo>
                      <a:pt x="380028" y="5554"/>
                      <a:pt x="358775" y="6350"/>
                      <a:pt x="342900" y="0"/>
                    </a:cubicBezTo>
                    <a:cubicBezTo>
                      <a:pt x="276225" y="3175"/>
                      <a:pt x="209395" y="3982"/>
                      <a:pt x="142875" y="9525"/>
                    </a:cubicBezTo>
                    <a:cubicBezTo>
                      <a:pt x="132869" y="10359"/>
                      <a:pt x="121400" y="11950"/>
                      <a:pt x="114300" y="19050"/>
                    </a:cubicBezTo>
                    <a:cubicBezTo>
                      <a:pt x="107200" y="26150"/>
                      <a:pt x="107950" y="38100"/>
                      <a:pt x="104775" y="47625"/>
                    </a:cubicBezTo>
                    <a:cubicBezTo>
                      <a:pt x="107950" y="57150"/>
                      <a:pt x="106130" y="70364"/>
                      <a:pt x="114300" y="76200"/>
                    </a:cubicBezTo>
                    <a:cubicBezTo>
                      <a:pt x="130640" y="87872"/>
                      <a:pt x="171450" y="95250"/>
                      <a:pt x="171450" y="95250"/>
                    </a:cubicBezTo>
                    <a:cubicBezTo>
                      <a:pt x="134356" y="107615"/>
                      <a:pt x="149975" y="97675"/>
                      <a:pt x="123825" y="1238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650" name="TextBox 176"/>
              <p:cNvSpPr txBox="1">
                <a:spLocks noChangeArrowheads="1"/>
              </p:cNvSpPr>
              <p:nvPr/>
            </p:nvSpPr>
            <p:spPr bwMode="auto">
              <a:xfrm>
                <a:off x="1908341" y="4774772"/>
                <a:ext cx="238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grpSp>
        <p:grpSp>
          <p:nvGrpSpPr>
            <p:cNvPr id="67643" name="Group 169"/>
            <p:cNvGrpSpPr>
              <a:grpSpLocks/>
            </p:cNvGrpSpPr>
            <p:nvPr/>
          </p:nvGrpSpPr>
          <p:grpSpPr bwMode="auto">
            <a:xfrm>
              <a:off x="386282" y="5273046"/>
              <a:ext cx="1031341" cy="390730"/>
              <a:chOff x="1455686" y="4835672"/>
              <a:chExt cx="1031341" cy="390730"/>
            </a:xfrm>
          </p:grpSpPr>
          <p:sp>
            <p:nvSpPr>
              <p:cNvPr id="171" name="Rectangle 170"/>
              <p:cNvSpPr/>
              <p:nvPr/>
            </p:nvSpPr>
            <p:spPr>
              <a:xfrm>
                <a:off x="1455703" y="4854925"/>
                <a:ext cx="514075" cy="371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2" name="Rectangle 171"/>
              <p:cNvSpPr/>
              <p:nvPr/>
            </p:nvSpPr>
            <p:spPr>
              <a:xfrm>
                <a:off x="1972952" y="4854925"/>
                <a:ext cx="514075" cy="371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646" name="TextBox 172"/>
              <p:cNvSpPr txBox="1">
                <a:spLocks noChangeArrowheads="1"/>
              </p:cNvSpPr>
              <p:nvPr/>
            </p:nvSpPr>
            <p:spPr bwMode="auto">
              <a:xfrm>
                <a:off x="2166657" y="4835672"/>
                <a:ext cx="238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grpSp>
      </p:grpSp>
      <p:grpSp>
        <p:nvGrpSpPr>
          <p:cNvPr id="182" name="Group 181"/>
          <p:cNvGrpSpPr>
            <a:grpSpLocks/>
          </p:cNvGrpSpPr>
          <p:nvPr/>
        </p:nvGrpSpPr>
        <p:grpSpPr bwMode="auto">
          <a:xfrm>
            <a:off x="3098800" y="5372100"/>
            <a:ext cx="1009650" cy="368300"/>
            <a:chOff x="1671629" y="4716509"/>
            <a:chExt cx="1009572" cy="369332"/>
          </a:xfrm>
        </p:grpSpPr>
        <p:cxnSp>
          <p:nvCxnSpPr>
            <p:cNvPr id="183" name="Straight Arrow Connector 182"/>
            <p:cNvCxnSpPr/>
            <p:nvPr/>
          </p:nvCxnSpPr>
          <p:spPr>
            <a:xfrm>
              <a:off x="1671629" y="4886848"/>
              <a:ext cx="471452" cy="1846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640" name="TextBox 183"/>
            <p:cNvSpPr txBox="1">
              <a:spLocks noChangeArrowheads="1"/>
            </p:cNvSpPr>
            <p:nvPr/>
          </p:nvSpPr>
          <p:spPr bwMode="auto">
            <a:xfrm>
              <a:off x="1991361" y="4716509"/>
              <a:ext cx="6898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Suck</a:t>
              </a:r>
              <a:endParaRPr lang="en-US" altLang="en-US"/>
            </a:p>
          </p:txBody>
        </p:sp>
      </p:grpSp>
      <p:grpSp>
        <p:nvGrpSpPr>
          <p:cNvPr id="194" name="Group 193"/>
          <p:cNvGrpSpPr>
            <a:grpSpLocks/>
          </p:cNvGrpSpPr>
          <p:nvPr/>
        </p:nvGrpSpPr>
        <p:grpSpPr bwMode="auto">
          <a:xfrm>
            <a:off x="3552826" y="5856289"/>
            <a:ext cx="2117725" cy="390525"/>
            <a:chOff x="2029212" y="5857040"/>
            <a:chExt cx="2116761" cy="389374"/>
          </a:xfrm>
        </p:grpSpPr>
        <p:grpSp>
          <p:nvGrpSpPr>
            <p:cNvPr id="67630" name="Group 186"/>
            <p:cNvGrpSpPr>
              <a:grpSpLocks/>
            </p:cNvGrpSpPr>
            <p:nvPr/>
          </p:nvGrpSpPr>
          <p:grpSpPr bwMode="auto">
            <a:xfrm>
              <a:off x="2029212" y="5857040"/>
              <a:ext cx="1026197" cy="371476"/>
              <a:chOff x="2029212" y="5857040"/>
              <a:chExt cx="1026197" cy="371476"/>
            </a:xfrm>
          </p:grpSpPr>
          <p:sp>
            <p:nvSpPr>
              <p:cNvPr id="185" name="Rectangle 184"/>
              <p:cNvSpPr/>
              <p:nvPr/>
            </p:nvSpPr>
            <p:spPr>
              <a:xfrm>
                <a:off x="2029212" y="5857040"/>
                <a:ext cx="514116" cy="371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6" name="Rectangle 185"/>
              <p:cNvSpPr/>
              <p:nvPr/>
            </p:nvSpPr>
            <p:spPr>
              <a:xfrm>
                <a:off x="2541742" y="5857040"/>
                <a:ext cx="514116" cy="371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67631" name="Group 187"/>
            <p:cNvGrpSpPr>
              <a:grpSpLocks/>
            </p:cNvGrpSpPr>
            <p:nvPr/>
          </p:nvGrpSpPr>
          <p:grpSpPr bwMode="auto">
            <a:xfrm>
              <a:off x="3119776" y="5857040"/>
              <a:ext cx="1026197" cy="371476"/>
              <a:chOff x="2029212" y="5857040"/>
              <a:chExt cx="1026197" cy="371476"/>
            </a:xfrm>
          </p:grpSpPr>
          <p:sp>
            <p:nvSpPr>
              <p:cNvPr id="189" name="Rectangle 188"/>
              <p:cNvSpPr/>
              <p:nvPr/>
            </p:nvSpPr>
            <p:spPr>
              <a:xfrm>
                <a:off x="2028764" y="5857040"/>
                <a:ext cx="514116" cy="371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0" name="Rectangle 189"/>
              <p:cNvSpPr/>
              <p:nvPr/>
            </p:nvSpPr>
            <p:spPr>
              <a:xfrm>
                <a:off x="2541293" y="5857040"/>
                <a:ext cx="514116" cy="371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7632" name="TextBox 190"/>
            <p:cNvSpPr txBox="1">
              <a:spLocks noChangeArrowheads="1"/>
            </p:cNvSpPr>
            <p:nvPr/>
          </p:nvSpPr>
          <p:spPr bwMode="auto">
            <a:xfrm>
              <a:off x="2109252" y="5860976"/>
              <a:ext cx="238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sp>
          <p:nvSpPr>
            <p:cNvPr id="67633" name="TextBox 191"/>
            <p:cNvSpPr txBox="1">
              <a:spLocks noChangeArrowheads="1"/>
            </p:cNvSpPr>
            <p:nvPr/>
          </p:nvSpPr>
          <p:spPr bwMode="auto">
            <a:xfrm>
              <a:off x="3174186" y="5877082"/>
              <a:ext cx="238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sp>
          <p:nvSpPr>
            <p:cNvPr id="193" name="Freeform 192"/>
            <p:cNvSpPr/>
            <p:nvPr/>
          </p:nvSpPr>
          <p:spPr>
            <a:xfrm>
              <a:off x="3698502" y="5978917"/>
              <a:ext cx="311008" cy="166197"/>
            </a:xfrm>
            <a:custGeom>
              <a:avLst/>
              <a:gdLst>
                <a:gd name="connsiteX0" fmla="*/ 104775 w 412208"/>
                <a:gd name="connsiteY0" fmla="*/ 57150 h 166484"/>
                <a:gd name="connsiteX1" fmla="*/ 57150 w 412208"/>
                <a:gd name="connsiteY1" fmla="*/ 66675 h 166484"/>
                <a:gd name="connsiteX2" fmla="*/ 95250 w 412208"/>
                <a:gd name="connsiteY2" fmla="*/ 142875 h 166484"/>
                <a:gd name="connsiteX3" fmla="*/ 247650 w 412208"/>
                <a:gd name="connsiteY3" fmla="*/ 133350 h 166484"/>
                <a:gd name="connsiteX4" fmla="*/ 228600 w 412208"/>
                <a:gd name="connsiteY4" fmla="*/ 76200 h 166484"/>
                <a:gd name="connsiteX5" fmla="*/ 161925 w 412208"/>
                <a:gd name="connsiteY5" fmla="*/ 66675 h 166484"/>
                <a:gd name="connsiteX6" fmla="*/ 19050 w 412208"/>
                <a:gd name="connsiteY6" fmla="*/ 95250 h 166484"/>
                <a:gd name="connsiteX7" fmla="*/ 0 w 412208"/>
                <a:gd name="connsiteY7" fmla="*/ 123825 h 166484"/>
                <a:gd name="connsiteX8" fmla="*/ 352425 w 412208"/>
                <a:gd name="connsiteY8" fmla="*/ 133350 h 166484"/>
                <a:gd name="connsiteX9" fmla="*/ 342900 w 412208"/>
                <a:gd name="connsiteY9" fmla="*/ 76200 h 166484"/>
                <a:gd name="connsiteX10" fmla="*/ 314325 w 412208"/>
                <a:gd name="connsiteY10" fmla="*/ 66675 h 166484"/>
                <a:gd name="connsiteX11" fmla="*/ 180975 w 412208"/>
                <a:gd name="connsiteY11" fmla="*/ 76200 h 166484"/>
                <a:gd name="connsiteX12" fmla="*/ 152400 w 412208"/>
                <a:gd name="connsiteY12" fmla="*/ 85725 h 166484"/>
                <a:gd name="connsiteX13" fmla="*/ 95250 w 412208"/>
                <a:gd name="connsiteY13" fmla="*/ 123825 h 166484"/>
                <a:gd name="connsiteX14" fmla="*/ 180975 w 412208"/>
                <a:gd name="connsiteY14" fmla="*/ 114300 h 166484"/>
                <a:gd name="connsiteX15" fmla="*/ 171450 w 412208"/>
                <a:gd name="connsiteY15" fmla="*/ 57150 h 166484"/>
                <a:gd name="connsiteX16" fmla="*/ 38100 w 412208"/>
                <a:gd name="connsiteY16" fmla="*/ 95250 h 166484"/>
                <a:gd name="connsiteX17" fmla="*/ 47625 w 412208"/>
                <a:gd name="connsiteY17" fmla="*/ 142875 h 166484"/>
                <a:gd name="connsiteX18" fmla="*/ 85725 w 412208"/>
                <a:gd name="connsiteY18" fmla="*/ 152400 h 166484"/>
                <a:gd name="connsiteX19" fmla="*/ 361950 w 412208"/>
                <a:gd name="connsiteY19" fmla="*/ 133350 h 166484"/>
                <a:gd name="connsiteX20" fmla="*/ 390525 w 412208"/>
                <a:gd name="connsiteY20" fmla="*/ 114300 h 166484"/>
                <a:gd name="connsiteX21" fmla="*/ 390525 w 412208"/>
                <a:gd name="connsiteY21" fmla="*/ 19050 h 166484"/>
                <a:gd name="connsiteX22" fmla="*/ 342900 w 412208"/>
                <a:gd name="connsiteY22" fmla="*/ 0 h 166484"/>
                <a:gd name="connsiteX23" fmla="*/ 142875 w 412208"/>
                <a:gd name="connsiteY23" fmla="*/ 9525 h 166484"/>
                <a:gd name="connsiteX24" fmla="*/ 114300 w 412208"/>
                <a:gd name="connsiteY24" fmla="*/ 19050 h 166484"/>
                <a:gd name="connsiteX25" fmla="*/ 104775 w 412208"/>
                <a:gd name="connsiteY25" fmla="*/ 47625 h 166484"/>
                <a:gd name="connsiteX26" fmla="*/ 114300 w 412208"/>
                <a:gd name="connsiteY26" fmla="*/ 76200 h 166484"/>
                <a:gd name="connsiteX27" fmla="*/ 171450 w 412208"/>
                <a:gd name="connsiteY27" fmla="*/ 95250 h 166484"/>
                <a:gd name="connsiteX28" fmla="*/ 123825 w 412208"/>
                <a:gd name="connsiteY28" fmla="*/ 123825 h 166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2208" h="166484">
                  <a:moveTo>
                    <a:pt x="104775" y="57150"/>
                  </a:moveTo>
                  <a:cubicBezTo>
                    <a:pt x="88900" y="60325"/>
                    <a:pt x="65182" y="52619"/>
                    <a:pt x="57150" y="66675"/>
                  </a:cubicBezTo>
                  <a:cubicBezTo>
                    <a:pt x="31976" y="110730"/>
                    <a:pt x="72289" y="127568"/>
                    <a:pt x="95250" y="142875"/>
                  </a:cubicBezTo>
                  <a:cubicBezTo>
                    <a:pt x="146050" y="139700"/>
                    <a:pt x="202124" y="156113"/>
                    <a:pt x="247650" y="133350"/>
                  </a:cubicBezTo>
                  <a:cubicBezTo>
                    <a:pt x="265611" y="124370"/>
                    <a:pt x="244451" y="88528"/>
                    <a:pt x="228600" y="76200"/>
                  </a:cubicBezTo>
                  <a:cubicBezTo>
                    <a:pt x="210879" y="62417"/>
                    <a:pt x="184150" y="69850"/>
                    <a:pt x="161925" y="66675"/>
                  </a:cubicBezTo>
                  <a:cubicBezTo>
                    <a:pt x="109553" y="71039"/>
                    <a:pt x="57477" y="56823"/>
                    <a:pt x="19050" y="95250"/>
                  </a:cubicBezTo>
                  <a:cubicBezTo>
                    <a:pt x="10955" y="103345"/>
                    <a:pt x="6350" y="114300"/>
                    <a:pt x="0" y="123825"/>
                  </a:cubicBezTo>
                  <a:cubicBezTo>
                    <a:pt x="125172" y="173894"/>
                    <a:pt x="130607" y="183438"/>
                    <a:pt x="352425" y="133350"/>
                  </a:cubicBezTo>
                  <a:cubicBezTo>
                    <a:pt x="371263" y="129096"/>
                    <a:pt x="352482" y="92968"/>
                    <a:pt x="342900" y="76200"/>
                  </a:cubicBezTo>
                  <a:cubicBezTo>
                    <a:pt x="337919" y="67483"/>
                    <a:pt x="323850" y="69850"/>
                    <a:pt x="314325" y="66675"/>
                  </a:cubicBezTo>
                  <a:cubicBezTo>
                    <a:pt x="269875" y="69850"/>
                    <a:pt x="225233" y="70993"/>
                    <a:pt x="180975" y="76200"/>
                  </a:cubicBezTo>
                  <a:cubicBezTo>
                    <a:pt x="171004" y="77373"/>
                    <a:pt x="161177" y="80849"/>
                    <a:pt x="152400" y="85725"/>
                  </a:cubicBezTo>
                  <a:cubicBezTo>
                    <a:pt x="132386" y="96844"/>
                    <a:pt x="72495" y="126353"/>
                    <a:pt x="95250" y="123825"/>
                  </a:cubicBezTo>
                  <a:lnTo>
                    <a:pt x="180975" y="114300"/>
                  </a:lnTo>
                  <a:cubicBezTo>
                    <a:pt x="177800" y="95250"/>
                    <a:pt x="189475" y="64083"/>
                    <a:pt x="171450" y="57150"/>
                  </a:cubicBezTo>
                  <a:cubicBezTo>
                    <a:pt x="76955" y="20806"/>
                    <a:pt x="69011" y="48883"/>
                    <a:pt x="38100" y="95250"/>
                  </a:cubicBezTo>
                  <a:cubicBezTo>
                    <a:pt x="41275" y="111125"/>
                    <a:pt x="37261" y="130438"/>
                    <a:pt x="47625" y="142875"/>
                  </a:cubicBezTo>
                  <a:cubicBezTo>
                    <a:pt x="56006" y="152932"/>
                    <a:pt x="72640" y="152797"/>
                    <a:pt x="85725" y="152400"/>
                  </a:cubicBezTo>
                  <a:cubicBezTo>
                    <a:pt x="177976" y="149605"/>
                    <a:pt x="269875" y="139700"/>
                    <a:pt x="361950" y="133350"/>
                  </a:cubicBezTo>
                  <a:cubicBezTo>
                    <a:pt x="371475" y="127000"/>
                    <a:pt x="382430" y="122395"/>
                    <a:pt x="390525" y="114300"/>
                  </a:cubicBezTo>
                  <a:cubicBezTo>
                    <a:pt x="418720" y="86105"/>
                    <a:pt x="420144" y="57132"/>
                    <a:pt x="390525" y="19050"/>
                  </a:cubicBezTo>
                  <a:cubicBezTo>
                    <a:pt x="380028" y="5554"/>
                    <a:pt x="358775" y="6350"/>
                    <a:pt x="342900" y="0"/>
                  </a:cubicBezTo>
                  <a:cubicBezTo>
                    <a:pt x="276225" y="3175"/>
                    <a:pt x="209395" y="3982"/>
                    <a:pt x="142875" y="9525"/>
                  </a:cubicBezTo>
                  <a:cubicBezTo>
                    <a:pt x="132869" y="10359"/>
                    <a:pt x="121400" y="11950"/>
                    <a:pt x="114300" y="19050"/>
                  </a:cubicBezTo>
                  <a:cubicBezTo>
                    <a:pt x="107200" y="26150"/>
                    <a:pt x="107950" y="38100"/>
                    <a:pt x="104775" y="47625"/>
                  </a:cubicBezTo>
                  <a:cubicBezTo>
                    <a:pt x="107950" y="57150"/>
                    <a:pt x="106130" y="70364"/>
                    <a:pt x="114300" y="76200"/>
                  </a:cubicBezTo>
                  <a:cubicBezTo>
                    <a:pt x="130640" y="87872"/>
                    <a:pt x="171450" y="95250"/>
                    <a:pt x="171450" y="95250"/>
                  </a:cubicBezTo>
                  <a:cubicBezTo>
                    <a:pt x="134356" y="107615"/>
                    <a:pt x="149975" y="97675"/>
                    <a:pt x="123825" y="1238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95" name="Group 194"/>
          <p:cNvGrpSpPr>
            <a:grpSpLocks/>
          </p:cNvGrpSpPr>
          <p:nvPr/>
        </p:nvGrpSpPr>
        <p:grpSpPr bwMode="auto">
          <a:xfrm>
            <a:off x="8789989" y="5434013"/>
            <a:ext cx="771525" cy="442912"/>
            <a:chOff x="1991361" y="4716509"/>
            <a:chExt cx="770355" cy="442550"/>
          </a:xfrm>
        </p:grpSpPr>
        <p:cxnSp>
          <p:nvCxnSpPr>
            <p:cNvPr id="196" name="Straight Arrow Connector 195"/>
            <p:cNvCxnSpPr/>
            <p:nvPr/>
          </p:nvCxnSpPr>
          <p:spPr>
            <a:xfrm flipH="1">
              <a:off x="2471644" y="4916371"/>
              <a:ext cx="290072" cy="2426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629" name="TextBox 196"/>
            <p:cNvSpPr txBox="1">
              <a:spLocks noChangeArrowheads="1"/>
            </p:cNvSpPr>
            <p:nvPr/>
          </p:nvSpPr>
          <p:spPr bwMode="auto">
            <a:xfrm>
              <a:off x="1991361" y="4716509"/>
              <a:ext cx="676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Suck</a:t>
              </a:r>
              <a:endParaRPr lang="en-US" altLang="en-US"/>
            </a:p>
          </p:txBody>
        </p:sp>
      </p:grpSp>
      <p:grpSp>
        <p:nvGrpSpPr>
          <p:cNvPr id="198" name="Group 197"/>
          <p:cNvGrpSpPr>
            <a:grpSpLocks/>
          </p:cNvGrpSpPr>
          <p:nvPr/>
        </p:nvGrpSpPr>
        <p:grpSpPr bwMode="auto">
          <a:xfrm>
            <a:off x="7167564" y="5949950"/>
            <a:ext cx="2116137" cy="412750"/>
            <a:chOff x="2029212" y="5857040"/>
            <a:chExt cx="2116761" cy="412522"/>
          </a:xfrm>
        </p:grpSpPr>
        <p:grpSp>
          <p:nvGrpSpPr>
            <p:cNvPr id="67619" name="Group 198"/>
            <p:cNvGrpSpPr>
              <a:grpSpLocks/>
            </p:cNvGrpSpPr>
            <p:nvPr/>
          </p:nvGrpSpPr>
          <p:grpSpPr bwMode="auto">
            <a:xfrm>
              <a:off x="2029212" y="5857040"/>
              <a:ext cx="1026197" cy="371476"/>
              <a:chOff x="2029212" y="5857040"/>
              <a:chExt cx="1026197" cy="371476"/>
            </a:xfrm>
          </p:grpSpPr>
          <p:sp>
            <p:nvSpPr>
              <p:cNvPr id="206" name="Rectangle 205"/>
              <p:cNvSpPr/>
              <p:nvPr/>
            </p:nvSpPr>
            <p:spPr>
              <a:xfrm>
                <a:off x="2029212" y="5857040"/>
                <a:ext cx="514502" cy="371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7" name="Rectangle 206"/>
              <p:cNvSpPr/>
              <p:nvPr/>
            </p:nvSpPr>
            <p:spPr>
              <a:xfrm>
                <a:off x="2540538" y="5857040"/>
                <a:ext cx="514502" cy="371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67620" name="Group 199"/>
            <p:cNvGrpSpPr>
              <a:grpSpLocks/>
            </p:cNvGrpSpPr>
            <p:nvPr/>
          </p:nvGrpSpPr>
          <p:grpSpPr bwMode="auto">
            <a:xfrm>
              <a:off x="3119776" y="5857040"/>
              <a:ext cx="1026197" cy="371476"/>
              <a:chOff x="2029212" y="5857040"/>
              <a:chExt cx="1026197" cy="371476"/>
            </a:xfrm>
          </p:grpSpPr>
          <p:sp>
            <p:nvSpPr>
              <p:cNvPr id="204" name="Rectangle 203"/>
              <p:cNvSpPr/>
              <p:nvPr/>
            </p:nvSpPr>
            <p:spPr>
              <a:xfrm>
                <a:off x="2029581" y="5857040"/>
                <a:ext cx="514502" cy="371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5" name="Rectangle 204"/>
              <p:cNvSpPr/>
              <p:nvPr/>
            </p:nvSpPr>
            <p:spPr>
              <a:xfrm>
                <a:off x="2540907" y="5857040"/>
                <a:ext cx="514502" cy="371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7621" name="TextBox 200"/>
            <p:cNvSpPr txBox="1">
              <a:spLocks noChangeArrowheads="1"/>
            </p:cNvSpPr>
            <p:nvPr/>
          </p:nvSpPr>
          <p:spPr bwMode="auto">
            <a:xfrm>
              <a:off x="2619268" y="5867061"/>
              <a:ext cx="238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sp>
          <p:nvSpPr>
            <p:cNvPr id="67622" name="TextBox 201"/>
            <p:cNvSpPr txBox="1">
              <a:spLocks noChangeArrowheads="1"/>
            </p:cNvSpPr>
            <p:nvPr/>
          </p:nvSpPr>
          <p:spPr bwMode="auto">
            <a:xfrm>
              <a:off x="3692500" y="5900230"/>
              <a:ext cx="238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t>V</a:t>
              </a:r>
              <a:endParaRPr lang="en-US" altLang="en-US" b="1"/>
            </a:p>
          </p:txBody>
        </p:sp>
        <p:sp>
          <p:nvSpPr>
            <p:cNvPr id="203" name="Freeform 202"/>
            <p:cNvSpPr/>
            <p:nvPr/>
          </p:nvSpPr>
          <p:spPr>
            <a:xfrm>
              <a:off x="3201132" y="6014116"/>
              <a:ext cx="311242" cy="166595"/>
            </a:xfrm>
            <a:custGeom>
              <a:avLst/>
              <a:gdLst>
                <a:gd name="connsiteX0" fmla="*/ 104775 w 412208"/>
                <a:gd name="connsiteY0" fmla="*/ 57150 h 166484"/>
                <a:gd name="connsiteX1" fmla="*/ 57150 w 412208"/>
                <a:gd name="connsiteY1" fmla="*/ 66675 h 166484"/>
                <a:gd name="connsiteX2" fmla="*/ 95250 w 412208"/>
                <a:gd name="connsiteY2" fmla="*/ 142875 h 166484"/>
                <a:gd name="connsiteX3" fmla="*/ 247650 w 412208"/>
                <a:gd name="connsiteY3" fmla="*/ 133350 h 166484"/>
                <a:gd name="connsiteX4" fmla="*/ 228600 w 412208"/>
                <a:gd name="connsiteY4" fmla="*/ 76200 h 166484"/>
                <a:gd name="connsiteX5" fmla="*/ 161925 w 412208"/>
                <a:gd name="connsiteY5" fmla="*/ 66675 h 166484"/>
                <a:gd name="connsiteX6" fmla="*/ 19050 w 412208"/>
                <a:gd name="connsiteY6" fmla="*/ 95250 h 166484"/>
                <a:gd name="connsiteX7" fmla="*/ 0 w 412208"/>
                <a:gd name="connsiteY7" fmla="*/ 123825 h 166484"/>
                <a:gd name="connsiteX8" fmla="*/ 352425 w 412208"/>
                <a:gd name="connsiteY8" fmla="*/ 133350 h 166484"/>
                <a:gd name="connsiteX9" fmla="*/ 342900 w 412208"/>
                <a:gd name="connsiteY9" fmla="*/ 76200 h 166484"/>
                <a:gd name="connsiteX10" fmla="*/ 314325 w 412208"/>
                <a:gd name="connsiteY10" fmla="*/ 66675 h 166484"/>
                <a:gd name="connsiteX11" fmla="*/ 180975 w 412208"/>
                <a:gd name="connsiteY11" fmla="*/ 76200 h 166484"/>
                <a:gd name="connsiteX12" fmla="*/ 152400 w 412208"/>
                <a:gd name="connsiteY12" fmla="*/ 85725 h 166484"/>
                <a:gd name="connsiteX13" fmla="*/ 95250 w 412208"/>
                <a:gd name="connsiteY13" fmla="*/ 123825 h 166484"/>
                <a:gd name="connsiteX14" fmla="*/ 180975 w 412208"/>
                <a:gd name="connsiteY14" fmla="*/ 114300 h 166484"/>
                <a:gd name="connsiteX15" fmla="*/ 171450 w 412208"/>
                <a:gd name="connsiteY15" fmla="*/ 57150 h 166484"/>
                <a:gd name="connsiteX16" fmla="*/ 38100 w 412208"/>
                <a:gd name="connsiteY16" fmla="*/ 95250 h 166484"/>
                <a:gd name="connsiteX17" fmla="*/ 47625 w 412208"/>
                <a:gd name="connsiteY17" fmla="*/ 142875 h 166484"/>
                <a:gd name="connsiteX18" fmla="*/ 85725 w 412208"/>
                <a:gd name="connsiteY18" fmla="*/ 152400 h 166484"/>
                <a:gd name="connsiteX19" fmla="*/ 361950 w 412208"/>
                <a:gd name="connsiteY19" fmla="*/ 133350 h 166484"/>
                <a:gd name="connsiteX20" fmla="*/ 390525 w 412208"/>
                <a:gd name="connsiteY20" fmla="*/ 114300 h 166484"/>
                <a:gd name="connsiteX21" fmla="*/ 390525 w 412208"/>
                <a:gd name="connsiteY21" fmla="*/ 19050 h 166484"/>
                <a:gd name="connsiteX22" fmla="*/ 342900 w 412208"/>
                <a:gd name="connsiteY22" fmla="*/ 0 h 166484"/>
                <a:gd name="connsiteX23" fmla="*/ 142875 w 412208"/>
                <a:gd name="connsiteY23" fmla="*/ 9525 h 166484"/>
                <a:gd name="connsiteX24" fmla="*/ 114300 w 412208"/>
                <a:gd name="connsiteY24" fmla="*/ 19050 h 166484"/>
                <a:gd name="connsiteX25" fmla="*/ 104775 w 412208"/>
                <a:gd name="connsiteY25" fmla="*/ 47625 h 166484"/>
                <a:gd name="connsiteX26" fmla="*/ 114300 w 412208"/>
                <a:gd name="connsiteY26" fmla="*/ 76200 h 166484"/>
                <a:gd name="connsiteX27" fmla="*/ 171450 w 412208"/>
                <a:gd name="connsiteY27" fmla="*/ 95250 h 166484"/>
                <a:gd name="connsiteX28" fmla="*/ 123825 w 412208"/>
                <a:gd name="connsiteY28" fmla="*/ 123825 h 166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2208" h="166484">
                  <a:moveTo>
                    <a:pt x="104775" y="57150"/>
                  </a:moveTo>
                  <a:cubicBezTo>
                    <a:pt x="88900" y="60325"/>
                    <a:pt x="65182" y="52619"/>
                    <a:pt x="57150" y="66675"/>
                  </a:cubicBezTo>
                  <a:cubicBezTo>
                    <a:pt x="31976" y="110730"/>
                    <a:pt x="72289" y="127568"/>
                    <a:pt x="95250" y="142875"/>
                  </a:cubicBezTo>
                  <a:cubicBezTo>
                    <a:pt x="146050" y="139700"/>
                    <a:pt x="202124" y="156113"/>
                    <a:pt x="247650" y="133350"/>
                  </a:cubicBezTo>
                  <a:cubicBezTo>
                    <a:pt x="265611" y="124370"/>
                    <a:pt x="244451" y="88528"/>
                    <a:pt x="228600" y="76200"/>
                  </a:cubicBezTo>
                  <a:cubicBezTo>
                    <a:pt x="210879" y="62417"/>
                    <a:pt x="184150" y="69850"/>
                    <a:pt x="161925" y="66675"/>
                  </a:cubicBezTo>
                  <a:cubicBezTo>
                    <a:pt x="109553" y="71039"/>
                    <a:pt x="57477" y="56823"/>
                    <a:pt x="19050" y="95250"/>
                  </a:cubicBezTo>
                  <a:cubicBezTo>
                    <a:pt x="10955" y="103345"/>
                    <a:pt x="6350" y="114300"/>
                    <a:pt x="0" y="123825"/>
                  </a:cubicBezTo>
                  <a:cubicBezTo>
                    <a:pt x="125172" y="173894"/>
                    <a:pt x="130607" y="183438"/>
                    <a:pt x="352425" y="133350"/>
                  </a:cubicBezTo>
                  <a:cubicBezTo>
                    <a:pt x="371263" y="129096"/>
                    <a:pt x="352482" y="92968"/>
                    <a:pt x="342900" y="76200"/>
                  </a:cubicBezTo>
                  <a:cubicBezTo>
                    <a:pt x="337919" y="67483"/>
                    <a:pt x="323850" y="69850"/>
                    <a:pt x="314325" y="66675"/>
                  </a:cubicBezTo>
                  <a:cubicBezTo>
                    <a:pt x="269875" y="69850"/>
                    <a:pt x="225233" y="70993"/>
                    <a:pt x="180975" y="76200"/>
                  </a:cubicBezTo>
                  <a:cubicBezTo>
                    <a:pt x="171004" y="77373"/>
                    <a:pt x="161177" y="80849"/>
                    <a:pt x="152400" y="85725"/>
                  </a:cubicBezTo>
                  <a:cubicBezTo>
                    <a:pt x="132386" y="96844"/>
                    <a:pt x="72495" y="126353"/>
                    <a:pt x="95250" y="123825"/>
                  </a:cubicBezTo>
                  <a:lnTo>
                    <a:pt x="180975" y="114300"/>
                  </a:lnTo>
                  <a:cubicBezTo>
                    <a:pt x="177800" y="95250"/>
                    <a:pt x="189475" y="64083"/>
                    <a:pt x="171450" y="57150"/>
                  </a:cubicBezTo>
                  <a:cubicBezTo>
                    <a:pt x="76955" y="20806"/>
                    <a:pt x="69011" y="48883"/>
                    <a:pt x="38100" y="95250"/>
                  </a:cubicBezTo>
                  <a:cubicBezTo>
                    <a:pt x="41275" y="111125"/>
                    <a:pt x="37261" y="130438"/>
                    <a:pt x="47625" y="142875"/>
                  </a:cubicBezTo>
                  <a:cubicBezTo>
                    <a:pt x="56006" y="152932"/>
                    <a:pt x="72640" y="152797"/>
                    <a:pt x="85725" y="152400"/>
                  </a:cubicBezTo>
                  <a:cubicBezTo>
                    <a:pt x="177976" y="149605"/>
                    <a:pt x="269875" y="139700"/>
                    <a:pt x="361950" y="133350"/>
                  </a:cubicBezTo>
                  <a:cubicBezTo>
                    <a:pt x="371475" y="127000"/>
                    <a:pt x="382430" y="122395"/>
                    <a:pt x="390525" y="114300"/>
                  </a:cubicBezTo>
                  <a:cubicBezTo>
                    <a:pt x="418720" y="86105"/>
                    <a:pt x="420144" y="57132"/>
                    <a:pt x="390525" y="19050"/>
                  </a:cubicBezTo>
                  <a:cubicBezTo>
                    <a:pt x="380028" y="5554"/>
                    <a:pt x="358775" y="6350"/>
                    <a:pt x="342900" y="0"/>
                  </a:cubicBezTo>
                  <a:cubicBezTo>
                    <a:pt x="276225" y="3175"/>
                    <a:pt x="209395" y="3982"/>
                    <a:pt x="142875" y="9525"/>
                  </a:cubicBezTo>
                  <a:cubicBezTo>
                    <a:pt x="132869" y="10359"/>
                    <a:pt x="121400" y="11950"/>
                    <a:pt x="114300" y="19050"/>
                  </a:cubicBezTo>
                  <a:cubicBezTo>
                    <a:pt x="107200" y="26150"/>
                    <a:pt x="107950" y="38100"/>
                    <a:pt x="104775" y="47625"/>
                  </a:cubicBezTo>
                  <a:cubicBezTo>
                    <a:pt x="107950" y="57150"/>
                    <a:pt x="106130" y="70364"/>
                    <a:pt x="114300" y="76200"/>
                  </a:cubicBezTo>
                  <a:cubicBezTo>
                    <a:pt x="130640" y="87872"/>
                    <a:pt x="171450" y="95250"/>
                    <a:pt x="171450" y="95250"/>
                  </a:cubicBezTo>
                  <a:cubicBezTo>
                    <a:pt x="134356" y="107615"/>
                    <a:pt x="149975" y="97675"/>
                    <a:pt x="123825" y="12382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11" name="Group 210"/>
          <p:cNvGrpSpPr>
            <a:grpSpLocks/>
          </p:cNvGrpSpPr>
          <p:nvPr/>
        </p:nvGrpSpPr>
        <p:grpSpPr bwMode="auto">
          <a:xfrm>
            <a:off x="4224338" y="4873625"/>
            <a:ext cx="3060700" cy="369888"/>
            <a:chOff x="2700052" y="4874300"/>
            <a:chExt cx="3061405" cy="369332"/>
          </a:xfrm>
        </p:grpSpPr>
        <p:cxnSp>
          <p:nvCxnSpPr>
            <p:cNvPr id="209" name="Straight Arrow Connector 208"/>
            <p:cNvCxnSpPr/>
            <p:nvPr/>
          </p:nvCxnSpPr>
          <p:spPr>
            <a:xfrm>
              <a:off x="2700052" y="5207174"/>
              <a:ext cx="306140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618" name="TextBox 209"/>
            <p:cNvSpPr txBox="1">
              <a:spLocks noChangeArrowheads="1"/>
            </p:cNvSpPr>
            <p:nvPr/>
          </p:nvSpPr>
          <p:spPr bwMode="auto">
            <a:xfrm>
              <a:off x="3744231" y="4874300"/>
              <a:ext cx="676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Right</a:t>
              </a:r>
              <a:endParaRPr lang="en-US" altLang="en-US"/>
            </a:p>
          </p:txBody>
        </p:sp>
      </p:grpSp>
      <p:grpSp>
        <p:nvGrpSpPr>
          <p:cNvPr id="212" name="Group 211"/>
          <p:cNvGrpSpPr>
            <a:grpSpLocks/>
          </p:cNvGrpSpPr>
          <p:nvPr/>
        </p:nvGrpSpPr>
        <p:grpSpPr bwMode="auto">
          <a:xfrm>
            <a:off x="4232275" y="5240338"/>
            <a:ext cx="3087688" cy="368300"/>
            <a:chOff x="2700385" y="4874300"/>
            <a:chExt cx="3086650" cy="369332"/>
          </a:xfrm>
        </p:grpSpPr>
        <p:cxnSp>
          <p:nvCxnSpPr>
            <p:cNvPr id="213" name="Straight Arrow Connector 212"/>
            <p:cNvCxnSpPr/>
            <p:nvPr/>
          </p:nvCxnSpPr>
          <p:spPr>
            <a:xfrm flipH="1">
              <a:off x="2700385" y="5199057"/>
              <a:ext cx="3086650" cy="63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616" name="TextBox 213"/>
            <p:cNvSpPr txBox="1">
              <a:spLocks noChangeArrowheads="1"/>
            </p:cNvSpPr>
            <p:nvPr/>
          </p:nvSpPr>
          <p:spPr bwMode="auto">
            <a:xfrm>
              <a:off x="3744231" y="4874300"/>
              <a:ext cx="676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Left</a:t>
              </a:r>
              <a:endParaRPr lang="en-US" altLang="en-US"/>
            </a:p>
          </p:txBody>
        </p:sp>
      </p:grpSp>
      <p:grpSp>
        <p:nvGrpSpPr>
          <p:cNvPr id="21" name="Group 20"/>
          <p:cNvGrpSpPr/>
          <p:nvPr/>
        </p:nvGrpSpPr>
        <p:grpSpPr>
          <a:xfrm>
            <a:off x="1230489" y="3420533"/>
            <a:ext cx="1783644" cy="2788356"/>
            <a:chOff x="1230489" y="3420533"/>
            <a:chExt cx="1783644" cy="2788356"/>
          </a:xfrm>
        </p:grpSpPr>
        <p:sp>
          <p:nvSpPr>
            <p:cNvPr id="13" name="Freeform 12"/>
            <p:cNvSpPr/>
            <p:nvPr/>
          </p:nvSpPr>
          <p:spPr>
            <a:xfrm>
              <a:off x="1230489" y="3420533"/>
              <a:ext cx="1783644" cy="2788356"/>
            </a:xfrm>
            <a:custGeom>
              <a:avLst/>
              <a:gdLst>
                <a:gd name="connsiteX0" fmla="*/ 519289 w 1783644"/>
                <a:gd name="connsiteY0" fmla="*/ 0 h 2788356"/>
                <a:gd name="connsiteX1" fmla="*/ 462844 w 1783644"/>
                <a:gd name="connsiteY1" fmla="*/ 45156 h 2788356"/>
                <a:gd name="connsiteX2" fmla="*/ 361244 w 1783644"/>
                <a:gd name="connsiteY2" fmla="*/ 90311 h 2788356"/>
                <a:gd name="connsiteX3" fmla="*/ 327378 w 1783644"/>
                <a:gd name="connsiteY3" fmla="*/ 124178 h 2788356"/>
                <a:gd name="connsiteX4" fmla="*/ 259644 w 1783644"/>
                <a:gd name="connsiteY4" fmla="*/ 214489 h 2788356"/>
                <a:gd name="connsiteX5" fmla="*/ 248355 w 1783644"/>
                <a:gd name="connsiteY5" fmla="*/ 248356 h 2788356"/>
                <a:gd name="connsiteX6" fmla="*/ 203200 w 1783644"/>
                <a:gd name="connsiteY6" fmla="*/ 316089 h 2788356"/>
                <a:gd name="connsiteX7" fmla="*/ 180622 w 1783644"/>
                <a:gd name="connsiteY7" fmla="*/ 383823 h 2788356"/>
                <a:gd name="connsiteX8" fmla="*/ 169333 w 1783644"/>
                <a:gd name="connsiteY8" fmla="*/ 428978 h 2788356"/>
                <a:gd name="connsiteX9" fmla="*/ 146755 w 1783644"/>
                <a:gd name="connsiteY9" fmla="*/ 462845 h 2788356"/>
                <a:gd name="connsiteX10" fmla="*/ 112889 w 1783644"/>
                <a:gd name="connsiteY10" fmla="*/ 598311 h 2788356"/>
                <a:gd name="connsiteX11" fmla="*/ 101600 w 1783644"/>
                <a:gd name="connsiteY11" fmla="*/ 654756 h 2788356"/>
                <a:gd name="connsiteX12" fmla="*/ 90311 w 1783644"/>
                <a:gd name="connsiteY12" fmla="*/ 699911 h 2788356"/>
                <a:gd name="connsiteX13" fmla="*/ 79022 w 1783644"/>
                <a:gd name="connsiteY13" fmla="*/ 733778 h 2788356"/>
                <a:gd name="connsiteX14" fmla="*/ 67733 w 1783644"/>
                <a:gd name="connsiteY14" fmla="*/ 790223 h 2788356"/>
                <a:gd name="connsiteX15" fmla="*/ 45155 w 1783644"/>
                <a:gd name="connsiteY15" fmla="*/ 824089 h 2788356"/>
                <a:gd name="connsiteX16" fmla="*/ 22578 w 1783644"/>
                <a:gd name="connsiteY16" fmla="*/ 1151467 h 2788356"/>
                <a:gd name="connsiteX17" fmla="*/ 0 w 1783644"/>
                <a:gd name="connsiteY17" fmla="*/ 1354667 h 2788356"/>
                <a:gd name="connsiteX18" fmla="*/ 11289 w 1783644"/>
                <a:gd name="connsiteY18" fmla="*/ 1478845 h 2788356"/>
                <a:gd name="connsiteX19" fmla="*/ 0 w 1783644"/>
                <a:gd name="connsiteY19" fmla="*/ 1535289 h 2788356"/>
                <a:gd name="connsiteX20" fmla="*/ 11289 w 1783644"/>
                <a:gd name="connsiteY20" fmla="*/ 1659467 h 2788356"/>
                <a:gd name="connsiteX21" fmla="*/ 45155 w 1783644"/>
                <a:gd name="connsiteY21" fmla="*/ 1783645 h 2788356"/>
                <a:gd name="connsiteX22" fmla="*/ 67733 w 1783644"/>
                <a:gd name="connsiteY22" fmla="*/ 1873956 h 2788356"/>
                <a:gd name="connsiteX23" fmla="*/ 90311 w 1783644"/>
                <a:gd name="connsiteY23" fmla="*/ 1919111 h 2788356"/>
                <a:gd name="connsiteX24" fmla="*/ 135467 w 1783644"/>
                <a:gd name="connsiteY24" fmla="*/ 2020711 h 2788356"/>
                <a:gd name="connsiteX25" fmla="*/ 158044 w 1783644"/>
                <a:gd name="connsiteY25" fmla="*/ 2156178 h 2788356"/>
                <a:gd name="connsiteX26" fmla="*/ 180622 w 1783644"/>
                <a:gd name="connsiteY26" fmla="*/ 2235200 h 2788356"/>
                <a:gd name="connsiteX27" fmla="*/ 214489 w 1783644"/>
                <a:gd name="connsiteY27" fmla="*/ 2325511 h 2788356"/>
                <a:gd name="connsiteX28" fmla="*/ 237067 w 1783644"/>
                <a:gd name="connsiteY28" fmla="*/ 2359378 h 2788356"/>
                <a:gd name="connsiteX29" fmla="*/ 349955 w 1783644"/>
                <a:gd name="connsiteY29" fmla="*/ 2427111 h 2788356"/>
                <a:gd name="connsiteX30" fmla="*/ 383822 w 1783644"/>
                <a:gd name="connsiteY30" fmla="*/ 2449689 h 2788356"/>
                <a:gd name="connsiteX31" fmla="*/ 428978 w 1783644"/>
                <a:gd name="connsiteY31" fmla="*/ 2460978 h 2788356"/>
                <a:gd name="connsiteX32" fmla="*/ 462844 w 1783644"/>
                <a:gd name="connsiteY32" fmla="*/ 2472267 h 2788356"/>
                <a:gd name="connsiteX33" fmla="*/ 587022 w 1783644"/>
                <a:gd name="connsiteY33" fmla="*/ 2483556 h 2788356"/>
                <a:gd name="connsiteX34" fmla="*/ 643467 w 1783644"/>
                <a:gd name="connsiteY34" fmla="*/ 2494845 h 2788356"/>
                <a:gd name="connsiteX35" fmla="*/ 711200 w 1783644"/>
                <a:gd name="connsiteY35" fmla="*/ 2517423 h 2788356"/>
                <a:gd name="connsiteX36" fmla="*/ 790222 w 1783644"/>
                <a:gd name="connsiteY36" fmla="*/ 2528711 h 2788356"/>
                <a:gd name="connsiteX37" fmla="*/ 824089 w 1783644"/>
                <a:gd name="connsiteY37" fmla="*/ 2540000 h 2788356"/>
                <a:gd name="connsiteX38" fmla="*/ 948267 w 1783644"/>
                <a:gd name="connsiteY38" fmla="*/ 2562578 h 2788356"/>
                <a:gd name="connsiteX39" fmla="*/ 1027289 w 1783644"/>
                <a:gd name="connsiteY39" fmla="*/ 2585156 h 2788356"/>
                <a:gd name="connsiteX40" fmla="*/ 1095022 w 1783644"/>
                <a:gd name="connsiteY40" fmla="*/ 2596445 h 2788356"/>
                <a:gd name="connsiteX41" fmla="*/ 1151467 w 1783644"/>
                <a:gd name="connsiteY41" fmla="*/ 2607734 h 2788356"/>
                <a:gd name="connsiteX42" fmla="*/ 1185333 w 1783644"/>
                <a:gd name="connsiteY42" fmla="*/ 2619023 h 2788356"/>
                <a:gd name="connsiteX43" fmla="*/ 1411111 w 1783644"/>
                <a:gd name="connsiteY43" fmla="*/ 2641600 h 2788356"/>
                <a:gd name="connsiteX44" fmla="*/ 1512711 w 1783644"/>
                <a:gd name="connsiteY44" fmla="*/ 2664178 h 2788356"/>
                <a:gd name="connsiteX45" fmla="*/ 1636889 w 1783644"/>
                <a:gd name="connsiteY45" fmla="*/ 2686756 h 2788356"/>
                <a:gd name="connsiteX46" fmla="*/ 1749778 w 1783644"/>
                <a:gd name="connsiteY46" fmla="*/ 2675467 h 2788356"/>
                <a:gd name="connsiteX47" fmla="*/ 1704622 w 1783644"/>
                <a:gd name="connsiteY47" fmla="*/ 2652889 h 2788356"/>
                <a:gd name="connsiteX48" fmla="*/ 1670755 w 1783644"/>
                <a:gd name="connsiteY48" fmla="*/ 2630311 h 2788356"/>
                <a:gd name="connsiteX49" fmla="*/ 1546578 w 1783644"/>
                <a:gd name="connsiteY49" fmla="*/ 2607734 h 2788356"/>
                <a:gd name="connsiteX50" fmla="*/ 1512711 w 1783644"/>
                <a:gd name="connsiteY50" fmla="*/ 2596445 h 2788356"/>
                <a:gd name="connsiteX51" fmla="*/ 1478844 w 1783644"/>
                <a:gd name="connsiteY51" fmla="*/ 2573867 h 2788356"/>
                <a:gd name="connsiteX52" fmla="*/ 1524000 w 1783644"/>
                <a:gd name="connsiteY52" fmla="*/ 2585156 h 2788356"/>
                <a:gd name="connsiteX53" fmla="*/ 1591733 w 1783644"/>
                <a:gd name="connsiteY53" fmla="*/ 2630311 h 2788356"/>
                <a:gd name="connsiteX54" fmla="*/ 1625600 w 1783644"/>
                <a:gd name="connsiteY54" fmla="*/ 2652889 h 2788356"/>
                <a:gd name="connsiteX55" fmla="*/ 1693333 w 1783644"/>
                <a:gd name="connsiteY55" fmla="*/ 2675467 h 2788356"/>
                <a:gd name="connsiteX56" fmla="*/ 1727200 w 1783644"/>
                <a:gd name="connsiteY56" fmla="*/ 2686756 h 2788356"/>
                <a:gd name="connsiteX57" fmla="*/ 1783644 w 1783644"/>
                <a:gd name="connsiteY57" fmla="*/ 2698045 h 2788356"/>
                <a:gd name="connsiteX58" fmla="*/ 1625600 w 1783644"/>
                <a:gd name="connsiteY58" fmla="*/ 2743200 h 2788356"/>
                <a:gd name="connsiteX59" fmla="*/ 1557867 w 1783644"/>
                <a:gd name="connsiteY59" fmla="*/ 2765778 h 2788356"/>
                <a:gd name="connsiteX60" fmla="*/ 1524000 w 1783644"/>
                <a:gd name="connsiteY60" fmla="*/ 2777067 h 2788356"/>
                <a:gd name="connsiteX61" fmla="*/ 1524000 w 1783644"/>
                <a:gd name="connsiteY61" fmla="*/ 2788356 h 278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783644" h="2788356">
                  <a:moveTo>
                    <a:pt x="519289" y="0"/>
                  </a:moveTo>
                  <a:cubicBezTo>
                    <a:pt x="500474" y="15052"/>
                    <a:pt x="483997" y="33618"/>
                    <a:pt x="462844" y="45156"/>
                  </a:cubicBezTo>
                  <a:cubicBezTo>
                    <a:pt x="377359" y="91784"/>
                    <a:pt x="417695" y="43268"/>
                    <a:pt x="361244" y="90311"/>
                  </a:cubicBezTo>
                  <a:cubicBezTo>
                    <a:pt x="348979" y="100531"/>
                    <a:pt x="337891" y="112163"/>
                    <a:pt x="327378" y="124178"/>
                  </a:cubicBezTo>
                  <a:cubicBezTo>
                    <a:pt x="289836" y="167083"/>
                    <a:pt x="286528" y="174164"/>
                    <a:pt x="259644" y="214489"/>
                  </a:cubicBezTo>
                  <a:cubicBezTo>
                    <a:pt x="255881" y="225778"/>
                    <a:pt x="254134" y="237954"/>
                    <a:pt x="248355" y="248356"/>
                  </a:cubicBezTo>
                  <a:cubicBezTo>
                    <a:pt x="235177" y="272076"/>
                    <a:pt x="203200" y="316089"/>
                    <a:pt x="203200" y="316089"/>
                  </a:cubicBezTo>
                  <a:cubicBezTo>
                    <a:pt x="195674" y="338667"/>
                    <a:pt x="186394" y="360734"/>
                    <a:pt x="180622" y="383823"/>
                  </a:cubicBezTo>
                  <a:cubicBezTo>
                    <a:pt x="176859" y="398875"/>
                    <a:pt x="175445" y="414718"/>
                    <a:pt x="169333" y="428978"/>
                  </a:cubicBezTo>
                  <a:cubicBezTo>
                    <a:pt x="163988" y="441449"/>
                    <a:pt x="154281" y="451556"/>
                    <a:pt x="146755" y="462845"/>
                  </a:cubicBezTo>
                  <a:cubicBezTo>
                    <a:pt x="122916" y="629732"/>
                    <a:pt x="152725" y="465524"/>
                    <a:pt x="112889" y="598311"/>
                  </a:cubicBezTo>
                  <a:cubicBezTo>
                    <a:pt x="107375" y="616689"/>
                    <a:pt x="105762" y="636025"/>
                    <a:pt x="101600" y="654756"/>
                  </a:cubicBezTo>
                  <a:cubicBezTo>
                    <a:pt x="98234" y="669901"/>
                    <a:pt x="94573" y="684993"/>
                    <a:pt x="90311" y="699911"/>
                  </a:cubicBezTo>
                  <a:cubicBezTo>
                    <a:pt x="87042" y="711353"/>
                    <a:pt x="81908" y="722234"/>
                    <a:pt x="79022" y="733778"/>
                  </a:cubicBezTo>
                  <a:cubicBezTo>
                    <a:pt x="74368" y="752393"/>
                    <a:pt x="74470" y="772257"/>
                    <a:pt x="67733" y="790223"/>
                  </a:cubicBezTo>
                  <a:cubicBezTo>
                    <a:pt x="62969" y="802927"/>
                    <a:pt x="52681" y="812800"/>
                    <a:pt x="45155" y="824089"/>
                  </a:cubicBezTo>
                  <a:cubicBezTo>
                    <a:pt x="16242" y="1055411"/>
                    <a:pt x="55684" y="721091"/>
                    <a:pt x="22578" y="1151467"/>
                  </a:cubicBezTo>
                  <a:cubicBezTo>
                    <a:pt x="17351" y="1219416"/>
                    <a:pt x="0" y="1354667"/>
                    <a:pt x="0" y="1354667"/>
                  </a:cubicBezTo>
                  <a:cubicBezTo>
                    <a:pt x="3763" y="1396060"/>
                    <a:pt x="11289" y="1437282"/>
                    <a:pt x="11289" y="1478845"/>
                  </a:cubicBezTo>
                  <a:cubicBezTo>
                    <a:pt x="11289" y="1498032"/>
                    <a:pt x="0" y="1516102"/>
                    <a:pt x="0" y="1535289"/>
                  </a:cubicBezTo>
                  <a:cubicBezTo>
                    <a:pt x="0" y="1576852"/>
                    <a:pt x="4807" y="1618412"/>
                    <a:pt x="11289" y="1659467"/>
                  </a:cubicBezTo>
                  <a:cubicBezTo>
                    <a:pt x="28223" y="1766716"/>
                    <a:pt x="27326" y="1718271"/>
                    <a:pt x="45155" y="1783645"/>
                  </a:cubicBezTo>
                  <a:cubicBezTo>
                    <a:pt x="53319" y="1813582"/>
                    <a:pt x="57920" y="1844518"/>
                    <a:pt x="67733" y="1873956"/>
                  </a:cubicBezTo>
                  <a:cubicBezTo>
                    <a:pt x="73055" y="1889921"/>
                    <a:pt x="83476" y="1903733"/>
                    <a:pt x="90311" y="1919111"/>
                  </a:cubicBezTo>
                  <a:cubicBezTo>
                    <a:pt x="147967" y="2048835"/>
                    <a:pt x="79886" y="1909552"/>
                    <a:pt x="135467" y="2020711"/>
                  </a:cubicBezTo>
                  <a:cubicBezTo>
                    <a:pt x="142993" y="2065867"/>
                    <a:pt x="146941" y="2111766"/>
                    <a:pt x="158044" y="2156178"/>
                  </a:cubicBezTo>
                  <a:cubicBezTo>
                    <a:pt x="193336" y="2297346"/>
                    <a:pt x="148231" y="2121833"/>
                    <a:pt x="180622" y="2235200"/>
                  </a:cubicBezTo>
                  <a:cubicBezTo>
                    <a:pt x="196497" y="2290762"/>
                    <a:pt x="184425" y="2272899"/>
                    <a:pt x="214489" y="2325511"/>
                  </a:cubicBezTo>
                  <a:cubicBezTo>
                    <a:pt x="221221" y="2337291"/>
                    <a:pt x="226856" y="2350444"/>
                    <a:pt x="237067" y="2359378"/>
                  </a:cubicBezTo>
                  <a:cubicBezTo>
                    <a:pt x="289053" y="2404867"/>
                    <a:pt x="298978" y="2397982"/>
                    <a:pt x="349955" y="2427111"/>
                  </a:cubicBezTo>
                  <a:cubicBezTo>
                    <a:pt x="361735" y="2433842"/>
                    <a:pt x="371351" y="2444344"/>
                    <a:pt x="383822" y="2449689"/>
                  </a:cubicBezTo>
                  <a:cubicBezTo>
                    <a:pt x="398083" y="2455801"/>
                    <a:pt x="414060" y="2456716"/>
                    <a:pt x="428978" y="2460978"/>
                  </a:cubicBezTo>
                  <a:cubicBezTo>
                    <a:pt x="440419" y="2464247"/>
                    <a:pt x="451064" y="2470584"/>
                    <a:pt x="462844" y="2472267"/>
                  </a:cubicBezTo>
                  <a:cubicBezTo>
                    <a:pt x="503990" y="2478145"/>
                    <a:pt x="545629" y="2479793"/>
                    <a:pt x="587022" y="2483556"/>
                  </a:cubicBezTo>
                  <a:cubicBezTo>
                    <a:pt x="605837" y="2487319"/>
                    <a:pt x="624955" y="2489796"/>
                    <a:pt x="643467" y="2494845"/>
                  </a:cubicBezTo>
                  <a:cubicBezTo>
                    <a:pt x="666427" y="2501107"/>
                    <a:pt x="687640" y="2514058"/>
                    <a:pt x="711200" y="2517423"/>
                  </a:cubicBezTo>
                  <a:lnTo>
                    <a:pt x="790222" y="2528711"/>
                  </a:lnTo>
                  <a:cubicBezTo>
                    <a:pt x="801511" y="2532474"/>
                    <a:pt x="812545" y="2537114"/>
                    <a:pt x="824089" y="2540000"/>
                  </a:cubicBezTo>
                  <a:cubicBezTo>
                    <a:pt x="855647" y="2547890"/>
                    <a:pt x="918070" y="2557545"/>
                    <a:pt x="948267" y="2562578"/>
                  </a:cubicBezTo>
                  <a:cubicBezTo>
                    <a:pt x="980546" y="2573338"/>
                    <a:pt x="991849" y="2578068"/>
                    <a:pt x="1027289" y="2585156"/>
                  </a:cubicBezTo>
                  <a:cubicBezTo>
                    <a:pt x="1049734" y="2589645"/>
                    <a:pt x="1072502" y="2592350"/>
                    <a:pt x="1095022" y="2596445"/>
                  </a:cubicBezTo>
                  <a:cubicBezTo>
                    <a:pt x="1113900" y="2599877"/>
                    <a:pt x="1132852" y="2603080"/>
                    <a:pt x="1151467" y="2607734"/>
                  </a:cubicBezTo>
                  <a:cubicBezTo>
                    <a:pt x="1163011" y="2610620"/>
                    <a:pt x="1173665" y="2616689"/>
                    <a:pt x="1185333" y="2619023"/>
                  </a:cubicBezTo>
                  <a:cubicBezTo>
                    <a:pt x="1253677" y="2632692"/>
                    <a:pt x="1347074" y="2636674"/>
                    <a:pt x="1411111" y="2641600"/>
                  </a:cubicBezTo>
                  <a:cubicBezTo>
                    <a:pt x="1477021" y="2663570"/>
                    <a:pt x="1413373" y="2644310"/>
                    <a:pt x="1512711" y="2664178"/>
                  </a:cubicBezTo>
                  <a:cubicBezTo>
                    <a:pt x="1645777" y="2690791"/>
                    <a:pt x="1436015" y="2658059"/>
                    <a:pt x="1636889" y="2686756"/>
                  </a:cubicBezTo>
                  <a:cubicBezTo>
                    <a:pt x="1674519" y="2682993"/>
                    <a:pt x="1715953" y="2692380"/>
                    <a:pt x="1749778" y="2675467"/>
                  </a:cubicBezTo>
                  <a:cubicBezTo>
                    <a:pt x="1764830" y="2667941"/>
                    <a:pt x="1719233" y="2661238"/>
                    <a:pt x="1704622" y="2652889"/>
                  </a:cubicBezTo>
                  <a:cubicBezTo>
                    <a:pt x="1692842" y="2646158"/>
                    <a:pt x="1683226" y="2635655"/>
                    <a:pt x="1670755" y="2630311"/>
                  </a:cubicBezTo>
                  <a:cubicBezTo>
                    <a:pt x="1644145" y="2618907"/>
                    <a:pt x="1564882" y="2610349"/>
                    <a:pt x="1546578" y="2607734"/>
                  </a:cubicBezTo>
                  <a:cubicBezTo>
                    <a:pt x="1535289" y="2603971"/>
                    <a:pt x="1523354" y="2601767"/>
                    <a:pt x="1512711" y="2596445"/>
                  </a:cubicBezTo>
                  <a:cubicBezTo>
                    <a:pt x="1500576" y="2590377"/>
                    <a:pt x="1469250" y="2583461"/>
                    <a:pt x="1478844" y="2573867"/>
                  </a:cubicBezTo>
                  <a:cubicBezTo>
                    <a:pt x="1489815" y="2562896"/>
                    <a:pt x="1508948" y="2581393"/>
                    <a:pt x="1524000" y="2585156"/>
                  </a:cubicBezTo>
                  <a:lnTo>
                    <a:pt x="1591733" y="2630311"/>
                  </a:lnTo>
                  <a:cubicBezTo>
                    <a:pt x="1603022" y="2637837"/>
                    <a:pt x="1612729" y="2648598"/>
                    <a:pt x="1625600" y="2652889"/>
                  </a:cubicBezTo>
                  <a:lnTo>
                    <a:pt x="1693333" y="2675467"/>
                  </a:lnTo>
                  <a:cubicBezTo>
                    <a:pt x="1704622" y="2679230"/>
                    <a:pt x="1715531" y="2684422"/>
                    <a:pt x="1727200" y="2686756"/>
                  </a:cubicBezTo>
                  <a:lnTo>
                    <a:pt x="1783644" y="2698045"/>
                  </a:lnTo>
                  <a:cubicBezTo>
                    <a:pt x="1733145" y="2773795"/>
                    <a:pt x="1783899" y="2716817"/>
                    <a:pt x="1625600" y="2743200"/>
                  </a:cubicBezTo>
                  <a:cubicBezTo>
                    <a:pt x="1602125" y="2747113"/>
                    <a:pt x="1580445" y="2758252"/>
                    <a:pt x="1557867" y="2765778"/>
                  </a:cubicBezTo>
                  <a:cubicBezTo>
                    <a:pt x="1546578" y="2769541"/>
                    <a:pt x="1524000" y="2765167"/>
                    <a:pt x="1524000" y="2777067"/>
                  </a:cubicBezTo>
                  <a:lnTo>
                    <a:pt x="1524000" y="2788356"/>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TextBox 223"/>
            <p:cNvSpPr txBox="1">
              <a:spLocks noChangeArrowheads="1"/>
            </p:cNvSpPr>
            <p:nvPr/>
          </p:nvSpPr>
          <p:spPr bwMode="auto">
            <a:xfrm>
              <a:off x="1268278" y="4224724"/>
              <a:ext cx="797194" cy="369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err="1"/>
                <a:t>Suck</a:t>
              </a:r>
              <a:endParaRPr lang="en-US" altLang="en-US" dirty="0"/>
            </a:p>
          </p:txBody>
        </p:sp>
      </p:grpSp>
      <p:grpSp>
        <p:nvGrpSpPr>
          <p:cNvPr id="27" name="Group 26"/>
          <p:cNvGrpSpPr/>
          <p:nvPr/>
        </p:nvGrpSpPr>
        <p:grpSpPr>
          <a:xfrm>
            <a:off x="9584267" y="2754489"/>
            <a:ext cx="1495051" cy="3397955"/>
            <a:chOff x="9584267" y="2754489"/>
            <a:chExt cx="1495051" cy="3397955"/>
          </a:xfrm>
        </p:grpSpPr>
        <p:sp>
          <p:nvSpPr>
            <p:cNvPr id="214" name="TextBox 223"/>
            <p:cNvSpPr txBox="1">
              <a:spLocks noChangeArrowheads="1"/>
            </p:cNvSpPr>
            <p:nvPr/>
          </p:nvSpPr>
          <p:spPr bwMode="auto">
            <a:xfrm>
              <a:off x="10261263" y="4060419"/>
              <a:ext cx="797194" cy="369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err="1"/>
                <a:t>Suck</a:t>
              </a:r>
              <a:endParaRPr lang="en-US" altLang="en-US" dirty="0"/>
            </a:p>
          </p:txBody>
        </p:sp>
        <p:sp>
          <p:nvSpPr>
            <p:cNvPr id="22" name="Freeform 21"/>
            <p:cNvSpPr/>
            <p:nvPr/>
          </p:nvSpPr>
          <p:spPr>
            <a:xfrm>
              <a:off x="9584267" y="2754489"/>
              <a:ext cx="1495051" cy="3397955"/>
            </a:xfrm>
            <a:custGeom>
              <a:avLst/>
              <a:gdLst>
                <a:gd name="connsiteX0" fmla="*/ 0 w 1495051"/>
                <a:gd name="connsiteY0" fmla="*/ 0 h 3397955"/>
                <a:gd name="connsiteX1" fmla="*/ 79022 w 1495051"/>
                <a:gd name="connsiteY1" fmla="*/ 11289 h 3397955"/>
                <a:gd name="connsiteX2" fmla="*/ 135466 w 1495051"/>
                <a:gd name="connsiteY2" fmla="*/ 33867 h 3397955"/>
                <a:gd name="connsiteX3" fmla="*/ 203200 w 1495051"/>
                <a:gd name="connsiteY3" fmla="*/ 45155 h 3397955"/>
                <a:gd name="connsiteX4" fmla="*/ 248355 w 1495051"/>
                <a:gd name="connsiteY4" fmla="*/ 79022 h 3397955"/>
                <a:gd name="connsiteX5" fmla="*/ 338666 w 1495051"/>
                <a:gd name="connsiteY5" fmla="*/ 112889 h 3397955"/>
                <a:gd name="connsiteX6" fmla="*/ 417689 w 1495051"/>
                <a:gd name="connsiteY6" fmla="*/ 158044 h 3397955"/>
                <a:gd name="connsiteX7" fmla="*/ 451555 w 1495051"/>
                <a:gd name="connsiteY7" fmla="*/ 169333 h 3397955"/>
                <a:gd name="connsiteX8" fmla="*/ 485422 w 1495051"/>
                <a:gd name="connsiteY8" fmla="*/ 203200 h 3397955"/>
                <a:gd name="connsiteX9" fmla="*/ 598311 w 1495051"/>
                <a:gd name="connsiteY9" fmla="*/ 270933 h 3397955"/>
                <a:gd name="connsiteX10" fmla="*/ 632177 w 1495051"/>
                <a:gd name="connsiteY10" fmla="*/ 316089 h 3397955"/>
                <a:gd name="connsiteX11" fmla="*/ 699911 w 1495051"/>
                <a:gd name="connsiteY11" fmla="*/ 372533 h 3397955"/>
                <a:gd name="connsiteX12" fmla="*/ 767644 w 1495051"/>
                <a:gd name="connsiteY12" fmla="*/ 451555 h 3397955"/>
                <a:gd name="connsiteX13" fmla="*/ 801511 w 1495051"/>
                <a:gd name="connsiteY13" fmla="*/ 462844 h 3397955"/>
                <a:gd name="connsiteX14" fmla="*/ 869244 w 1495051"/>
                <a:gd name="connsiteY14" fmla="*/ 496711 h 3397955"/>
                <a:gd name="connsiteX15" fmla="*/ 936977 w 1495051"/>
                <a:gd name="connsiteY15" fmla="*/ 541867 h 3397955"/>
                <a:gd name="connsiteX16" fmla="*/ 1061155 w 1495051"/>
                <a:gd name="connsiteY16" fmla="*/ 643467 h 3397955"/>
                <a:gd name="connsiteX17" fmla="*/ 1095022 w 1495051"/>
                <a:gd name="connsiteY17" fmla="*/ 688622 h 3397955"/>
                <a:gd name="connsiteX18" fmla="*/ 1140177 w 1495051"/>
                <a:gd name="connsiteY18" fmla="*/ 722489 h 3397955"/>
                <a:gd name="connsiteX19" fmla="*/ 1162755 w 1495051"/>
                <a:gd name="connsiteY19" fmla="*/ 756355 h 3397955"/>
                <a:gd name="connsiteX20" fmla="*/ 1196622 w 1495051"/>
                <a:gd name="connsiteY20" fmla="*/ 801511 h 3397955"/>
                <a:gd name="connsiteX21" fmla="*/ 1230489 w 1495051"/>
                <a:gd name="connsiteY21" fmla="*/ 835378 h 3397955"/>
                <a:gd name="connsiteX22" fmla="*/ 1275644 w 1495051"/>
                <a:gd name="connsiteY22" fmla="*/ 891822 h 3397955"/>
                <a:gd name="connsiteX23" fmla="*/ 1286933 w 1495051"/>
                <a:gd name="connsiteY23" fmla="*/ 925689 h 3397955"/>
                <a:gd name="connsiteX24" fmla="*/ 1343377 w 1495051"/>
                <a:gd name="connsiteY24" fmla="*/ 993422 h 3397955"/>
                <a:gd name="connsiteX25" fmla="*/ 1354666 w 1495051"/>
                <a:gd name="connsiteY25" fmla="*/ 1038578 h 3397955"/>
                <a:gd name="connsiteX26" fmla="*/ 1388533 w 1495051"/>
                <a:gd name="connsiteY26" fmla="*/ 1083733 h 3397955"/>
                <a:gd name="connsiteX27" fmla="*/ 1411111 w 1495051"/>
                <a:gd name="connsiteY27" fmla="*/ 1117600 h 3397955"/>
                <a:gd name="connsiteX28" fmla="*/ 1422400 w 1495051"/>
                <a:gd name="connsiteY28" fmla="*/ 1174044 h 3397955"/>
                <a:gd name="connsiteX29" fmla="*/ 1444977 w 1495051"/>
                <a:gd name="connsiteY29" fmla="*/ 1219200 h 3397955"/>
                <a:gd name="connsiteX30" fmla="*/ 1456266 w 1495051"/>
                <a:gd name="connsiteY30" fmla="*/ 1264355 h 3397955"/>
                <a:gd name="connsiteX31" fmla="*/ 1467555 w 1495051"/>
                <a:gd name="connsiteY31" fmla="*/ 1354667 h 3397955"/>
                <a:gd name="connsiteX32" fmla="*/ 1478844 w 1495051"/>
                <a:gd name="connsiteY32" fmla="*/ 1422400 h 3397955"/>
                <a:gd name="connsiteX33" fmla="*/ 1490133 w 1495051"/>
                <a:gd name="connsiteY33" fmla="*/ 1715911 h 3397955"/>
                <a:gd name="connsiteX34" fmla="*/ 1467555 w 1495051"/>
                <a:gd name="connsiteY34" fmla="*/ 2223911 h 3397955"/>
                <a:gd name="connsiteX35" fmla="*/ 1456266 w 1495051"/>
                <a:gd name="connsiteY35" fmla="*/ 2257778 h 3397955"/>
                <a:gd name="connsiteX36" fmla="*/ 1444977 w 1495051"/>
                <a:gd name="connsiteY36" fmla="*/ 2731911 h 3397955"/>
                <a:gd name="connsiteX37" fmla="*/ 1433689 w 1495051"/>
                <a:gd name="connsiteY37" fmla="*/ 2765778 h 3397955"/>
                <a:gd name="connsiteX38" fmla="*/ 1309511 w 1495051"/>
                <a:gd name="connsiteY38" fmla="*/ 2856089 h 3397955"/>
                <a:gd name="connsiteX39" fmla="*/ 1174044 w 1495051"/>
                <a:gd name="connsiteY39" fmla="*/ 2957689 h 3397955"/>
                <a:gd name="connsiteX40" fmla="*/ 1095022 w 1495051"/>
                <a:gd name="connsiteY40" fmla="*/ 2980267 h 3397955"/>
                <a:gd name="connsiteX41" fmla="*/ 959555 w 1495051"/>
                <a:gd name="connsiteY41" fmla="*/ 3059289 h 3397955"/>
                <a:gd name="connsiteX42" fmla="*/ 914400 w 1495051"/>
                <a:gd name="connsiteY42" fmla="*/ 3081867 h 3397955"/>
                <a:gd name="connsiteX43" fmla="*/ 767644 w 1495051"/>
                <a:gd name="connsiteY43" fmla="*/ 3115733 h 3397955"/>
                <a:gd name="connsiteX44" fmla="*/ 609600 w 1495051"/>
                <a:gd name="connsiteY44" fmla="*/ 3206044 h 3397955"/>
                <a:gd name="connsiteX45" fmla="*/ 474133 w 1495051"/>
                <a:gd name="connsiteY45" fmla="*/ 3239911 h 3397955"/>
                <a:gd name="connsiteX46" fmla="*/ 349955 w 1495051"/>
                <a:gd name="connsiteY46" fmla="*/ 3285067 h 3397955"/>
                <a:gd name="connsiteX47" fmla="*/ 316089 w 1495051"/>
                <a:gd name="connsiteY47" fmla="*/ 3296355 h 3397955"/>
                <a:gd name="connsiteX48" fmla="*/ 282222 w 1495051"/>
                <a:gd name="connsiteY48" fmla="*/ 3318933 h 3397955"/>
                <a:gd name="connsiteX49" fmla="*/ 248355 w 1495051"/>
                <a:gd name="connsiteY49" fmla="*/ 3307644 h 3397955"/>
                <a:gd name="connsiteX50" fmla="*/ 282222 w 1495051"/>
                <a:gd name="connsiteY50" fmla="*/ 3273778 h 3397955"/>
                <a:gd name="connsiteX51" fmla="*/ 304800 w 1495051"/>
                <a:gd name="connsiteY51" fmla="*/ 3160889 h 3397955"/>
                <a:gd name="connsiteX52" fmla="*/ 248355 w 1495051"/>
                <a:gd name="connsiteY52" fmla="*/ 3307644 h 3397955"/>
                <a:gd name="connsiteX53" fmla="*/ 214489 w 1495051"/>
                <a:gd name="connsiteY53" fmla="*/ 3341511 h 3397955"/>
                <a:gd name="connsiteX54" fmla="*/ 270933 w 1495051"/>
                <a:gd name="connsiteY54" fmla="*/ 3330222 h 3397955"/>
                <a:gd name="connsiteX55" fmla="*/ 383822 w 1495051"/>
                <a:gd name="connsiteY55" fmla="*/ 3352800 h 3397955"/>
                <a:gd name="connsiteX56" fmla="*/ 417689 w 1495051"/>
                <a:gd name="connsiteY56" fmla="*/ 3375378 h 3397955"/>
                <a:gd name="connsiteX57" fmla="*/ 451555 w 1495051"/>
                <a:gd name="connsiteY57" fmla="*/ 3386667 h 3397955"/>
                <a:gd name="connsiteX58" fmla="*/ 519289 w 1495051"/>
                <a:gd name="connsiteY58" fmla="*/ 3397955 h 3397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495051" h="3397955">
                  <a:moveTo>
                    <a:pt x="0" y="0"/>
                  </a:moveTo>
                  <a:cubicBezTo>
                    <a:pt x="26341" y="3763"/>
                    <a:pt x="53208" y="4835"/>
                    <a:pt x="79022" y="11289"/>
                  </a:cubicBezTo>
                  <a:cubicBezTo>
                    <a:pt x="98681" y="16204"/>
                    <a:pt x="115916" y="28535"/>
                    <a:pt x="135466" y="33867"/>
                  </a:cubicBezTo>
                  <a:cubicBezTo>
                    <a:pt x="157549" y="39889"/>
                    <a:pt x="180622" y="41392"/>
                    <a:pt x="203200" y="45155"/>
                  </a:cubicBezTo>
                  <a:cubicBezTo>
                    <a:pt x="218252" y="56444"/>
                    <a:pt x="231908" y="69885"/>
                    <a:pt x="248355" y="79022"/>
                  </a:cubicBezTo>
                  <a:cubicBezTo>
                    <a:pt x="300972" y="108254"/>
                    <a:pt x="294311" y="93879"/>
                    <a:pt x="338666" y="112889"/>
                  </a:cubicBezTo>
                  <a:cubicBezTo>
                    <a:pt x="477210" y="172266"/>
                    <a:pt x="304313" y="101357"/>
                    <a:pt x="417689" y="158044"/>
                  </a:cubicBezTo>
                  <a:cubicBezTo>
                    <a:pt x="428332" y="163365"/>
                    <a:pt x="440266" y="165570"/>
                    <a:pt x="451555" y="169333"/>
                  </a:cubicBezTo>
                  <a:cubicBezTo>
                    <a:pt x="462844" y="180622"/>
                    <a:pt x="472820" y="193398"/>
                    <a:pt x="485422" y="203200"/>
                  </a:cubicBezTo>
                  <a:cubicBezTo>
                    <a:pt x="534462" y="241342"/>
                    <a:pt x="549162" y="246358"/>
                    <a:pt x="598311" y="270933"/>
                  </a:cubicBezTo>
                  <a:cubicBezTo>
                    <a:pt x="609600" y="285985"/>
                    <a:pt x="618873" y="302785"/>
                    <a:pt x="632177" y="316089"/>
                  </a:cubicBezTo>
                  <a:cubicBezTo>
                    <a:pt x="736695" y="420608"/>
                    <a:pt x="588947" y="243075"/>
                    <a:pt x="699911" y="372533"/>
                  </a:cubicBezTo>
                  <a:cubicBezTo>
                    <a:pt x="720782" y="396882"/>
                    <a:pt x="739628" y="432878"/>
                    <a:pt x="767644" y="451555"/>
                  </a:cubicBezTo>
                  <a:cubicBezTo>
                    <a:pt x="777545" y="458156"/>
                    <a:pt x="790222" y="459081"/>
                    <a:pt x="801511" y="462844"/>
                  </a:cubicBezTo>
                  <a:cubicBezTo>
                    <a:pt x="951844" y="563069"/>
                    <a:pt x="729039" y="418819"/>
                    <a:pt x="869244" y="496711"/>
                  </a:cubicBezTo>
                  <a:cubicBezTo>
                    <a:pt x="892964" y="509889"/>
                    <a:pt x="915976" y="524684"/>
                    <a:pt x="936977" y="541867"/>
                  </a:cubicBezTo>
                  <a:cubicBezTo>
                    <a:pt x="978370" y="575734"/>
                    <a:pt x="1029065" y="600682"/>
                    <a:pt x="1061155" y="643467"/>
                  </a:cubicBezTo>
                  <a:cubicBezTo>
                    <a:pt x="1072444" y="658519"/>
                    <a:pt x="1081718" y="675318"/>
                    <a:pt x="1095022" y="688622"/>
                  </a:cubicBezTo>
                  <a:cubicBezTo>
                    <a:pt x="1108326" y="701926"/>
                    <a:pt x="1126873" y="709185"/>
                    <a:pt x="1140177" y="722489"/>
                  </a:cubicBezTo>
                  <a:cubicBezTo>
                    <a:pt x="1149771" y="732083"/>
                    <a:pt x="1154869" y="745315"/>
                    <a:pt x="1162755" y="756355"/>
                  </a:cubicBezTo>
                  <a:cubicBezTo>
                    <a:pt x="1173691" y="771665"/>
                    <a:pt x="1184377" y="787226"/>
                    <a:pt x="1196622" y="801511"/>
                  </a:cubicBezTo>
                  <a:cubicBezTo>
                    <a:pt x="1207012" y="813633"/>
                    <a:pt x="1219976" y="823363"/>
                    <a:pt x="1230489" y="835378"/>
                  </a:cubicBezTo>
                  <a:cubicBezTo>
                    <a:pt x="1246355" y="853511"/>
                    <a:pt x="1260592" y="873007"/>
                    <a:pt x="1275644" y="891822"/>
                  </a:cubicBezTo>
                  <a:cubicBezTo>
                    <a:pt x="1279407" y="903111"/>
                    <a:pt x="1281611" y="915046"/>
                    <a:pt x="1286933" y="925689"/>
                  </a:cubicBezTo>
                  <a:cubicBezTo>
                    <a:pt x="1302649" y="957120"/>
                    <a:pt x="1318413" y="968458"/>
                    <a:pt x="1343377" y="993422"/>
                  </a:cubicBezTo>
                  <a:cubicBezTo>
                    <a:pt x="1347140" y="1008474"/>
                    <a:pt x="1347727" y="1024701"/>
                    <a:pt x="1354666" y="1038578"/>
                  </a:cubicBezTo>
                  <a:cubicBezTo>
                    <a:pt x="1363080" y="1055406"/>
                    <a:pt x="1377597" y="1068423"/>
                    <a:pt x="1388533" y="1083733"/>
                  </a:cubicBezTo>
                  <a:cubicBezTo>
                    <a:pt x="1396419" y="1094773"/>
                    <a:pt x="1403585" y="1106311"/>
                    <a:pt x="1411111" y="1117600"/>
                  </a:cubicBezTo>
                  <a:cubicBezTo>
                    <a:pt x="1414874" y="1136415"/>
                    <a:pt x="1416333" y="1155841"/>
                    <a:pt x="1422400" y="1174044"/>
                  </a:cubicBezTo>
                  <a:cubicBezTo>
                    <a:pt x="1427722" y="1190009"/>
                    <a:pt x="1439068" y="1203443"/>
                    <a:pt x="1444977" y="1219200"/>
                  </a:cubicBezTo>
                  <a:cubicBezTo>
                    <a:pt x="1450425" y="1233727"/>
                    <a:pt x="1452503" y="1249303"/>
                    <a:pt x="1456266" y="1264355"/>
                  </a:cubicBezTo>
                  <a:cubicBezTo>
                    <a:pt x="1460029" y="1294459"/>
                    <a:pt x="1463264" y="1324634"/>
                    <a:pt x="1467555" y="1354667"/>
                  </a:cubicBezTo>
                  <a:cubicBezTo>
                    <a:pt x="1470792" y="1377326"/>
                    <a:pt x="1477416" y="1399555"/>
                    <a:pt x="1478844" y="1422400"/>
                  </a:cubicBezTo>
                  <a:cubicBezTo>
                    <a:pt x="1484951" y="1520119"/>
                    <a:pt x="1486370" y="1618074"/>
                    <a:pt x="1490133" y="1715911"/>
                  </a:cubicBezTo>
                  <a:cubicBezTo>
                    <a:pt x="1484927" y="1929352"/>
                    <a:pt x="1515624" y="2055669"/>
                    <a:pt x="1467555" y="2223911"/>
                  </a:cubicBezTo>
                  <a:cubicBezTo>
                    <a:pt x="1464286" y="2235353"/>
                    <a:pt x="1460029" y="2246489"/>
                    <a:pt x="1456266" y="2257778"/>
                  </a:cubicBezTo>
                  <a:cubicBezTo>
                    <a:pt x="1452503" y="2415822"/>
                    <a:pt x="1451996" y="2573978"/>
                    <a:pt x="1444977" y="2731911"/>
                  </a:cubicBezTo>
                  <a:cubicBezTo>
                    <a:pt x="1444449" y="2743799"/>
                    <a:pt x="1440290" y="2755877"/>
                    <a:pt x="1433689" y="2765778"/>
                  </a:cubicBezTo>
                  <a:cubicBezTo>
                    <a:pt x="1398668" y="2818309"/>
                    <a:pt x="1360107" y="2805495"/>
                    <a:pt x="1309511" y="2856089"/>
                  </a:cubicBezTo>
                  <a:cubicBezTo>
                    <a:pt x="1270896" y="2894703"/>
                    <a:pt x="1227653" y="2942372"/>
                    <a:pt x="1174044" y="2957689"/>
                  </a:cubicBezTo>
                  <a:cubicBezTo>
                    <a:pt x="1147703" y="2965215"/>
                    <a:pt x="1119780" y="2968540"/>
                    <a:pt x="1095022" y="2980267"/>
                  </a:cubicBezTo>
                  <a:cubicBezTo>
                    <a:pt x="1047777" y="3002646"/>
                    <a:pt x="1006313" y="3035910"/>
                    <a:pt x="959555" y="3059289"/>
                  </a:cubicBezTo>
                  <a:cubicBezTo>
                    <a:pt x="944503" y="3066815"/>
                    <a:pt x="930215" y="3076116"/>
                    <a:pt x="914400" y="3081867"/>
                  </a:cubicBezTo>
                  <a:cubicBezTo>
                    <a:pt x="853342" y="3104069"/>
                    <a:pt x="829000" y="3105507"/>
                    <a:pt x="767644" y="3115733"/>
                  </a:cubicBezTo>
                  <a:cubicBezTo>
                    <a:pt x="711887" y="3150582"/>
                    <a:pt x="669295" y="3181171"/>
                    <a:pt x="609600" y="3206044"/>
                  </a:cubicBezTo>
                  <a:cubicBezTo>
                    <a:pt x="549967" y="3230891"/>
                    <a:pt x="536666" y="3229489"/>
                    <a:pt x="474133" y="3239911"/>
                  </a:cubicBezTo>
                  <a:cubicBezTo>
                    <a:pt x="395599" y="3271325"/>
                    <a:pt x="436905" y="3256084"/>
                    <a:pt x="349955" y="3285067"/>
                  </a:cubicBezTo>
                  <a:lnTo>
                    <a:pt x="316089" y="3296355"/>
                  </a:lnTo>
                  <a:cubicBezTo>
                    <a:pt x="304800" y="3303881"/>
                    <a:pt x="295605" y="3316702"/>
                    <a:pt x="282222" y="3318933"/>
                  </a:cubicBezTo>
                  <a:cubicBezTo>
                    <a:pt x="270484" y="3320889"/>
                    <a:pt x="248355" y="3319544"/>
                    <a:pt x="248355" y="3307644"/>
                  </a:cubicBezTo>
                  <a:lnTo>
                    <a:pt x="282222" y="3273778"/>
                  </a:lnTo>
                  <a:cubicBezTo>
                    <a:pt x="289748" y="3236148"/>
                    <a:pt x="310227" y="3122900"/>
                    <a:pt x="304800" y="3160889"/>
                  </a:cubicBezTo>
                  <a:cubicBezTo>
                    <a:pt x="294569" y="3232505"/>
                    <a:pt x="303278" y="3252719"/>
                    <a:pt x="248355" y="3307644"/>
                  </a:cubicBezTo>
                  <a:cubicBezTo>
                    <a:pt x="237066" y="3318933"/>
                    <a:pt x="203200" y="3330222"/>
                    <a:pt x="214489" y="3341511"/>
                  </a:cubicBezTo>
                  <a:cubicBezTo>
                    <a:pt x="228056" y="3355078"/>
                    <a:pt x="252118" y="3333985"/>
                    <a:pt x="270933" y="3330222"/>
                  </a:cubicBezTo>
                  <a:cubicBezTo>
                    <a:pt x="300055" y="3334382"/>
                    <a:pt x="352297" y="3337037"/>
                    <a:pt x="383822" y="3352800"/>
                  </a:cubicBezTo>
                  <a:cubicBezTo>
                    <a:pt x="395957" y="3358868"/>
                    <a:pt x="405554" y="3369310"/>
                    <a:pt x="417689" y="3375378"/>
                  </a:cubicBezTo>
                  <a:cubicBezTo>
                    <a:pt x="428332" y="3380700"/>
                    <a:pt x="439939" y="3384086"/>
                    <a:pt x="451555" y="3386667"/>
                  </a:cubicBezTo>
                  <a:cubicBezTo>
                    <a:pt x="473899" y="3391632"/>
                    <a:pt x="519289" y="3397955"/>
                    <a:pt x="519289" y="3397955"/>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617282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down)">
                                      <p:cBhvr>
                                        <p:cTn id="15" dur="500"/>
                                        <p:tgtEl>
                                          <p:spTgt spid="4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2"/>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56"/>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77"/>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81"/>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82"/>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131"/>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130"/>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137"/>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140"/>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0"/>
                                          </p:stCondLst>
                                        </p:cTn>
                                        <p:tgtEl>
                                          <p:spTgt spid="144"/>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0"/>
                                          </p:stCondLst>
                                        </p:cTn>
                                        <p:tgtEl>
                                          <p:spTgt spid="145"/>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nodeType="clickEffect">
                                  <p:stCondLst>
                                    <p:cond delay="0"/>
                                  </p:stCondLst>
                                  <p:childTnLst>
                                    <p:set>
                                      <p:cBhvr>
                                        <p:cTn id="63" dur="1" fill="hold">
                                          <p:stCondLst>
                                            <p:cond delay="0"/>
                                          </p:stCondLst>
                                        </p:cTn>
                                        <p:tgtEl>
                                          <p:spTgt spid="166"/>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nodeType="clickEffect">
                                  <p:stCondLst>
                                    <p:cond delay="0"/>
                                  </p:stCondLst>
                                  <p:childTnLst>
                                    <p:set>
                                      <p:cBhvr>
                                        <p:cTn id="67" dur="1" fill="hold">
                                          <p:stCondLst>
                                            <p:cond delay="0"/>
                                          </p:stCondLst>
                                        </p:cTn>
                                        <p:tgtEl>
                                          <p:spTgt spid="167"/>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nodeType="clickEffect">
                                  <p:stCondLst>
                                    <p:cond delay="0"/>
                                  </p:stCondLst>
                                  <p:childTnLst>
                                    <p:set>
                                      <p:cBhvr>
                                        <p:cTn id="71" dur="1" fill="hold">
                                          <p:stCondLst>
                                            <p:cond delay="0"/>
                                          </p:stCondLst>
                                        </p:cTn>
                                        <p:tgtEl>
                                          <p:spTgt spid="182"/>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nodeType="clickEffect">
                                  <p:stCondLst>
                                    <p:cond delay="0"/>
                                  </p:stCondLst>
                                  <p:childTnLst>
                                    <p:set>
                                      <p:cBhvr>
                                        <p:cTn id="75" dur="1" fill="hold">
                                          <p:stCondLst>
                                            <p:cond delay="0"/>
                                          </p:stCondLst>
                                        </p:cTn>
                                        <p:tgtEl>
                                          <p:spTgt spid="194"/>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nodeType="clickEffect">
                                  <p:stCondLst>
                                    <p:cond delay="0"/>
                                  </p:stCondLst>
                                  <p:childTnLst>
                                    <p:set>
                                      <p:cBhvr>
                                        <p:cTn id="79" dur="1" fill="hold">
                                          <p:stCondLst>
                                            <p:cond delay="0"/>
                                          </p:stCondLst>
                                        </p:cTn>
                                        <p:tgtEl>
                                          <p:spTgt spid="195"/>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0"/>
                                          </p:stCondLst>
                                        </p:cTn>
                                        <p:tgtEl>
                                          <p:spTgt spid="198"/>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nodeType="clickEffect">
                                  <p:stCondLst>
                                    <p:cond delay="0"/>
                                  </p:stCondLst>
                                  <p:childTnLst>
                                    <p:set>
                                      <p:cBhvr>
                                        <p:cTn id="87" dur="1" fill="hold">
                                          <p:stCondLst>
                                            <p:cond delay="0"/>
                                          </p:stCondLst>
                                        </p:cTn>
                                        <p:tgtEl>
                                          <p:spTgt spid="211"/>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nodeType="clickEffect">
                                  <p:stCondLst>
                                    <p:cond delay="0"/>
                                  </p:stCondLst>
                                  <p:childTnLst>
                                    <p:set>
                                      <p:cBhvr>
                                        <p:cTn id="91" dur="1" fill="hold">
                                          <p:stCondLst>
                                            <p:cond delay="0"/>
                                          </p:stCondLst>
                                        </p:cTn>
                                        <p:tgtEl>
                                          <p:spTgt spid="212"/>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21"/>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2"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D944E4D21CE94AA6A0E3FCAB1DC0A2" ma:contentTypeVersion="4" ma:contentTypeDescription="Create a new document." ma:contentTypeScope="" ma:versionID="fd01a5bfa69a91d5a74847fc5198caab">
  <xsd:schema xmlns:xsd="http://www.w3.org/2001/XMLSchema" xmlns:xs="http://www.w3.org/2001/XMLSchema" xmlns:p="http://schemas.microsoft.com/office/2006/metadata/properties" xmlns:ns2="480d4896-0893-47d3-a177-b0679fd529ef" targetNamespace="http://schemas.microsoft.com/office/2006/metadata/properties" ma:root="true" ma:fieldsID="216579cecd7a4cb0312b7f18696a1fbe" ns2:_="">
    <xsd:import namespace="480d4896-0893-47d3-a177-b0679fd529e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0d4896-0893-47d3-a177-b0679fd529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F97E6F3-8D24-409C-8C5A-AB04C15DCB82}"/>
</file>

<file path=customXml/itemProps2.xml><?xml version="1.0" encoding="utf-8"?>
<ds:datastoreItem xmlns:ds="http://schemas.openxmlformats.org/officeDocument/2006/customXml" ds:itemID="{90F2C558-FB88-48AA-88DD-63E526414AA7}"/>
</file>

<file path=customXml/itemProps3.xml><?xml version="1.0" encoding="utf-8"?>
<ds:datastoreItem xmlns:ds="http://schemas.openxmlformats.org/officeDocument/2006/customXml" ds:itemID="{6FAFE881-A5BB-4F23-8F5F-15B680566BC9}"/>
</file>

<file path=docProps/app.xml><?xml version="1.0" encoding="utf-8"?>
<Properties xmlns="http://schemas.openxmlformats.org/officeDocument/2006/extended-properties" xmlns:vt="http://schemas.openxmlformats.org/officeDocument/2006/docPropsVTypes">
  <Template>Wisp</Template>
  <TotalTime>4638</TotalTime>
  <Words>3502</Words>
  <Application>Microsoft Office PowerPoint</Application>
  <PresentationFormat>Widescreen</PresentationFormat>
  <Paragraphs>717</Paragraphs>
  <Slides>52</Slides>
  <Notes>22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52</vt:i4>
      </vt:variant>
    </vt:vector>
  </HeadingPairs>
  <TitlesOfParts>
    <vt:vector size="63" baseType="lpstr">
      <vt:lpstr>Arial</vt:lpstr>
      <vt:lpstr>Calibri</vt:lpstr>
      <vt:lpstr>Cambria Math</vt:lpstr>
      <vt:lpstr>Century Gothic</vt:lpstr>
      <vt:lpstr>Times New Roman</vt:lpstr>
      <vt:lpstr>Verdana</vt:lpstr>
      <vt:lpstr>Wingdings 3</vt:lpstr>
      <vt:lpstr>Wisp</vt:lpstr>
      <vt:lpstr>Equation</vt:lpstr>
      <vt:lpstr>Rovnica</vt:lpstr>
      <vt:lpstr>Rovnice</vt:lpstr>
      <vt:lpstr>Artificial Intelligence II</vt:lpstr>
      <vt:lpstr>Last lecture</vt:lpstr>
      <vt:lpstr>Content of this lecture</vt:lpstr>
      <vt:lpstr>Planning - definition</vt:lpstr>
      <vt:lpstr>PowerPoint Presentation</vt:lpstr>
      <vt:lpstr>PowerPoint Presentation</vt:lpstr>
      <vt:lpstr>PowerPoint Presentation</vt:lpstr>
      <vt:lpstr>Planning problems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Classical planning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  Partial order planning (POP) – čiastočne zoradený plán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Planning with time - scheduling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Examples to solve</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II</dc:title>
  <dc:creator>Maria Markosova</dc:creator>
  <cp:lastModifiedBy>Maria Markosova</cp:lastModifiedBy>
  <cp:revision>217</cp:revision>
  <dcterms:created xsi:type="dcterms:W3CDTF">2019-01-08T13:24:40Z</dcterms:created>
  <dcterms:modified xsi:type="dcterms:W3CDTF">2024-02-22T13:22:15Z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0x01010009D944E4D21CE94AA6A0E3FCAB1DC0A2</vt:lpwstr>
  </property>
</Properties>
</file>