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8C9-30B3-4F2D-9FD4-1259B46839D8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DC0-166B-432F-991A-63A31412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5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8C9-30B3-4F2D-9FD4-1259B46839D8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DC0-166B-432F-991A-63A31412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02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8C9-30B3-4F2D-9FD4-1259B46839D8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DC0-166B-432F-991A-63A31412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37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8C9-30B3-4F2D-9FD4-1259B46839D8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DC0-166B-432F-991A-63A31412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5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8C9-30B3-4F2D-9FD4-1259B46839D8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DC0-166B-432F-991A-63A31412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23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8C9-30B3-4F2D-9FD4-1259B46839D8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DC0-166B-432F-991A-63A31412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42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8C9-30B3-4F2D-9FD4-1259B46839D8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DC0-166B-432F-991A-63A31412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8C9-30B3-4F2D-9FD4-1259B46839D8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DC0-166B-432F-991A-63A31412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94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8C9-30B3-4F2D-9FD4-1259B46839D8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DC0-166B-432F-991A-63A31412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45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8C9-30B3-4F2D-9FD4-1259B46839D8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DC0-166B-432F-991A-63A31412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72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8C9-30B3-4F2D-9FD4-1259B46839D8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DC0-166B-432F-991A-63A31412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62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88C9-30B3-4F2D-9FD4-1259B46839D8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51DC0-166B-432F-991A-63A314122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57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D-separation in more details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35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32178" y="395111"/>
                <a:ext cx="11096978" cy="5100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 smtClean="0"/>
                  <a:t>D separation is a concept relating independency, conditional independency and connectivity in Bayesian network. </a:t>
                </a:r>
              </a:p>
              <a:p>
                <a:endParaRPr lang="en-GB" sz="2400" b="1" dirty="0" smtClean="0"/>
              </a:p>
              <a:p>
                <a:endParaRPr lang="en-GB" dirty="0"/>
              </a:p>
              <a:p>
                <a:r>
                  <a:rPr lang="en-GB" b="1" dirty="0" smtClean="0"/>
                  <a:t>Def.</a:t>
                </a:r>
                <a:r>
                  <a:rPr lang="en-GB" dirty="0" smtClean="0"/>
                  <a:t> Head to head type of node:  </a:t>
                </a:r>
              </a:p>
              <a:p>
                <a:r>
                  <a:rPr lang="en-GB" dirty="0" smtClean="0"/>
                  <a:t> </a:t>
                </a:r>
                <a:endParaRPr lang="en-GB" dirty="0"/>
              </a:p>
              <a:p>
                <a:r>
                  <a:rPr lang="en-GB" b="1" dirty="0" smtClean="0"/>
                  <a:t>Def.</a:t>
                </a:r>
                <a:r>
                  <a:rPr lang="en-GB" dirty="0" smtClean="0"/>
                  <a:t>  Two nodes </a:t>
                </a:r>
                <a:r>
                  <a:rPr lang="en-GB" dirty="0" err="1" smtClean="0"/>
                  <a:t>i</a:t>
                </a:r>
                <a:r>
                  <a:rPr lang="en-GB" dirty="0" smtClean="0"/>
                  <a:t> and j are d – separated by the set of nodes y if for all paths between </a:t>
                </a:r>
                <a:r>
                  <a:rPr lang="en-GB" dirty="0" err="1" smtClean="0"/>
                  <a:t>i</a:t>
                </a:r>
                <a:r>
                  <a:rPr lang="en-GB" dirty="0" smtClean="0"/>
                  <a:t> and j  holds this:</a:t>
                </a:r>
              </a:p>
              <a:p>
                <a:endParaRPr lang="en-GB" dirty="0" smtClean="0"/>
              </a:p>
              <a:p>
                <a:pPr marL="342900" indent="-342900">
                  <a:buAutoNum type="arabicPeriod"/>
                </a:pPr>
                <a:r>
                  <a:rPr lang="en-GB" dirty="0" smtClean="0"/>
                  <a:t>The path contains node v, which is not of the head to head type  and which does not belong to y. </a:t>
                </a:r>
              </a:p>
              <a:p>
                <a:pPr marL="342900" indent="-342900">
                  <a:buAutoNum type="arabicPeriod"/>
                </a:pPr>
                <a:r>
                  <a:rPr lang="en-GB" dirty="0" smtClean="0"/>
                  <a:t>The path contains node which is of head to head type and neither this node nor none of his ancestors belong to the set y. </a:t>
                </a:r>
              </a:p>
              <a:p>
                <a:pPr marL="342900" indent="-342900">
                  <a:buAutoNum type="arabicPeriod"/>
                </a:pPr>
                <a:endParaRPr lang="en-GB" dirty="0"/>
              </a:p>
              <a:p>
                <a:r>
                  <a:rPr lang="en-GB" b="1" dirty="0" smtClean="0"/>
                  <a:t>Def</a:t>
                </a:r>
                <a:r>
                  <a:rPr lang="en-GB" dirty="0" smtClean="0"/>
                  <a:t>.: If </a:t>
                </a:r>
                <a:r>
                  <a:rPr lang="en-GB" dirty="0" err="1" smtClean="0"/>
                  <a:t>i</a:t>
                </a:r>
                <a:r>
                  <a:rPr lang="en-GB" dirty="0" smtClean="0"/>
                  <a:t> and j are d –separated by the set y, then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b="0" dirty="0" smtClean="0"/>
                  <a:t>are conditionally independent </a:t>
                </a:r>
                <a:r>
                  <a:rPr lang="en-GB" b="0" dirty="0" err="1" smtClean="0"/>
                  <a:t>uder</a:t>
                </a:r>
                <a:r>
                  <a:rPr lang="en-GB" b="0" dirty="0" smtClean="0"/>
                  <a:t> the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}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b="0" dirty="0" smtClean="0"/>
              </a:p>
              <a:p>
                <a:endParaRPr lang="en-GB" b="0" dirty="0" smtClean="0"/>
              </a:p>
              <a:p>
                <a:endParaRPr lang="en-GB" b="0" dirty="0" smtClean="0"/>
              </a:p>
              <a:p>
                <a:endParaRPr lang="en-GB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8" y="395111"/>
                <a:ext cx="11096978" cy="5100627"/>
              </a:xfrm>
              <a:prstGeom prst="rect">
                <a:avLst/>
              </a:prstGeom>
              <a:blipFill>
                <a:blip r:embed="rId2"/>
                <a:stretch>
                  <a:fillRect l="-879" t="-9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4301066" y="1755084"/>
            <a:ext cx="1490134" cy="372533"/>
            <a:chOff x="4334933" y="1224506"/>
            <a:chExt cx="1490134" cy="372533"/>
          </a:xfrm>
        </p:grpSpPr>
        <p:sp>
          <p:nvSpPr>
            <p:cNvPr id="5" name="Oval 4"/>
            <p:cNvSpPr/>
            <p:nvPr/>
          </p:nvSpPr>
          <p:spPr>
            <a:xfrm>
              <a:off x="4899378" y="1224506"/>
              <a:ext cx="395111" cy="3725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334933" y="1410773"/>
              <a:ext cx="5192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5373511" y="1410772"/>
              <a:ext cx="4515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683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378" y="270933"/>
            <a:ext cx="1101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Example 1. </a:t>
            </a:r>
            <a:endParaRPr lang="en-GB" dirty="0"/>
          </a:p>
        </p:txBody>
      </p:sp>
      <p:grpSp>
        <p:nvGrpSpPr>
          <p:cNvPr id="25" name="Group 24"/>
          <p:cNvGrpSpPr/>
          <p:nvPr/>
        </p:nvGrpSpPr>
        <p:grpSpPr>
          <a:xfrm>
            <a:off x="722489" y="1388534"/>
            <a:ext cx="3550355" cy="3764844"/>
            <a:chOff x="1659467" y="1546578"/>
            <a:chExt cx="3550355" cy="3764844"/>
          </a:xfrm>
        </p:grpSpPr>
        <p:sp>
          <p:nvSpPr>
            <p:cNvPr id="5" name="Oval 4"/>
            <p:cNvSpPr/>
            <p:nvPr/>
          </p:nvSpPr>
          <p:spPr>
            <a:xfrm>
              <a:off x="1659467" y="1546578"/>
              <a:ext cx="812800" cy="778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3279423" y="1546578"/>
              <a:ext cx="812800" cy="778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2466623" y="3231824"/>
              <a:ext cx="812800" cy="778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4397022" y="3231824"/>
              <a:ext cx="812800" cy="778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3369733" y="4532489"/>
              <a:ext cx="812800" cy="778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Arrow Connector 10"/>
            <p:cNvCxnSpPr>
              <a:stCxn id="5" idx="4"/>
              <a:endCxn id="7" idx="1"/>
            </p:cNvCxnSpPr>
            <p:nvPr/>
          </p:nvCxnSpPr>
          <p:spPr>
            <a:xfrm>
              <a:off x="2065867" y="2325511"/>
              <a:ext cx="519788" cy="1020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4"/>
            </p:cNvCxnSpPr>
            <p:nvPr/>
          </p:nvCxnSpPr>
          <p:spPr>
            <a:xfrm flipH="1">
              <a:off x="3172178" y="2325511"/>
              <a:ext cx="513645" cy="9063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8" idx="1"/>
            </p:cNvCxnSpPr>
            <p:nvPr/>
          </p:nvCxnSpPr>
          <p:spPr>
            <a:xfrm>
              <a:off x="3973191" y="2211439"/>
              <a:ext cx="542863" cy="1134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9" idx="1"/>
            </p:cNvCxnSpPr>
            <p:nvPr/>
          </p:nvCxnSpPr>
          <p:spPr>
            <a:xfrm>
              <a:off x="3058790" y="4010757"/>
              <a:ext cx="429975" cy="6358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4182533" y="4010757"/>
              <a:ext cx="423831" cy="521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800579" y="1675178"/>
                  <a:ext cx="52518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0579" y="1675178"/>
                  <a:ext cx="525182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457098" y="1660650"/>
                  <a:ext cx="52518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98" y="1660650"/>
                  <a:ext cx="52518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631788" y="3359681"/>
                  <a:ext cx="52518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788" y="3359681"/>
                  <a:ext cx="52518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540831" y="3416717"/>
                  <a:ext cx="52518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831" y="3416717"/>
                  <a:ext cx="525182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513542" y="4655460"/>
                  <a:ext cx="52518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542" y="4655460"/>
                  <a:ext cx="525182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5757333" y="767644"/>
                <a:ext cx="588151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b="0" dirty="0" smtClean="0"/>
                  <a:t>independent?</a:t>
                </a:r>
              </a:p>
              <a:p>
                <a:endParaRPr lang="en-GB" dirty="0"/>
              </a:p>
              <a:p>
                <a:r>
                  <a:rPr lang="en-GB" b="1" dirty="0" smtClean="0"/>
                  <a:t>From definition</a:t>
                </a:r>
                <a:r>
                  <a:rPr lang="en-GB" b="0" dirty="0" smtClean="0"/>
                  <a:t>: There are two paths between 1 and 2 node.</a:t>
                </a:r>
              </a:p>
              <a:p>
                <a:r>
                  <a:rPr lang="en-GB" dirty="0" smtClean="0"/>
                  <a:t>First: 1,3,2  3 is of head to head type and does not belong to y, because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b="0" dirty="0" smtClean="0"/>
                  <a:t> are not conditioned und </a:t>
                </a:r>
                <a:r>
                  <a:rPr lang="en-GB" b="0" dirty="0" err="1" smtClean="0"/>
                  <a:t>hus</a:t>
                </a:r>
                <a:r>
                  <a:rPr lang="en-GB" b="0" dirty="0" smtClean="0"/>
                  <a:t> there is no y set. </a:t>
                </a:r>
              </a:p>
              <a:p>
                <a:r>
                  <a:rPr lang="en-GB" dirty="0" smtClean="0"/>
                  <a:t>Second path: 1,3,5,4,2.   5 is an ancestor of 3. </a:t>
                </a:r>
              </a:p>
              <a:p>
                <a:endParaRPr lang="en-GB" b="0" dirty="0"/>
              </a:p>
              <a:p>
                <a:r>
                  <a:rPr lang="en-GB" dirty="0" smtClean="0"/>
                  <a:t>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b="0" dirty="0" smtClean="0"/>
                  <a:t> are independent.</a:t>
                </a:r>
              </a:p>
              <a:p>
                <a:endParaRPr lang="en-GB" dirty="0"/>
              </a:p>
              <a:p>
                <a:endParaRPr lang="en-GB" b="0" dirty="0" smtClean="0"/>
              </a:p>
              <a:p>
                <a:r>
                  <a:rPr lang="en-GB" b="1" dirty="0" smtClean="0"/>
                  <a:t>From algorithm</a:t>
                </a:r>
                <a:r>
                  <a:rPr lang="en-GB" dirty="0" smtClean="0"/>
                  <a:t>:  The reduced Bayesian net consists of 1 and 2, have no parents and no givens and are disconnected. </a:t>
                </a:r>
                <a:r>
                  <a:rPr lang="en-GB" dirty="0" smtClean="0"/>
                  <a:t>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b="0" dirty="0" smtClean="0"/>
                  <a:t> are independent.</a:t>
                </a:r>
              </a:p>
              <a:p>
                <a:endParaRPr lang="en-GB" b="0" dirty="0" smtClean="0"/>
              </a:p>
              <a:p>
                <a:endParaRPr lang="en-GB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33" y="767644"/>
                <a:ext cx="5881511" cy="4524315"/>
              </a:xfrm>
              <a:prstGeom prst="rect">
                <a:avLst/>
              </a:prstGeom>
              <a:blipFill>
                <a:blip r:embed="rId7"/>
                <a:stretch>
                  <a:fillRect l="-829" t="-809" r="-4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51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8311" y="428978"/>
            <a:ext cx="974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Example 2.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722489" y="1388534"/>
            <a:ext cx="3550355" cy="3764844"/>
            <a:chOff x="1659467" y="1546578"/>
            <a:chExt cx="3550355" cy="3764844"/>
          </a:xfrm>
        </p:grpSpPr>
        <p:sp>
          <p:nvSpPr>
            <p:cNvPr id="4" name="Oval 3"/>
            <p:cNvSpPr/>
            <p:nvPr/>
          </p:nvSpPr>
          <p:spPr>
            <a:xfrm>
              <a:off x="1659467" y="1546578"/>
              <a:ext cx="812800" cy="778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3279423" y="1546578"/>
              <a:ext cx="812800" cy="778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2466623" y="3231824"/>
              <a:ext cx="812800" cy="778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4397022" y="3231824"/>
              <a:ext cx="812800" cy="778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3369733" y="4532489"/>
              <a:ext cx="812800" cy="778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Arrow Connector 8"/>
            <p:cNvCxnSpPr>
              <a:stCxn id="4" idx="4"/>
              <a:endCxn id="6" idx="1"/>
            </p:cNvCxnSpPr>
            <p:nvPr/>
          </p:nvCxnSpPr>
          <p:spPr>
            <a:xfrm>
              <a:off x="2065867" y="2325511"/>
              <a:ext cx="519788" cy="1020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4"/>
            </p:cNvCxnSpPr>
            <p:nvPr/>
          </p:nvCxnSpPr>
          <p:spPr>
            <a:xfrm flipH="1">
              <a:off x="3172178" y="2325511"/>
              <a:ext cx="513645" cy="9063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5"/>
              <a:endCxn id="7" idx="1"/>
            </p:cNvCxnSpPr>
            <p:nvPr/>
          </p:nvCxnSpPr>
          <p:spPr>
            <a:xfrm>
              <a:off x="3973191" y="2211439"/>
              <a:ext cx="542863" cy="1134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8" idx="1"/>
            </p:cNvCxnSpPr>
            <p:nvPr/>
          </p:nvCxnSpPr>
          <p:spPr>
            <a:xfrm>
              <a:off x="3058790" y="4010757"/>
              <a:ext cx="429975" cy="6358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4182533" y="4010757"/>
              <a:ext cx="423831" cy="521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800579" y="1675178"/>
                  <a:ext cx="52518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0579" y="1675178"/>
                  <a:ext cx="525182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457098" y="1660650"/>
                  <a:ext cx="52518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98" y="1660650"/>
                  <a:ext cx="52518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631788" y="3359681"/>
                  <a:ext cx="52518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788" y="3359681"/>
                  <a:ext cx="52518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540831" y="3416717"/>
                  <a:ext cx="52518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831" y="3416717"/>
                  <a:ext cx="525182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513542" y="4655460"/>
                  <a:ext cx="52518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542" y="4655460"/>
                  <a:ext cx="525182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475111" y="798310"/>
                <a:ext cx="6468533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Are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 smtClean="0"/>
                  <a:t> conditionally independent under the condition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GB" b="0" dirty="0" smtClean="0"/>
                  <a:t> </a:t>
                </a:r>
              </a:p>
              <a:p>
                <a:endParaRPr lang="en-GB" dirty="0"/>
              </a:p>
              <a:p>
                <a:r>
                  <a:rPr lang="en-GB" b="1" dirty="0" smtClean="0"/>
                  <a:t>From definition</a:t>
                </a:r>
                <a:r>
                  <a:rPr lang="en-GB" b="0" dirty="0" smtClean="0"/>
                  <a:t>:  There are two paths between 3, 4 namely :</a:t>
                </a:r>
              </a:p>
              <a:p>
                <a:r>
                  <a:rPr lang="en-GB" dirty="0" smtClean="0"/>
                  <a:t>First: 3,5,4.  5 is of head to head type and is from y</a:t>
                </a:r>
              </a:p>
              <a:p>
                <a:r>
                  <a:rPr lang="en-GB" b="0" dirty="0" smtClean="0"/>
                  <a:t>Second : 3, 2, 4. 2 is not of head to head type and  does not belong to y.</a:t>
                </a:r>
              </a:p>
              <a:p>
                <a:r>
                  <a:rPr lang="en-GB" dirty="0" smtClean="0"/>
                  <a:t>Therefore we cannot quarantine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b="0" dirty="0" smtClean="0"/>
                  <a:t> are  conditionally independent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b="0" dirty="0" smtClean="0"/>
                  <a:t>.</a:t>
                </a:r>
              </a:p>
              <a:p>
                <a:endParaRPr lang="en-GB" dirty="0"/>
              </a:p>
              <a:p>
                <a:r>
                  <a:rPr lang="en-GB" b="1" dirty="0" smtClean="0"/>
                  <a:t>From algorithm</a:t>
                </a:r>
                <a:r>
                  <a:rPr lang="en-GB" b="0" dirty="0" smtClean="0"/>
                  <a:t>:</a:t>
                </a:r>
              </a:p>
              <a:p>
                <a:r>
                  <a:rPr lang="en-GB" dirty="0" smtClean="0"/>
                  <a:t> </a:t>
                </a:r>
              </a:p>
              <a:p>
                <a:r>
                  <a:rPr lang="en-GB" dirty="0" smtClean="0"/>
                  <a:t> The reduced b. net is the whole net. Parents are 1 and 2. If I connect parents and delete givens (node 5) 3 and 4 are not disconnected. </a:t>
                </a:r>
                <a:r>
                  <a:rPr lang="en-GB" dirty="0" smtClean="0"/>
                  <a:t>Therefore we cannot quarantine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b="0" dirty="0" smtClean="0"/>
                  <a:t> are  conditionally independent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b="0" dirty="0" smtClean="0"/>
                  <a:t>.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111" y="798310"/>
                <a:ext cx="6468533" cy="4524315"/>
              </a:xfrm>
              <a:prstGeom prst="rect">
                <a:avLst/>
              </a:prstGeom>
              <a:blipFill>
                <a:blip r:embed="rId7"/>
                <a:stretch>
                  <a:fillRect l="-754" t="-809" r="-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46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22489" y="1388534"/>
            <a:ext cx="3550355" cy="3764844"/>
            <a:chOff x="1659467" y="1546578"/>
            <a:chExt cx="3550355" cy="3764844"/>
          </a:xfrm>
        </p:grpSpPr>
        <p:sp>
          <p:nvSpPr>
            <p:cNvPr id="3" name="Oval 2"/>
            <p:cNvSpPr/>
            <p:nvPr/>
          </p:nvSpPr>
          <p:spPr>
            <a:xfrm>
              <a:off x="1659467" y="1546578"/>
              <a:ext cx="812800" cy="778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/>
            <p:cNvSpPr/>
            <p:nvPr/>
          </p:nvSpPr>
          <p:spPr>
            <a:xfrm>
              <a:off x="3279423" y="1546578"/>
              <a:ext cx="812800" cy="778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2466623" y="3231824"/>
              <a:ext cx="812800" cy="778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4397022" y="3231824"/>
              <a:ext cx="812800" cy="778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3369733" y="4532489"/>
              <a:ext cx="812800" cy="778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/>
            <p:cNvCxnSpPr>
              <a:stCxn id="3" idx="4"/>
              <a:endCxn id="5" idx="1"/>
            </p:cNvCxnSpPr>
            <p:nvPr/>
          </p:nvCxnSpPr>
          <p:spPr>
            <a:xfrm>
              <a:off x="2065867" y="2325511"/>
              <a:ext cx="519788" cy="1020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" idx="4"/>
            </p:cNvCxnSpPr>
            <p:nvPr/>
          </p:nvCxnSpPr>
          <p:spPr>
            <a:xfrm flipH="1">
              <a:off x="3172178" y="2325511"/>
              <a:ext cx="513645" cy="9063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5"/>
              <a:endCxn id="6" idx="1"/>
            </p:cNvCxnSpPr>
            <p:nvPr/>
          </p:nvCxnSpPr>
          <p:spPr>
            <a:xfrm>
              <a:off x="3973191" y="2211439"/>
              <a:ext cx="542863" cy="1134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7" idx="1"/>
            </p:cNvCxnSpPr>
            <p:nvPr/>
          </p:nvCxnSpPr>
          <p:spPr>
            <a:xfrm>
              <a:off x="3058790" y="4010757"/>
              <a:ext cx="429975" cy="6358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4182533" y="4010757"/>
              <a:ext cx="423831" cy="521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800579" y="1675178"/>
                  <a:ext cx="52518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0579" y="1675178"/>
                  <a:ext cx="525182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457098" y="1660650"/>
                  <a:ext cx="52518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98" y="1660650"/>
                  <a:ext cx="52518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631788" y="3359681"/>
                  <a:ext cx="52518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788" y="3359681"/>
                  <a:ext cx="52518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540831" y="3416717"/>
                  <a:ext cx="52518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831" y="3416717"/>
                  <a:ext cx="525182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513542" y="4655460"/>
                  <a:ext cx="52518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542" y="4655460"/>
                  <a:ext cx="525182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/>
          <p:cNvSpPr txBox="1"/>
          <p:nvPr/>
        </p:nvSpPr>
        <p:spPr>
          <a:xfrm>
            <a:off x="406400" y="237067"/>
            <a:ext cx="2856089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Example 3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497689" y="1174044"/>
                <a:ext cx="6118578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 smtClean="0"/>
                  <a:t> conditionally independent given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GB" b="0" dirty="0" smtClean="0"/>
              </a:p>
              <a:p>
                <a:endParaRPr lang="en-GB" dirty="0" smtClean="0"/>
              </a:p>
              <a:p>
                <a:r>
                  <a:rPr lang="en-GB" b="1" dirty="0" smtClean="0"/>
                  <a:t>From  definition</a:t>
                </a:r>
                <a:r>
                  <a:rPr lang="en-GB" dirty="0" smtClean="0"/>
                  <a:t>: There are two paths between 3, 4.</a:t>
                </a:r>
              </a:p>
              <a:p>
                <a:r>
                  <a:rPr lang="en-GB" dirty="0" smtClean="0"/>
                  <a:t>First: 3,2,4 does not have head to head node 2 and 2 is from y.</a:t>
                </a:r>
              </a:p>
              <a:p>
                <a:r>
                  <a:rPr lang="en-GB" dirty="0" smtClean="0"/>
                  <a:t>Second: 3,5,4. 5 is of head to head type and does not belong to y. </a:t>
                </a:r>
              </a:p>
              <a:p>
                <a:endParaRPr lang="en-GB" dirty="0"/>
              </a:p>
              <a:p>
                <a:r>
                  <a:rPr lang="en-GB" dirty="0" smtClean="0"/>
                  <a:t>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 smtClean="0"/>
                  <a:t> </a:t>
                </a:r>
                <a:r>
                  <a:rPr lang="en-GB" dirty="0" smtClean="0"/>
                  <a:t>are conditionally </a:t>
                </a:r>
                <a:r>
                  <a:rPr lang="en-GB" dirty="0" smtClean="0"/>
                  <a:t>independent given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b="1" dirty="0" smtClean="0"/>
                  <a:t>From algorithm</a:t>
                </a:r>
                <a:r>
                  <a:rPr lang="en-GB" dirty="0" smtClean="0"/>
                  <a:t>: Reduced b. net consists of 1,2,3,4. Parents are 1,2.  If we connect 1,2 and delete givens, node 2, there is no path between 4, 3. </a:t>
                </a:r>
                <a:r>
                  <a:rPr lang="en-GB" dirty="0" smtClean="0"/>
                  <a:t>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 smtClean="0"/>
                  <a:t> are conditionally independent given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689" y="1174044"/>
                <a:ext cx="6118578" cy="3693319"/>
              </a:xfrm>
              <a:prstGeom prst="rect">
                <a:avLst/>
              </a:prstGeom>
              <a:blipFill>
                <a:blip r:embed="rId7"/>
                <a:stretch>
                  <a:fillRect l="-896" t="-992" r="-498" b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06400" y="6062133"/>
            <a:ext cx="10747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From these examples we see, that independency and conditional independency is treated the same way. Independency is in fact conditional independency with </a:t>
            </a:r>
            <a:r>
              <a:rPr lang="en-GB" smtClean="0"/>
              <a:t>no condition.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238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9D944E4D21CE94AA6A0E3FCAB1DC0A2" ma:contentTypeVersion="3" ma:contentTypeDescription="Umožňuje vytvoriť nový dokument." ma:contentTypeScope="" ma:versionID="2556ad5c8f69a470eed1bcc63eb1fade">
  <xsd:schema xmlns:xsd="http://www.w3.org/2001/XMLSchema" xmlns:xs="http://www.w3.org/2001/XMLSchema" xmlns:p="http://schemas.microsoft.com/office/2006/metadata/properties" xmlns:ns2="480d4896-0893-47d3-a177-b0679fd529ef" targetNamespace="http://schemas.microsoft.com/office/2006/metadata/properties" ma:root="true" ma:fieldsID="9520111a56ee956d1ae7eb5072d4c3b8" ns2:_="">
    <xsd:import namespace="480d4896-0893-47d3-a177-b0679fd529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0d4896-0893-47d3-a177-b0679fd529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3534D3-3813-4471-87C7-604414E0A950}"/>
</file>

<file path=customXml/itemProps2.xml><?xml version="1.0" encoding="utf-8"?>
<ds:datastoreItem xmlns:ds="http://schemas.openxmlformats.org/officeDocument/2006/customXml" ds:itemID="{13722ACC-797E-432A-AF6D-A532ACA385F4}"/>
</file>

<file path=customXml/itemProps3.xml><?xml version="1.0" encoding="utf-8"?>
<ds:datastoreItem xmlns:ds="http://schemas.openxmlformats.org/officeDocument/2006/customXml" ds:itemID="{17FC7E24-A972-4519-B5F3-50B9C838273B}"/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733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D-separation in more details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D-separation in more details</dc:title>
  <dc:creator>Mária Markošová</dc:creator>
  <cp:lastModifiedBy>Mária Markošová</cp:lastModifiedBy>
  <cp:revision>9</cp:revision>
  <dcterms:created xsi:type="dcterms:W3CDTF">2022-03-29T15:32:29Z</dcterms:created>
  <dcterms:modified xsi:type="dcterms:W3CDTF">2022-03-29T16:21:43Z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0x01010009D944E4D21CE94AA6A0E3FCAB1DC0A2</vt:lpwstr>
  </property>
</Properties>
</file>