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9c67055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9c67055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1e2138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1e2138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9c6705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d9c6705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9c6705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9c6705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1622d5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1622d5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9c6705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9c6705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9c67055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9c67055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log.balsamiq.com/wireframe-presentation-tips/" TargetMode="External"/><Relationship Id="rId4" Type="http://schemas.openxmlformats.org/officeDocument/2006/relationships/hyperlink" Target="http://blog.teamtreehouse.com/3-steps-better-ui-wireframes" TargetMode="External"/><Relationship Id="rId5" Type="http://schemas.openxmlformats.org/officeDocument/2006/relationships/hyperlink" Target="http://uxmastery.com/wireframing-for-beginne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https://www.usability.gov/what-and-why/information-architectu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37878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450" y="339805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technological solution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care of your friend from far away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25" y="2200100"/>
            <a:ext cx="3956553" cy="10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794" y="679075"/>
            <a:ext cx="2639730" cy="21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800" y="2813911"/>
            <a:ext cx="2639725" cy="2020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next?</a:t>
            </a:r>
            <a:endParaRPr sz="3000"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Present the timeline.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Solicit comments on these slides or reviews on these wireframes in the Balsamiq add-on.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➔"/>
            </a:pPr>
            <a:r>
              <a:rPr lang="en"/>
              <a:t>User testing plan.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Tips for Presenting Your Wireframes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 Steps to Better UI Wireframes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Wireframing for Beginners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5" name="Google Shape;145;p18"/>
          <p:cNvSpPr txBox="1"/>
          <p:nvPr>
            <p:ph idx="4294967295" type="subTitle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How to take care of our pets who stay at home when we are away?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We created a </a:t>
            </a:r>
            <a:r>
              <a:rPr lang="en" sz="1700">
                <a:solidFill>
                  <a:srgbClr val="FFFFFF"/>
                </a:solidFill>
              </a:rPr>
              <a:t>strategic</a:t>
            </a:r>
            <a:r>
              <a:rPr lang="en" sz="1700">
                <a:solidFill>
                  <a:srgbClr val="FFFFFF"/>
                </a:solidFill>
              </a:rPr>
              <a:t> alliance with our partners Kinship, August and InterSystems to bring to life GeoPet H+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GeoPet H+ is a technological solution to take care of our pet friends at home when we cannot be there.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7" y="2183800"/>
            <a:ext cx="2639730" cy="21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729450" y="2060100"/>
            <a:ext cx="4641000" cy="19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ur pets who stay at home have to stay either inside the house or outside in the yard.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 our pets stays indoors it is complicated for them to do their basic needs, they also might play around and make mischief.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our pets stays in the yard, they will be exposed to the weather and other factors.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There is a real need to take care of our pets when we leave them alone at home  and to be able to interact with them remotely.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Pets are alone for most of the working hours of a day.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customers do today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5174225" y="231925"/>
            <a:ext cx="3374400" cy="47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Currently people just choose to either leaver their pets inside or outside.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Others </a:t>
            </a:r>
            <a:r>
              <a:rPr b="1" lang="en" sz="1600">
                <a:solidFill>
                  <a:schemeClr val="dk1"/>
                </a:solidFill>
              </a:rPr>
              <a:t>install</a:t>
            </a:r>
            <a:r>
              <a:rPr b="1" lang="en" sz="1600">
                <a:solidFill>
                  <a:schemeClr val="dk1"/>
                </a:solidFill>
              </a:rPr>
              <a:t> a traditional doggy door.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Both solutions have several disadvantages such as: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Pets do their needs inside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Pets exposed to bad weather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Other animals can enter through traditional doggy door, even burglars.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If pet runs away, there is no way to know.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50" y="2571745"/>
            <a:ext cx="2995175" cy="23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Proposal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25" y="2200100"/>
            <a:ext cx="3956553" cy="10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idx="4294967295" type="body"/>
          </p:nvPr>
        </p:nvSpPr>
        <p:spPr>
          <a:xfrm>
            <a:off x="5174225" y="231925"/>
            <a:ext cx="3374400" cy="47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Innovative solution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it’s better than existing solutions 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Return to the problem now that you’ve introduced your solution. Compare your solution to others and describe how it is superior.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/>
          <p:nvPr>
            <p:ph idx="4294967295" type="title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Information architecture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descr="Site Map HD.png"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75" y="873225"/>
            <a:ext cx="6888451" cy="324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25"/>
          <p:cNvGrpSpPr/>
          <p:nvPr/>
        </p:nvGrpSpPr>
        <p:grpSpPr>
          <a:xfrm>
            <a:off x="4117368" y="4819350"/>
            <a:ext cx="5102882" cy="274500"/>
            <a:chOff x="3722577" y="4819350"/>
            <a:chExt cx="5102882" cy="274500"/>
          </a:xfrm>
        </p:grpSpPr>
        <p:sp>
          <p:nvSpPr>
            <p:cNvPr id="192" name="Google Shape;192;p25"/>
            <p:cNvSpPr/>
            <p:nvPr/>
          </p:nvSpPr>
          <p:spPr>
            <a:xfrm>
              <a:off x="3722577" y="4844551"/>
              <a:ext cx="205500" cy="205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descr="ic_lightbulb_green.png" id="193" name="Google Shape;193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61069" y="4882185"/>
              <a:ext cx="128438" cy="128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5"/>
            <p:cNvSpPr txBox="1"/>
            <p:nvPr/>
          </p:nvSpPr>
          <p:spPr>
            <a:xfrm>
              <a:off x="3927958" y="4819350"/>
              <a:ext cx="48975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Balsamiq Tip   |   </a:t>
              </a:r>
              <a:r>
                <a:rPr lang="en" sz="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Information architecture is the flow of content across the site or application (</a:t>
              </a:r>
              <a:r>
                <a:rPr lang="en" sz="800" u="sng">
                  <a:solidFill>
                    <a:schemeClr val="accent4"/>
                  </a:solidFill>
                  <a:latin typeface="Lato"/>
                  <a:ea typeface="Lato"/>
                  <a:cs typeface="Lato"/>
                  <a:sym typeface="Lato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more info</a:t>
              </a:r>
              <a:r>
                <a:rPr lang="en" sz="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).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