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359" r:id="rId4"/>
    <p:sldId id="271" r:id="rId5"/>
    <p:sldId id="360" r:id="rId6"/>
    <p:sldId id="361" r:id="rId7"/>
    <p:sldId id="296" r:id="rId8"/>
    <p:sldId id="30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07C89"/>
    <a:srgbClr val="79CAE0"/>
    <a:srgbClr val="38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70" d="100"/>
          <a:sy n="70" d="100"/>
        </p:scale>
        <p:origin x="114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390EE-5F5A-4334-A334-93F85876B541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B66A53E0-2C5F-49B5-A80A-E422A2B19CA3}">
      <dgm:prSet phldrT="[Texto]"/>
      <dgm:spPr/>
      <dgm:t>
        <a:bodyPr/>
        <a:lstStyle/>
        <a:p>
          <a:r>
            <a:rPr lang="es-ES" dirty="0" smtClean="0"/>
            <a:t>Objetivos</a:t>
          </a:r>
          <a:endParaRPr lang="es-ES" dirty="0"/>
        </a:p>
      </dgm:t>
    </dgm:pt>
    <dgm:pt modelId="{D1F25471-DB61-419D-880E-D1600F9DA40D}" type="parTrans" cxnId="{5AFCB1DE-1438-4EA1-AF4C-21DFFFA72569}">
      <dgm:prSet/>
      <dgm:spPr/>
      <dgm:t>
        <a:bodyPr/>
        <a:lstStyle/>
        <a:p>
          <a:endParaRPr lang="es-ES"/>
        </a:p>
      </dgm:t>
    </dgm:pt>
    <dgm:pt modelId="{BA62FCD3-6DCC-44B1-9927-B01C23137987}" type="sibTrans" cxnId="{5AFCB1DE-1438-4EA1-AF4C-21DFFFA72569}">
      <dgm:prSet/>
      <dgm:spPr/>
      <dgm:t>
        <a:bodyPr/>
        <a:lstStyle/>
        <a:p>
          <a:endParaRPr lang="es-ES"/>
        </a:p>
      </dgm:t>
    </dgm:pt>
    <dgm:pt modelId="{5AAD398A-BDDE-4CD1-888D-54238197150A}">
      <dgm:prSet phldrT="[Texto]"/>
      <dgm:spPr/>
      <dgm:t>
        <a:bodyPr/>
        <a:lstStyle/>
        <a:p>
          <a:r>
            <a:rPr lang="es-ES" dirty="0" smtClean="0"/>
            <a:t>Alcance</a:t>
          </a:r>
          <a:endParaRPr lang="es-ES" dirty="0"/>
        </a:p>
      </dgm:t>
    </dgm:pt>
    <dgm:pt modelId="{DF2842D0-F1FE-4B71-A4AB-D3C4A56346A2}" type="parTrans" cxnId="{F03D9612-C3B9-49D3-82E5-8D4F4E3BDD37}">
      <dgm:prSet/>
      <dgm:spPr/>
      <dgm:t>
        <a:bodyPr/>
        <a:lstStyle/>
        <a:p>
          <a:endParaRPr lang="es-ES"/>
        </a:p>
      </dgm:t>
    </dgm:pt>
    <dgm:pt modelId="{79FAFD63-2506-46F5-B71D-C806624DF590}" type="sibTrans" cxnId="{F03D9612-C3B9-49D3-82E5-8D4F4E3BDD37}">
      <dgm:prSet/>
      <dgm:spPr/>
      <dgm:t>
        <a:bodyPr/>
        <a:lstStyle/>
        <a:p>
          <a:endParaRPr lang="es-ES"/>
        </a:p>
      </dgm:t>
    </dgm:pt>
    <dgm:pt modelId="{837E37CA-A55C-42AC-B237-2011CF808ECF}">
      <dgm:prSet phldrT="[Texto]"/>
      <dgm:spPr/>
      <dgm:t>
        <a:bodyPr/>
        <a:lstStyle/>
        <a:p>
          <a:r>
            <a:rPr lang="es-ES" dirty="0" smtClean="0"/>
            <a:t>Introducción</a:t>
          </a:r>
          <a:endParaRPr lang="es-ES" dirty="0"/>
        </a:p>
      </dgm:t>
    </dgm:pt>
    <dgm:pt modelId="{22627818-8A29-478F-9E07-86F2A2C0F3FC}" type="sibTrans" cxnId="{E63718A5-0B69-44E2-AC12-05DD8788DFE8}">
      <dgm:prSet/>
      <dgm:spPr/>
      <dgm:t>
        <a:bodyPr/>
        <a:lstStyle/>
        <a:p>
          <a:endParaRPr lang="es-ES"/>
        </a:p>
      </dgm:t>
    </dgm:pt>
    <dgm:pt modelId="{DCE31EF3-AB3C-4EB1-B124-E8D3D8FF3280}" type="parTrans" cxnId="{E63718A5-0B69-44E2-AC12-05DD8788DFE8}">
      <dgm:prSet/>
      <dgm:spPr/>
      <dgm:t>
        <a:bodyPr/>
        <a:lstStyle/>
        <a:p>
          <a:endParaRPr lang="es-ES"/>
        </a:p>
      </dgm:t>
    </dgm:pt>
    <dgm:pt modelId="{BC8E9096-AA6B-4127-A0EB-016F5DFE37B1}" type="pres">
      <dgm:prSet presAssocID="{1C1390EE-5F5A-4334-A334-93F85876B541}" presName="linear" presStyleCnt="0">
        <dgm:presLayoutVars>
          <dgm:dir/>
          <dgm:animLvl val="lvl"/>
          <dgm:resizeHandles val="exact"/>
        </dgm:presLayoutVars>
      </dgm:prSet>
      <dgm:spPr/>
    </dgm:pt>
    <dgm:pt modelId="{7A7B15EB-31D8-4578-AE46-DF7152D1426A}" type="pres">
      <dgm:prSet presAssocID="{837E37CA-A55C-42AC-B237-2011CF808ECF}" presName="parentLin" presStyleCnt="0"/>
      <dgm:spPr/>
    </dgm:pt>
    <dgm:pt modelId="{63A339C6-C351-436B-9AF6-1BCA1E6E9F8D}" type="pres">
      <dgm:prSet presAssocID="{837E37CA-A55C-42AC-B237-2011CF808ECF}" presName="parentLeftMargin" presStyleLbl="node1" presStyleIdx="0" presStyleCnt="3"/>
      <dgm:spPr/>
    </dgm:pt>
    <dgm:pt modelId="{A0DBED1C-E040-45D2-9141-C7AD9FE8201C}" type="pres">
      <dgm:prSet presAssocID="{837E37CA-A55C-42AC-B237-2011CF808EC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C0E53A-1FC2-44A5-A0A3-F7F3C7145DBD}" type="pres">
      <dgm:prSet presAssocID="{837E37CA-A55C-42AC-B237-2011CF808ECF}" presName="negativeSpace" presStyleCnt="0"/>
      <dgm:spPr/>
    </dgm:pt>
    <dgm:pt modelId="{B0263AFC-08DC-4707-97F7-BE39F04CBF46}" type="pres">
      <dgm:prSet presAssocID="{837E37CA-A55C-42AC-B237-2011CF808ECF}" presName="childText" presStyleLbl="conFgAcc1" presStyleIdx="0" presStyleCnt="3">
        <dgm:presLayoutVars>
          <dgm:bulletEnabled val="1"/>
        </dgm:presLayoutVars>
      </dgm:prSet>
      <dgm:spPr/>
    </dgm:pt>
    <dgm:pt modelId="{89A259DB-04DF-4134-9DC0-76F3FC109D54}" type="pres">
      <dgm:prSet presAssocID="{22627818-8A29-478F-9E07-86F2A2C0F3FC}" presName="spaceBetweenRectangles" presStyleCnt="0"/>
      <dgm:spPr/>
    </dgm:pt>
    <dgm:pt modelId="{B1D87D39-802B-45FE-9C91-586F20F7D756}" type="pres">
      <dgm:prSet presAssocID="{B66A53E0-2C5F-49B5-A80A-E422A2B19CA3}" presName="parentLin" presStyleCnt="0"/>
      <dgm:spPr/>
    </dgm:pt>
    <dgm:pt modelId="{684FFE94-C736-4E29-8392-A9DC74D0E774}" type="pres">
      <dgm:prSet presAssocID="{B66A53E0-2C5F-49B5-A80A-E422A2B19CA3}" presName="parentLeftMargin" presStyleLbl="node1" presStyleIdx="0" presStyleCnt="3"/>
      <dgm:spPr/>
    </dgm:pt>
    <dgm:pt modelId="{551B0761-ABE5-4476-874F-0E0A7CE14FEF}" type="pres">
      <dgm:prSet presAssocID="{B66A53E0-2C5F-49B5-A80A-E422A2B19C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06DEF9-AC7A-4AB7-866A-CD7264FE855A}" type="pres">
      <dgm:prSet presAssocID="{B66A53E0-2C5F-49B5-A80A-E422A2B19CA3}" presName="negativeSpace" presStyleCnt="0"/>
      <dgm:spPr/>
    </dgm:pt>
    <dgm:pt modelId="{410AF4BF-B895-426B-8F2B-9DED3A723900}" type="pres">
      <dgm:prSet presAssocID="{B66A53E0-2C5F-49B5-A80A-E422A2B19CA3}" presName="childText" presStyleLbl="conFgAcc1" presStyleIdx="1" presStyleCnt="3">
        <dgm:presLayoutVars>
          <dgm:bulletEnabled val="1"/>
        </dgm:presLayoutVars>
      </dgm:prSet>
      <dgm:spPr/>
    </dgm:pt>
    <dgm:pt modelId="{8CA54DF9-8057-4526-8BD7-93ED9B6FF1B1}" type="pres">
      <dgm:prSet presAssocID="{BA62FCD3-6DCC-44B1-9927-B01C23137987}" presName="spaceBetweenRectangles" presStyleCnt="0"/>
      <dgm:spPr/>
    </dgm:pt>
    <dgm:pt modelId="{A0CF622D-2688-493A-AD2A-DB9B7B72022D}" type="pres">
      <dgm:prSet presAssocID="{5AAD398A-BDDE-4CD1-888D-54238197150A}" presName="parentLin" presStyleCnt="0"/>
      <dgm:spPr/>
    </dgm:pt>
    <dgm:pt modelId="{82FBD459-E0E8-4362-ACAB-37BA963C02EB}" type="pres">
      <dgm:prSet presAssocID="{5AAD398A-BDDE-4CD1-888D-54238197150A}" presName="parentLeftMargin" presStyleLbl="node1" presStyleIdx="1" presStyleCnt="3"/>
      <dgm:spPr/>
    </dgm:pt>
    <dgm:pt modelId="{5C1A03A1-D0F3-441C-BD11-2D9AEEEE7F7E}" type="pres">
      <dgm:prSet presAssocID="{5AAD398A-BDDE-4CD1-888D-5423819715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FEB9AD-20DD-418C-AA93-E2D1F664DD74}" type="pres">
      <dgm:prSet presAssocID="{5AAD398A-BDDE-4CD1-888D-54238197150A}" presName="negativeSpace" presStyleCnt="0"/>
      <dgm:spPr/>
    </dgm:pt>
    <dgm:pt modelId="{5B5C54CC-CA83-4E32-8306-4FCF6BCA3EF7}" type="pres">
      <dgm:prSet presAssocID="{5AAD398A-BDDE-4CD1-888D-5423819715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3718A5-0B69-44E2-AC12-05DD8788DFE8}" srcId="{1C1390EE-5F5A-4334-A334-93F85876B541}" destId="{837E37CA-A55C-42AC-B237-2011CF808ECF}" srcOrd="0" destOrd="0" parTransId="{DCE31EF3-AB3C-4EB1-B124-E8D3D8FF3280}" sibTransId="{22627818-8A29-478F-9E07-86F2A2C0F3FC}"/>
    <dgm:cxn modelId="{D9BF00F8-180E-4077-B516-917611580C37}" type="presOf" srcId="{B66A53E0-2C5F-49B5-A80A-E422A2B19CA3}" destId="{551B0761-ABE5-4476-874F-0E0A7CE14FEF}" srcOrd="1" destOrd="0" presId="urn:microsoft.com/office/officeart/2005/8/layout/list1"/>
    <dgm:cxn modelId="{91BADE12-9552-4119-9732-D9FA7DC7EC2B}" type="presOf" srcId="{B66A53E0-2C5F-49B5-A80A-E422A2B19CA3}" destId="{684FFE94-C736-4E29-8392-A9DC74D0E774}" srcOrd="0" destOrd="0" presId="urn:microsoft.com/office/officeart/2005/8/layout/list1"/>
    <dgm:cxn modelId="{F03D9612-C3B9-49D3-82E5-8D4F4E3BDD37}" srcId="{1C1390EE-5F5A-4334-A334-93F85876B541}" destId="{5AAD398A-BDDE-4CD1-888D-54238197150A}" srcOrd="2" destOrd="0" parTransId="{DF2842D0-F1FE-4B71-A4AB-D3C4A56346A2}" sibTransId="{79FAFD63-2506-46F5-B71D-C806624DF590}"/>
    <dgm:cxn modelId="{A84B46D8-FB07-46FF-BD9F-AA9C14FC0585}" type="presOf" srcId="{1C1390EE-5F5A-4334-A334-93F85876B541}" destId="{BC8E9096-AA6B-4127-A0EB-016F5DFE37B1}" srcOrd="0" destOrd="0" presId="urn:microsoft.com/office/officeart/2005/8/layout/list1"/>
    <dgm:cxn modelId="{5AFCB1DE-1438-4EA1-AF4C-21DFFFA72569}" srcId="{1C1390EE-5F5A-4334-A334-93F85876B541}" destId="{B66A53E0-2C5F-49B5-A80A-E422A2B19CA3}" srcOrd="1" destOrd="0" parTransId="{D1F25471-DB61-419D-880E-D1600F9DA40D}" sibTransId="{BA62FCD3-6DCC-44B1-9927-B01C23137987}"/>
    <dgm:cxn modelId="{4467CF0E-9B14-4DE4-AED8-12730B079645}" type="presOf" srcId="{5AAD398A-BDDE-4CD1-888D-54238197150A}" destId="{5C1A03A1-D0F3-441C-BD11-2D9AEEEE7F7E}" srcOrd="1" destOrd="0" presId="urn:microsoft.com/office/officeart/2005/8/layout/list1"/>
    <dgm:cxn modelId="{7C4E52BB-43F1-416F-BE2B-3C2B56828B68}" type="presOf" srcId="{5AAD398A-BDDE-4CD1-888D-54238197150A}" destId="{82FBD459-E0E8-4362-ACAB-37BA963C02EB}" srcOrd="0" destOrd="0" presId="urn:microsoft.com/office/officeart/2005/8/layout/list1"/>
    <dgm:cxn modelId="{4043BDE2-F82C-45E6-9C09-D66A5C539104}" type="presOf" srcId="{837E37CA-A55C-42AC-B237-2011CF808ECF}" destId="{A0DBED1C-E040-45D2-9141-C7AD9FE8201C}" srcOrd="1" destOrd="0" presId="urn:microsoft.com/office/officeart/2005/8/layout/list1"/>
    <dgm:cxn modelId="{3BB1143A-F7F9-48F9-B7EA-F0E30C988E8F}" type="presOf" srcId="{837E37CA-A55C-42AC-B237-2011CF808ECF}" destId="{63A339C6-C351-436B-9AF6-1BCA1E6E9F8D}" srcOrd="0" destOrd="0" presId="urn:microsoft.com/office/officeart/2005/8/layout/list1"/>
    <dgm:cxn modelId="{8B5FB4E9-D31F-402A-8DA1-50171E712BB4}" type="presParOf" srcId="{BC8E9096-AA6B-4127-A0EB-016F5DFE37B1}" destId="{7A7B15EB-31D8-4578-AE46-DF7152D1426A}" srcOrd="0" destOrd="0" presId="urn:microsoft.com/office/officeart/2005/8/layout/list1"/>
    <dgm:cxn modelId="{3B51614B-BF3B-46ED-890E-E9D806059011}" type="presParOf" srcId="{7A7B15EB-31D8-4578-AE46-DF7152D1426A}" destId="{63A339C6-C351-436B-9AF6-1BCA1E6E9F8D}" srcOrd="0" destOrd="0" presId="urn:microsoft.com/office/officeart/2005/8/layout/list1"/>
    <dgm:cxn modelId="{C45313C1-5535-43E2-9D6D-839781605D32}" type="presParOf" srcId="{7A7B15EB-31D8-4578-AE46-DF7152D1426A}" destId="{A0DBED1C-E040-45D2-9141-C7AD9FE8201C}" srcOrd="1" destOrd="0" presId="urn:microsoft.com/office/officeart/2005/8/layout/list1"/>
    <dgm:cxn modelId="{24D2AB92-3138-46A3-9364-CACF07112DD9}" type="presParOf" srcId="{BC8E9096-AA6B-4127-A0EB-016F5DFE37B1}" destId="{9AC0E53A-1FC2-44A5-A0A3-F7F3C7145DBD}" srcOrd="1" destOrd="0" presId="urn:microsoft.com/office/officeart/2005/8/layout/list1"/>
    <dgm:cxn modelId="{28399626-1AF7-4193-92CA-0C66FCCCE75E}" type="presParOf" srcId="{BC8E9096-AA6B-4127-A0EB-016F5DFE37B1}" destId="{B0263AFC-08DC-4707-97F7-BE39F04CBF46}" srcOrd="2" destOrd="0" presId="urn:microsoft.com/office/officeart/2005/8/layout/list1"/>
    <dgm:cxn modelId="{233CB916-D5F7-4543-B252-8B3C8327EF3E}" type="presParOf" srcId="{BC8E9096-AA6B-4127-A0EB-016F5DFE37B1}" destId="{89A259DB-04DF-4134-9DC0-76F3FC109D54}" srcOrd="3" destOrd="0" presId="urn:microsoft.com/office/officeart/2005/8/layout/list1"/>
    <dgm:cxn modelId="{1CBC360A-E1B1-4DFF-AED4-FFAAA4446689}" type="presParOf" srcId="{BC8E9096-AA6B-4127-A0EB-016F5DFE37B1}" destId="{B1D87D39-802B-45FE-9C91-586F20F7D756}" srcOrd="4" destOrd="0" presId="urn:microsoft.com/office/officeart/2005/8/layout/list1"/>
    <dgm:cxn modelId="{74BC7B7B-EA55-4BC5-AD11-043EE8F56CD4}" type="presParOf" srcId="{B1D87D39-802B-45FE-9C91-586F20F7D756}" destId="{684FFE94-C736-4E29-8392-A9DC74D0E774}" srcOrd="0" destOrd="0" presId="urn:microsoft.com/office/officeart/2005/8/layout/list1"/>
    <dgm:cxn modelId="{3CB6E676-AD46-4283-BC81-4BFA5CF1FB78}" type="presParOf" srcId="{B1D87D39-802B-45FE-9C91-586F20F7D756}" destId="{551B0761-ABE5-4476-874F-0E0A7CE14FEF}" srcOrd="1" destOrd="0" presId="urn:microsoft.com/office/officeart/2005/8/layout/list1"/>
    <dgm:cxn modelId="{18E2F7E5-7989-43F2-ABEE-BD4C51DB8F78}" type="presParOf" srcId="{BC8E9096-AA6B-4127-A0EB-016F5DFE37B1}" destId="{B206DEF9-AC7A-4AB7-866A-CD7264FE855A}" srcOrd="5" destOrd="0" presId="urn:microsoft.com/office/officeart/2005/8/layout/list1"/>
    <dgm:cxn modelId="{3276646A-6C1A-4A7B-835F-9626A3EB76D6}" type="presParOf" srcId="{BC8E9096-AA6B-4127-A0EB-016F5DFE37B1}" destId="{410AF4BF-B895-426B-8F2B-9DED3A723900}" srcOrd="6" destOrd="0" presId="urn:microsoft.com/office/officeart/2005/8/layout/list1"/>
    <dgm:cxn modelId="{50A7EEF0-D5AD-41A5-830E-E58176780A65}" type="presParOf" srcId="{BC8E9096-AA6B-4127-A0EB-016F5DFE37B1}" destId="{8CA54DF9-8057-4526-8BD7-93ED9B6FF1B1}" srcOrd="7" destOrd="0" presId="urn:microsoft.com/office/officeart/2005/8/layout/list1"/>
    <dgm:cxn modelId="{1477F3C4-9FB9-4DC7-AED3-CF82799FF7CC}" type="presParOf" srcId="{BC8E9096-AA6B-4127-A0EB-016F5DFE37B1}" destId="{A0CF622D-2688-493A-AD2A-DB9B7B72022D}" srcOrd="8" destOrd="0" presId="urn:microsoft.com/office/officeart/2005/8/layout/list1"/>
    <dgm:cxn modelId="{5CE806B1-B868-4B79-A2DD-5DE02FC18BE1}" type="presParOf" srcId="{A0CF622D-2688-493A-AD2A-DB9B7B72022D}" destId="{82FBD459-E0E8-4362-ACAB-37BA963C02EB}" srcOrd="0" destOrd="0" presId="urn:microsoft.com/office/officeart/2005/8/layout/list1"/>
    <dgm:cxn modelId="{F3A04C88-399A-4913-BD59-90476F895DE6}" type="presParOf" srcId="{A0CF622D-2688-493A-AD2A-DB9B7B72022D}" destId="{5C1A03A1-D0F3-441C-BD11-2D9AEEEE7F7E}" srcOrd="1" destOrd="0" presId="urn:microsoft.com/office/officeart/2005/8/layout/list1"/>
    <dgm:cxn modelId="{74A9A937-1E6E-4187-ABC3-1699B74807BF}" type="presParOf" srcId="{BC8E9096-AA6B-4127-A0EB-016F5DFE37B1}" destId="{20FEB9AD-20DD-418C-AA93-E2D1F664DD74}" srcOrd="9" destOrd="0" presId="urn:microsoft.com/office/officeart/2005/8/layout/list1"/>
    <dgm:cxn modelId="{4D248166-0112-4AAE-BEE6-FE76B28F27C6}" type="presParOf" srcId="{BC8E9096-AA6B-4127-A0EB-016F5DFE37B1}" destId="{5B5C54CC-CA83-4E32-8306-4FCF6BCA3E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2BCC3-CD66-46D0-95FD-6F1E9092F613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A1BC9E67-305E-4D96-B13D-6A9D3CAF5B25}">
      <dgm:prSet phldrT="[Texto]" custT="1"/>
      <dgm:spPr/>
      <dgm:t>
        <a:bodyPr/>
        <a:lstStyle/>
        <a:p>
          <a:r>
            <a:rPr lang="es-ES" sz="2500" dirty="0" smtClean="0"/>
            <a:t>Casos de uso</a:t>
          </a:r>
          <a:endParaRPr lang="es-ES" sz="2500" dirty="0"/>
        </a:p>
      </dgm:t>
    </dgm:pt>
    <dgm:pt modelId="{5FA20EB1-39D0-4440-8069-74382AFBBC81}" type="parTrans" cxnId="{75AB9741-86FE-4860-9DA1-C38D17F60A9B}">
      <dgm:prSet/>
      <dgm:spPr/>
      <dgm:t>
        <a:bodyPr/>
        <a:lstStyle/>
        <a:p>
          <a:endParaRPr lang="es-ES"/>
        </a:p>
      </dgm:t>
    </dgm:pt>
    <dgm:pt modelId="{026DBCE3-220C-48AC-BD66-9423E0972EDB}" type="sibTrans" cxnId="{75AB9741-86FE-4860-9DA1-C38D17F60A9B}">
      <dgm:prSet/>
      <dgm:spPr/>
      <dgm:t>
        <a:bodyPr/>
        <a:lstStyle/>
        <a:p>
          <a:endParaRPr lang="es-ES"/>
        </a:p>
      </dgm:t>
    </dgm:pt>
    <dgm:pt modelId="{5CD47329-956B-4920-8948-7CC7AD657960}">
      <dgm:prSet phldrT="[Texto]"/>
      <dgm:spPr/>
      <dgm:t>
        <a:bodyPr/>
        <a:lstStyle/>
        <a:p>
          <a:r>
            <a:rPr lang="es-ES" dirty="0" smtClean="0"/>
            <a:t>Requerimientos</a:t>
          </a:r>
          <a:endParaRPr lang="es-ES" dirty="0"/>
        </a:p>
      </dgm:t>
    </dgm:pt>
    <dgm:pt modelId="{6C986A6F-D8A8-4D5F-8F39-4E08A27BF783}" type="parTrans" cxnId="{96D18F2B-A7E4-4652-BC18-B48DCCE624ED}">
      <dgm:prSet/>
      <dgm:spPr/>
      <dgm:t>
        <a:bodyPr/>
        <a:lstStyle/>
        <a:p>
          <a:endParaRPr lang="es-ES"/>
        </a:p>
      </dgm:t>
    </dgm:pt>
    <dgm:pt modelId="{8A854052-4B81-4B23-9BD5-43B8F711FF3C}" type="sibTrans" cxnId="{96D18F2B-A7E4-4652-BC18-B48DCCE624ED}">
      <dgm:prSet/>
      <dgm:spPr/>
      <dgm:t>
        <a:bodyPr/>
        <a:lstStyle/>
        <a:p>
          <a:endParaRPr lang="es-ES"/>
        </a:p>
      </dgm:t>
    </dgm:pt>
    <dgm:pt modelId="{59425EA8-8F3B-4CBE-89BB-A40020595BB8}" type="pres">
      <dgm:prSet presAssocID="{5B72BCC3-CD66-46D0-95FD-6F1E9092F613}" presName="linear" presStyleCnt="0">
        <dgm:presLayoutVars>
          <dgm:dir/>
          <dgm:animLvl val="lvl"/>
          <dgm:resizeHandles val="exact"/>
        </dgm:presLayoutVars>
      </dgm:prSet>
      <dgm:spPr/>
    </dgm:pt>
    <dgm:pt modelId="{59E7B1DF-BB5F-40B5-97CD-78E825FED3EA}" type="pres">
      <dgm:prSet presAssocID="{A1BC9E67-305E-4D96-B13D-6A9D3CAF5B25}" presName="parentLin" presStyleCnt="0"/>
      <dgm:spPr/>
    </dgm:pt>
    <dgm:pt modelId="{B376071F-6FC2-4C9C-A050-1CD51889C46F}" type="pres">
      <dgm:prSet presAssocID="{A1BC9E67-305E-4D96-B13D-6A9D3CAF5B25}" presName="parentLeftMargin" presStyleLbl="node1" presStyleIdx="0" presStyleCnt="2"/>
      <dgm:spPr/>
    </dgm:pt>
    <dgm:pt modelId="{503EC42F-B07F-4271-B308-FBA07E81CB1B}" type="pres">
      <dgm:prSet presAssocID="{A1BC9E67-305E-4D96-B13D-6A9D3CAF5B25}" presName="parentText" presStyleLbl="node1" presStyleIdx="0" presStyleCnt="2" custLinFactNeighborX="4066" custLinFactNeighborY="-8138">
        <dgm:presLayoutVars>
          <dgm:chMax val="0"/>
          <dgm:bulletEnabled val="1"/>
        </dgm:presLayoutVars>
      </dgm:prSet>
      <dgm:spPr/>
    </dgm:pt>
    <dgm:pt modelId="{A8523A69-E27B-4B6F-A832-9A6F4B537E10}" type="pres">
      <dgm:prSet presAssocID="{A1BC9E67-305E-4D96-B13D-6A9D3CAF5B25}" presName="negativeSpace" presStyleCnt="0"/>
      <dgm:spPr/>
    </dgm:pt>
    <dgm:pt modelId="{B55A0A8F-F748-429D-B8D2-947A0492B498}" type="pres">
      <dgm:prSet presAssocID="{A1BC9E67-305E-4D96-B13D-6A9D3CAF5B25}" presName="childText" presStyleLbl="conFgAcc1" presStyleIdx="0" presStyleCnt="2" custLinFactNeighborY="19133">
        <dgm:presLayoutVars>
          <dgm:bulletEnabled val="1"/>
        </dgm:presLayoutVars>
      </dgm:prSet>
      <dgm:spPr/>
    </dgm:pt>
    <dgm:pt modelId="{8F5893ED-244D-4E71-A042-830E016F88E9}" type="pres">
      <dgm:prSet presAssocID="{026DBCE3-220C-48AC-BD66-9423E0972EDB}" presName="spaceBetweenRectangles" presStyleCnt="0"/>
      <dgm:spPr/>
    </dgm:pt>
    <dgm:pt modelId="{82606FB4-A1D7-4B31-BC70-0DA988AF2E05}" type="pres">
      <dgm:prSet presAssocID="{5CD47329-956B-4920-8948-7CC7AD657960}" presName="parentLin" presStyleCnt="0"/>
      <dgm:spPr/>
    </dgm:pt>
    <dgm:pt modelId="{96C8DA0C-AA64-4E1F-B4BC-0AF32BF8EA36}" type="pres">
      <dgm:prSet presAssocID="{5CD47329-956B-4920-8948-7CC7AD657960}" presName="parentLeftMargin" presStyleLbl="node1" presStyleIdx="0" presStyleCnt="2"/>
      <dgm:spPr/>
    </dgm:pt>
    <dgm:pt modelId="{434390C2-9AC6-419B-97A8-F423EE1A4E02}" type="pres">
      <dgm:prSet presAssocID="{5CD47329-956B-4920-8948-7CC7AD6579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D17E5C-8328-4297-9FE1-D8CF3C6B492A}" type="pres">
      <dgm:prSet presAssocID="{5CD47329-956B-4920-8948-7CC7AD657960}" presName="negativeSpace" presStyleCnt="0"/>
      <dgm:spPr/>
    </dgm:pt>
    <dgm:pt modelId="{AC441442-57C0-41D4-8890-27706A28130A}" type="pres">
      <dgm:prSet presAssocID="{5CD47329-956B-4920-8948-7CC7AD6579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A22FF9-C7AD-4202-8FCA-A0E9B57A47A9}" type="presOf" srcId="{A1BC9E67-305E-4D96-B13D-6A9D3CAF5B25}" destId="{503EC42F-B07F-4271-B308-FBA07E81CB1B}" srcOrd="1" destOrd="0" presId="urn:microsoft.com/office/officeart/2005/8/layout/list1"/>
    <dgm:cxn modelId="{CE4405D2-992D-42CE-9A60-DAFE5B9D2E46}" type="presOf" srcId="{A1BC9E67-305E-4D96-B13D-6A9D3CAF5B25}" destId="{B376071F-6FC2-4C9C-A050-1CD51889C46F}" srcOrd="0" destOrd="0" presId="urn:microsoft.com/office/officeart/2005/8/layout/list1"/>
    <dgm:cxn modelId="{8511E709-5140-41D5-965C-D335BD43C14C}" type="presOf" srcId="{5CD47329-956B-4920-8948-7CC7AD657960}" destId="{96C8DA0C-AA64-4E1F-B4BC-0AF32BF8EA36}" srcOrd="0" destOrd="0" presId="urn:microsoft.com/office/officeart/2005/8/layout/list1"/>
    <dgm:cxn modelId="{96D18F2B-A7E4-4652-BC18-B48DCCE624ED}" srcId="{5B72BCC3-CD66-46D0-95FD-6F1E9092F613}" destId="{5CD47329-956B-4920-8948-7CC7AD657960}" srcOrd="1" destOrd="0" parTransId="{6C986A6F-D8A8-4D5F-8F39-4E08A27BF783}" sibTransId="{8A854052-4B81-4B23-9BD5-43B8F711FF3C}"/>
    <dgm:cxn modelId="{C6B8506D-D825-494D-B9AC-F815429A20CA}" type="presOf" srcId="{5CD47329-956B-4920-8948-7CC7AD657960}" destId="{434390C2-9AC6-419B-97A8-F423EE1A4E02}" srcOrd="1" destOrd="0" presId="urn:microsoft.com/office/officeart/2005/8/layout/list1"/>
    <dgm:cxn modelId="{75AB9741-86FE-4860-9DA1-C38D17F60A9B}" srcId="{5B72BCC3-CD66-46D0-95FD-6F1E9092F613}" destId="{A1BC9E67-305E-4D96-B13D-6A9D3CAF5B25}" srcOrd="0" destOrd="0" parTransId="{5FA20EB1-39D0-4440-8069-74382AFBBC81}" sibTransId="{026DBCE3-220C-48AC-BD66-9423E0972EDB}"/>
    <dgm:cxn modelId="{88D8DEF9-B6C2-48F0-8EF5-4F818737FA86}" type="presOf" srcId="{5B72BCC3-CD66-46D0-95FD-6F1E9092F613}" destId="{59425EA8-8F3B-4CBE-89BB-A40020595BB8}" srcOrd="0" destOrd="0" presId="urn:microsoft.com/office/officeart/2005/8/layout/list1"/>
    <dgm:cxn modelId="{7CCC02B8-05BE-4311-AA7E-E2A5FAC7A4AE}" type="presParOf" srcId="{59425EA8-8F3B-4CBE-89BB-A40020595BB8}" destId="{59E7B1DF-BB5F-40B5-97CD-78E825FED3EA}" srcOrd="0" destOrd="0" presId="urn:microsoft.com/office/officeart/2005/8/layout/list1"/>
    <dgm:cxn modelId="{78FD8B61-36F7-439F-A49D-9085B81C8317}" type="presParOf" srcId="{59E7B1DF-BB5F-40B5-97CD-78E825FED3EA}" destId="{B376071F-6FC2-4C9C-A050-1CD51889C46F}" srcOrd="0" destOrd="0" presId="urn:microsoft.com/office/officeart/2005/8/layout/list1"/>
    <dgm:cxn modelId="{5A12D59A-B85D-4C4E-8888-F1677CE2F101}" type="presParOf" srcId="{59E7B1DF-BB5F-40B5-97CD-78E825FED3EA}" destId="{503EC42F-B07F-4271-B308-FBA07E81CB1B}" srcOrd="1" destOrd="0" presId="urn:microsoft.com/office/officeart/2005/8/layout/list1"/>
    <dgm:cxn modelId="{85AC2660-7B63-4FB8-92F8-1D63A4D29848}" type="presParOf" srcId="{59425EA8-8F3B-4CBE-89BB-A40020595BB8}" destId="{A8523A69-E27B-4B6F-A832-9A6F4B537E10}" srcOrd="1" destOrd="0" presId="urn:microsoft.com/office/officeart/2005/8/layout/list1"/>
    <dgm:cxn modelId="{F1D72C8B-1BAC-4412-A0E2-7348593138EC}" type="presParOf" srcId="{59425EA8-8F3B-4CBE-89BB-A40020595BB8}" destId="{B55A0A8F-F748-429D-B8D2-947A0492B498}" srcOrd="2" destOrd="0" presId="urn:microsoft.com/office/officeart/2005/8/layout/list1"/>
    <dgm:cxn modelId="{4FB7E2DB-528D-4927-8A5A-5D36317B1512}" type="presParOf" srcId="{59425EA8-8F3B-4CBE-89BB-A40020595BB8}" destId="{8F5893ED-244D-4E71-A042-830E016F88E9}" srcOrd="3" destOrd="0" presId="urn:microsoft.com/office/officeart/2005/8/layout/list1"/>
    <dgm:cxn modelId="{1BC9DFA4-24C7-4946-B6A7-3F6B6708CD9A}" type="presParOf" srcId="{59425EA8-8F3B-4CBE-89BB-A40020595BB8}" destId="{82606FB4-A1D7-4B31-BC70-0DA988AF2E05}" srcOrd="4" destOrd="0" presId="urn:microsoft.com/office/officeart/2005/8/layout/list1"/>
    <dgm:cxn modelId="{1A63AE85-4885-4DA4-A866-BFEDEA6727F5}" type="presParOf" srcId="{82606FB4-A1D7-4B31-BC70-0DA988AF2E05}" destId="{96C8DA0C-AA64-4E1F-B4BC-0AF32BF8EA36}" srcOrd="0" destOrd="0" presId="urn:microsoft.com/office/officeart/2005/8/layout/list1"/>
    <dgm:cxn modelId="{0CE6B809-B565-44F8-9E9D-E754173AED26}" type="presParOf" srcId="{82606FB4-A1D7-4B31-BC70-0DA988AF2E05}" destId="{434390C2-9AC6-419B-97A8-F423EE1A4E02}" srcOrd="1" destOrd="0" presId="urn:microsoft.com/office/officeart/2005/8/layout/list1"/>
    <dgm:cxn modelId="{6BA7E358-B4AE-4AE0-B0F8-B499C9E9BC1E}" type="presParOf" srcId="{59425EA8-8F3B-4CBE-89BB-A40020595BB8}" destId="{0DD17E5C-8328-4297-9FE1-D8CF3C6B492A}" srcOrd="5" destOrd="0" presId="urn:microsoft.com/office/officeart/2005/8/layout/list1"/>
    <dgm:cxn modelId="{2F33F13D-0408-454E-991D-F4C844AC985C}" type="presParOf" srcId="{59425EA8-8F3B-4CBE-89BB-A40020595BB8}" destId="{AC441442-57C0-41D4-8890-27706A2813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55C7C-B2C8-452B-95B5-18F27A93372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ES"/>
        </a:p>
      </dgm:t>
    </dgm:pt>
    <dgm:pt modelId="{B416EEDF-A3B6-4B28-840B-89B0332FC202}" type="pres">
      <dgm:prSet presAssocID="{8A055C7C-B2C8-452B-95B5-18F27A933722}" presName="linear" presStyleCnt="0">
        <dgm:presLayoutVars>
          <dgm:dir/>
          <dgm:resizeHandles val="exact"/>
        </dgm:presLayoutVars>
      </dgm:prSet>
      <dgm:spPr/>
    </dgm:pt>
  </dgm:ptLst>
  <dgm:cxnLst>
    <dgm:cxn modelId="{C9DFF349-9163-4F7A-904E-9C0B7B2E9265}" type="presOf" srcId="{8A055C7C-B2C8-452B-95B5-18F27A933722}" destId="{B416EEDF-A3B6-4B28-840B-89B0332FC20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82DEE-94A7-4019-AA01-FC436C1A898A}" type="doc">
      <dgm:prSet loTypeId="urn:microsoft.com/office/officeart/2005/8/layout/bProcess4" loCatId="process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s-ES"/>
        </a:p>
      </dgm:t>
    </dgm:pt>
    <dgm:pt modelId="{F1CDF765-19DC-4330-B48E-22BE531B9177}">
      <dgm:prSet phldrT="[Texto]" custT="1"/>
      <dgm:spPr/>
      <dgm:t>
        <a:bodyPr/>
        <a:lstStyle/>
        <a:p>
          <a:r>
            <a:rPr lang="es-ES" sz="2800" dirty="0" smtClean="0"/>
            <a:t>Estudiante</a:t>
          </a:r>
          <a:endParaRPr lang="es-ES" sz="2800" dirty="0"/>
        </a:p>
      </dgm:t>
    </dgm:pt>
    <dgm:pt modelId="{35D8F36E-5389-4A84-BB2B-AD019C4FE445}" type="parTrans" cxnId="{EEAD5718-2C10-43D5-9048-B20D82E15B4D}">
      <dgm:prSet/>
      <dgm:spPr/>
      <dgm:t>
        <a:bodyPr/>
        <a:lstStyle/>
        <a:p>
          <a:endParaRPr lang="es-ES"/>
        </a:p>
      </dgm:t>
    </dgm:pt>
    <dgm:pt modelId="{A74D3AA5-ADE6-410E-8B79-1122D04459F9}" type="sibTrans" cxnId="{EEAD5718-2C10-43D5-9048-B20D82E15B4D}">
      <dgm:prSet/>
      <dgm:spPr/>
      <dgm:t>
        <a:bodyPr/>
        <a:lstStyle/>
        <a:p>
          <a:endParaRPr lang="es-ES"/>
        </a:p>
      </dgm:t>
    </dgm:pt>
    <dgm:pt modelId="{85C9A6D3-63C6-406D-8541-3F2310B1475D}">
      <dgm:prSet phldrT="[Texto]" custT="1"/>
      <dgm:spPr/>
      <dgm:t>
        <a:bodyPr/>
        <a:lstStyle/>
        <a:p>
          <a:r>
            <a:rPr lang="es-ES" sz="2800" dirty="0" smtClean="0"/>
            <a:t>Entrar a la aplicacion</a:t>
          </a:r>
          <a:endParaRPr lang="es-ES" sz="2800" dirty="0"/>
        </a:p>
      </dgm:t>
    </dgm:pt>
    <dgm:pt modelId="{372BB66D-B0B7-4A24-B451-059A75DF3CB0}" type="parTrans" cxnId="{E8644E8F-D992-4174-936D-7E08DB297E06}">
      <dgm:prSet/>
      <dgm:spPr/>
      <dgm:t>
        <a:bodyPr/>
        <a:lstStyle/>
        <a:p>
          <a:endParaRPr lang="es-ES"/>
        </a:p>
      </dgm:t>
    </dgm:pt>
    <dgm:pt modelId="{B1C59887-427A-45F3-9011-F8B57731F4CD}" type="sibTrans" cxnId="{E8644E8F-D992-4174-936D-7E08DB297E06}">
      <dgm:prSet/>
      <dgm:spPr/>
      <dgm:t>
        <a:bodyPr/>
        <a:lstStyle/>
        <a:p>
          <a:endParaRPr lang="es-ES"/>
        </a:p>
      </dgm:t>
    </dgm:pt>
    <dgm:pt modelId="{9C80F13B-332E-4B9B-83E8-AB7EF84FBB5F}">
      <dgm:prSet phldrT="[Texto]" custT="1"/>
      <dgm:spPr/>
      <dgm:t>
        <a:bodyPr/>
        <a:lstStyle/>
        <a:p>
          <a:r>
            <a:rPr lang="es-ES" sz="2800" dirty="0" smtClean="0"/>
            <a:t>Registrarse</a:t>
          </a:r>
          <a:endParaRPr lang="es-ES" sz="2800" dirty="0"/>
        </a:p>
      </dgm:t>
    </dgm:pt>
    <dgm:pt modelId="{8D3F5E52-B321-40DC-A38E-600005001BDD}" type="parTrans" cxnId="{752D655E-03CE-48DF-8FE2-6B2AD8B14BDD}">
      <dgm:prSet/>
      <dgm:spPr/>
      <dgm:t>
        <a:bodyPr/>
        <a:lstStyle/>
        <a:p>
          <a:endParaRPr lang="es-ES"/>
        </a:p>
      </dgm:t>
    </dgm:pt>
    <dgm:pt modelId="{912DE328-05F9-42B3-8DE7-856D7BEF1C7B}" type="sibTrans" cxnId="{752D655E-03CE-48DF-8FE2-6B2AD8B14BDD}">
      <dgm:prSet/>
      <dgm:spPr/>
      <dgm:t>
        <a:bodyPr/>
        <a:lstStyle/>
        <a:p>
          <a:endParaRPr lang="es-ES"/>
        </a:p>
      </dgm:t>
    </dgm:pt>
    <dgm:pt modelId="{9009FA1B-9A62-4EF7-96FC-51EB4EE0CC87}">
      <dgm:prSet phldrT="[Texto]" custT="1"/>
      <dgm:spPr/>
      <dgm:t>
        <a:bodyPr/>
        <a:lstStyle/>
        <a:p>
          <a:r>
            <a:rPr lang="es-ES" sz="2800" dirty="0" smtClean="0"/>
            <a:t>Iniciar sesion</a:t>
          </a:r>
          <a:endParaRPr lang="es-ES" sz="2800" dirty="0"/>
        </a:p>
      </dgm:t>
    </dgm:pt>
    <dgm:pt modelId="{9864CF1D-F51C-471B-89A4-02E5F129AF30}" type="parTrans" cxnId="{27201A23-862C-45A4-9E74-F50390F58BF0}">
      <dgm:prSet/>
      <dgm:spPr/>
      <dgm:t>
        <a:bodyPr/>
        <a:lstStyle/>
        <a:p>
          <a:endParaRPr lang="es-ES"/>
        </a:p>
      </dgm:t>
    </dgm:pt>
    <dgm:pt modelId="{242BC9C4-B82A-4C94-A617-3D10DC87D145}" type="sibTrans" cxnId="{27201A23-862C-45A4-9E74-F50390F58BF0}">
      <dgm:prSet/>
      <dgm:spPr/>
      <dgm:t>
        <a:bodyPr/>
        <a:lstStyle/>
        <a:p>
          <a:endParaRPr lang="es-ES"/>
        </a:p>
      </dgm:t>
    </dgm:pt>
    <dgm:pt modelId="{899DD7BC-4A1A-448B-9AFA-66754159AEBE}">
      <dgm:prSet phldrT="[Texto]" custT="1"/>
      <dgm:spPr/>
      <dgm:t>
        <a:bodyPr/>
        <a:lstStyle/>
        <a:p>
          <a:r>
            <a:rPr lang="es-ES" sz="2800" dirty="0" smtClean="0"/>
            <a:t>Observar niveles</a:t>
          </a:r>
          <a:endParaRPr lang="es-ES" sz="2800" dirty="0"/>
        </a:p>
      </dgm:t>
    </dgm:pt>
    <dgm:pt modelId="{2696EBB0-E5B7-41AB-BD83-EB2F206BFA0F}" type="parTrans" cxnId="{ED917791-B14F-4318-9438-16217ED9D7A9}">
      <dgm:prSet/>
      <dgm:spPr/>
      <dgm:t>
        <a:bodyPr/>
        <a:lstStyle/>
        <a:p>
          <a:endParaRPr lang="es-ES"/>
        </a:p>
      </dgm:t>
    </dgm:pt>
    <dgm:pt modelId="{FC2BC1D8-3355-4CE5-B6CF-11F325DCB1DE}" type="sibTrans" cxnId="{ED917791-B14F-4318-9438-16217ED9D7A9}">
      <dgm:prSet/>
      <dgm:spPr/>
      <dgm:t>
        <a:bodyPr/>
        <a:lstStyle/>
        <a:p>
          <a:endParaRPr lang="es-ES"/>
        </a:p>
      </dgm:t>
    </dgm:pt>
    <dgm:pt modelId="{3260FBED-3E5F-48B0-9370-9FE66032326F}">
      <dgm:prSet phldrT="[Texto]" custT="1"/>
      <dgm:spPr/>
      <dgm:t>
        <a:bodyPr/>
        <a:lstStyle/>
        <a:p>
          <a:r>
            <a:rPr lang="es-ES" sz="2800" dirty="0" smtClean="0"/>
            <a:t>Practicar niveles</a:t>
          </a:r>
          <a:endParaRPr lang="es-ES" sz="2800" dirty="0"/>
        </a:p>
      </dgm:t>
    </dgm:pt>
    <dgm:pt modelId="{D73B3260-A11B-430D-A422-848880B6770F}" type="parTrans" cxnId="{2342B42E-40B6-42C8-B485-BF1A98FABFA3}">
      <dgm:prSet/>
      <dgm:spPr/>
      <dgm:t>
        <a:bodyPr/>
        <a:lstStyle/>
        <a:p>
          <a:endParaRPr lang="es-ES"/>
        </a:p>
      </dgm:t>
    </dgm:pt>
    <dgm:pt modelId="{1F32BF2D-5E85-4934-89B2-9D80A07C5BF2}" type="sibTrans" cxnId="{2342B42E-40B6-42C8-B485-BF1A98FABFA3}">
      <dgm:prSet/>
      <dgm:spPr/>
      <dgm:t>
        <a:bodyPr/>
        <a:lstStyle/>
        <a:p>
          <a:endParaRPr lang="es-ES"/>
        </a:p>
      </dgm:t>
    </dgm:pt>
    <dgm:pt modelId="{D189BD2F-F17B-4A12-9090-362E8D58E1CD}">
      <dgm:prSet phldrT="[Texto]" custT="1"/>
      <dgm:spPr/>
      <dgm:t>
        <a:bodyPr/>
        <a:lstStyle/>
        <a:p>
          <a:r>
            <a:rPr lang="es-ES" sz="2800" dirty="0" smtClean="0"/>
            <a:t>Ver  puntaje </a:t>
          </a:r>
          <a:endParaRPr lang="es-ES" sz="2800" dirty="0"/>
        </a:p>
      </dgm:t>
    </dgm:pt>
    <dgm:pt modelId="{FA72408E-5F46-4134-AAF3-713BB431CA96}" type="parTrans" cxnId="{A164B4BC-9C82-4C1B-A465-F8B6B46A1AC5}">
      <dgm:prSet/>
      <dgm:spPr/>
      <dgm:t>
        <a:bodyPr/>
        <a:lstStyle/>
        <a:p>
          <a:endParaRPr lang="es-ES"/>
        </a:p>
      </dgm:t>
    </dgm:pt>
    <dgm:pt modelId="{78326DCD-E797-4C25-AAFA-976E85875946}" type="sibTrans" cxnId="{A164B4BC-9C82-4C1B-A465-F8B6B46A1AC5}">
      <dgm:prSet/>
      <dgm:spPr/>
      <dgm:t>
        <a:bodyPr/>
        <a:lstStyle/>
        <a:p>
          <a:endParaRPr lang="es-ES"/>
        </a:p>
      </dgm:t>
    </dgm:pt>
    <dgm:pt modelId="{5F4D4C83-3DD6-4E2F-9170-9B914010DCC1}">
      <dgm:prSet phldrT="[Texto]" custT="1"/>
      <dgm:spPr/>
      <dgm:t>
        <a:bodyPr/>
        <a:lstStyle/>
        <a:p>
          <a:r>
            <a:rPr lang="es-ES" sz="2800" dirty="0" smtClean="0"/>
            <a:t>Consultar información</a:t>
          </a:r>
          <a:endParaRPr lang="es-ES" sz="2800" dirty="0"/>
        </a:p>
      </dgm:t>
    </dgm:pt>
    <dgm:pt modelId="{85C0E6DF-48CF-45E3-97CF-F68D2624DAAE}" type="parTrans" cxnId="{8F875481-2AE0-4495-AF73-9E708724CB8F}">
      <dgm:prSet/>
      <dgm:spPr/>
      <dgm:t>
        <a:bodyPr/>
        <a:lstStyle/>
        <a:p>
          <a:endParaRPr lang="es-ES"/>
        </a:p>
      </dgm:t>
    </dgm:pt>
    <dgm:pt modelId="{B43A3B39-2B86-409F-92A4-FEF924E48B51}" type="sibTrans" cxnId="{8F875481-2AE0-4495-AF73-9E708724CB8F}">
      <dgm:prSet/>
      <dgm:spPr/>
      <dgm:t>
        <a:bodyPr/>
        <a:lstStyle/>
        <a:p>
          <a:endParaRPr lang="es-ES"/>
        </a:p>
      </dgm:t>
    </dgm:pt>
    <dgm:pt modelId="{8F6DB3CF-6EB2-4E4C-B7C2-A5122928E5E6}">
      <dgm:prSet phldrT="[Texto]" custT="1"/>
      <dgm:spPr/>
      <dgm:t>
        <a:bodyPr/>
        <a:lstStyle/>
        <a:p>
          <a:r>
            <a:rPr lang="es-ES" sz="2800" dirty="0" smtClean="0"/>
            <a:t>Cerrar sesion</a:t>
          </a:r>
          <a:endParaRPr lang="es-ES" sz="2800" dirty="0"/>
        </a:p>
      </dgm:t>
    </dgm:pt>
    <dgm:pt modelId="{49B4DF6C-6D7B-45E1-88D3-833B8CE57076}" type="parTrans" cxnId="{F4912054-EC06-4F80-BD00-8958799689DE}">
      <dgm:prSet/>
      <dgm:spPr/>
      <dgm:t>
        <a:bodyPr/>
        <a:lstStyle/>
        <a:p>
          <a:endParaRPr lang="es-ES"/>
        </a:p>
      </dgm:t>
    </dgm:pt>
    <dgm:pt modelId="{5C0D0C2E-C0CC-4B0B-972E-0C26B60AA0A5}" type="sibTrans" cxnId="{F4912054-EC06-4F80-BD00-8958799689DE}">
      <dgm:prSet/>
      <dgm:spPr/>
      <dgm:t>
        <a:bodyPr/>
        <a:lstStyle/>
        <a:p>
          <a:endParaRPr lang="es-ES"/>
        </a:p>
      </dgm:t>
    </dgm:pt>
    <dgm:pt modelId="{D6432965-3912-4C0C-B3AE-7CD44FCF012A}" type="pres">
      <dgm:prSet presAssocID="{9E782DEE-94A7-4019-AA01-FC436C1A898A}" presName="Name0" presStyleCnt="0">
        <dgm:presLayoutVars>
          <dgm:dir/>
          <dgm:resizeHandles/>
        </dgm:presLayoutVars>
      </dgm:prSet>
      <dgm:spPr/>
    </dgm:pt>
    <dgm:pt modelId="{3EE1DD5C-32B6-4659-B71A-751A24445468}" type="pres">
      <dgm:prSet presAssocID="{F1CDF765-19DC-4330-B48E-22BE531B9177}" presName="compNode" presStyleCnt="0"/>
      <dgm:spPr/>
    </dgm:pt>
    <dgm:pt modelId="{3DC56735-FF29-4E54-B55F-839D5B986CF0}" type="pres">
      <dgm:prSet presAssocID="{F1CDF765-19DC-4330-B48E-22BE531B9177}" presName="dummyConnPt" presStyleCnt="0"/>
      <dgm:spPr/>
    </dgm:pt>
    <dgm:pt modelId="{BE3952D5-DEEC-495B-8204-C6BFC970DE3E}" type="pres">
      <dgm:prSet presAssocID="{F1CDF765-19DC-4330-B48E-22BE531B9177}" presName="node" presStyleLbl="node1" presStyleIdx="0" presStyleCnt="9">
        <dgm:presLayoutVars>
          <dgm:bulletEnabled val="1"/>
        </dgm:presLayoutVars>
      </dgm:prSet>
      <dgm:spPr/>
    </dgm:pt>
    <dgm:pt modelId="{CB87FC0B-E64E-4B4B-98CE-FD0B0B2124F6}" type="pres">
      <dgm:prSet presAssocID="{A74D3AA5-ADE6-410E-8B79-1122D04459F9}" presName="sibTrans" presStyleLbl="bgSibTrans2D1" presStyleIdx="0" presStyleCnt="8"/>
      <dgm:spPr/>
    </dgm:pt>
    <dgm:pt modelId="{7259571E-2B2D-4DF2-8DDE-41BAD4EBD019}" type="pres">
      <dgm:prSet presAssocID="{85C9A6D3-63C6-406D-8541-3F2310B1475D}" presName="compNode" presStyleCnt="0"/>
      <dgm:spPr/>
    </dgm:pt>
    <dgm:pt modelId="{4C87569B-80E4-4EE3-9652-544B54FC3544}" type="pres">
      <dgm:prSet presAssocID="{85C9A6D3-63C6-406D-8541-3F2310B1475D}" presName="dummyConnPt" presStyleCnt="0"/>
      <dgm:spPr/>
    </dgm:pt>
    <dgm:pt modelId="{F50C4C68-6520-46D5-A568-B08AA6C9EDDB}" type="pres">
      <dgm:prSet presAssocID="{85C9A6D3-63C6-406D-8541-3F2310B1475D}" presName="node" presStyleLbl="node1" presStyleIdx="1" presStyleCnt="9">
        <dgm:presLayoutVars>
          <dgm:bulletEnabled val="1"/>
        </dgm:presLayoutVars>
      </dgm:prSet>
      <dgm:spPr/>
    </dgm:pt>
    <dgm:pt modelId="{BDE8D2FB-DD26-4581-A421-0E73C4D55EB5}" type="pres">
      <dgm:prSet presAssocID="{B1C59887-427A-45F3-9011-F8B57731F4CD}" presName="sibTrans" presStyleLbl="bgSibTrans2D1" presStyleIdx="1" presStyleCnt="8"/>
      <dgm:spPr/>
    </dgm:pt>
    <dgm:pt modelId="{5D106CAE-89C0-4110-9B62-FD870BC79F76}" type="pres">
      <dgm:prSet presAssocID="{9C80F13B-332E-4B9B-83E8-AB7EF84FBB5F}" presName="compNode" presStyleCnt="0"/>
      <dgm:spPr/>
    </dgm:pt>
    <dgm:pt modelId="{77E47BAA-84FB-4966-B968-806BD3D80770}" type="pres">
      <dgm:prSet presAssocID="{9C80F13B-332E-4B9B-83E8-AB7EF84FBB5F}" presName="dummyConnPt" presStyleCnt="0"/>
      <dgm:spPr/>
    </dgm:pt>
    <dgm:pt modelId="{6F5A75BC-A11B-4043-A5FD-2D378E90F7F5}" type="pres">
      <dgm:prSet presAssocID="{9C80F13B-332E-4B9B-83E8-AB7EF84FBB5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B9F4F2-F9B9-4C5C-AC50-5F5573594BAE}" type="pres">
      <dgm:prSet presAssocID="{912DE328-05F9-42B3-8DE7-856D7BEF1C7B}" presName="sibTrans" presStyleLbl="bgSibTrans2D1" presStyleIdx="2" presStyleCnt="8"/>
      <dgm:spPr/>
    </dgm:pt>
    <dgm:pt modelId="{1F50E100-B3FE-406A-A449-DA0375ECB7ED}" type="pres">
      <dgm:prSet presAssocID="{9009FA1B-9A62-4EF7-96FC-51EB4EE0CC87}" presName="compNode" presStyleCnt="0"/>
      <dgm:spPr/>
    </dgm:pt>
    <dgm:pt modelId="{BBD706F5-5493-408E-8316-35DB27B5C668}" type="pres">
      <dgm:prSet presAssocID="{9009FA1B-9A62-4EF7-96FC-51EB4EE0CC87}" presName="dummyConnPt" presStyleCnt="0"/>
      <dgm:spPr/>
    </dgm:pt>
    <dgm:pt modelId="{E657BE6C-BFB5-41BE-9F27-E162A6A456D7}" type="pres">
      <dgm:prSet presAssocID="{9009FA1B-9A62-4EF7-96FC-51EB4EE0CC8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DA6F08-889B-4BCD-87DD-3E0790AFC75B}" type="pres">
      <dgm:prSet presAssocID="{242BC9C4-B82A-4C94-A617-3D10DC87D145}" presName="sibTrans" presStyleLbl="bgSibTrans2D1" presStyleIdx="3" presStyleCnt="8"/>
      <dgm:spPr/>
    </dgm:pt>
    <dgm:pt modelId="{A2AD4369-CFDE-4173-946B-70FCA1FDAEBD}" type="pres">
      <dgm:prSet presAssocID="{899DD7BC-4A1A-448B-9AFA-66754159AEBE}" presName="compNode" presStyleCnt="0"/>
      <dgm:spPr/>
    </dgm:pt>
    <dgm:pt modelId="{934AB63F-CEEE-4F67-AB04-95FA375EE350}" type="pres">
      <dgm:prSet presAssocID="{899DD7BC-4A1A-448B-9AFA-66754159AEBE}" presName="dummyConnPt" presStyleCnt="0"/>
      <dgm:spPr/>
    </dgm:pt>
    <dgm:pt modelId="{A3857B6F-1D4F-45C3-8A51-B0B4FBB4CD23}" type="pres">
      <dgm:prSet presAssocID="{899DD7BC-4A1A-448B-9AFA-66754159AEBE}" presName="node" presStyleLbl="node1" presStyleIdx="4" presStyleCnt="9">
        <dgm:presLayoutVars>
          <dgm:bulletEnabled val="1"/>
        </dgm:presLayoutVars>
      </dgm:prSet>
      <dgm:spPr/>
    </dgm:pt>
    <dgm:pt modelId="{549B6C95-4FE5-40F5-B9AE-65B4BF4F5B67}" type="pres">
      <dgm:prSet presAssocID="{FC2BC1D8-3355-4CE5-B6CF-11F325DCB1DE}" presName="sibTrans" presStyleLbl="bgSibTrans2D1" presStyleIdx="4" presStyleCnt="8"/>
      <dgm:spPr/>
    </dgm:pt>
    <dgm:pt modelId="{FEBD8509-578A-434F-9534-2240088CDBC9}" type="pres">
      <dgm:prSet presAssocID="{3260FBED-3E5F-48B0-9370-9FE66032326F}" presName="compNode" presStyleCnt="0"/>
      <dgm:spPr/>
    </dgm:pt>
    <dgm:pt modelId="{50E5D7B9-7BDF-4ADA-AC9D-99AD73282513}" type="pres">
      <dgm:prSet presAssocID="{3260FBED-3E5F-48B0-9370-9FE66032326F}" presName="dummyConnPt" presStyleCnt="0"/>
      <dgm:spPr/>
    </dgm:pt>
    <dgm:pt modelId="{533AFFB2-082B-4C32-83C5-8729C51D1324}" type="pres">
      <dgm:prSet presAssocID="{3260FBED-3E5F-48B0-9370-9FE66032326F}" presName="node" presStyleLbl="node1" presStyleIdx="5" presStyleCnt="9">
        <dgm:presLayoutVars>
          <dgm:bulletEnabled val="1"/>
        </dgm:presLayoutVars>
      </dgm:prSet>
      <dgm:spPr/>
    </dgm:pt>
    <dgm:pt modelId="{4067CE01-96C4-4029-98A6-677D04995E3E}" type="pres">
      <dgm:prSet presAssocID="{1F32BF2D-5E85-4934-89B2-9D80A07C5BF2}" presName="sibTrans" presStyleLbl="bgSibTrans2D1" presStyleIdx="5" presStyleCnt="8"/>
      <dgm:spPr/>
    </dgm:pt>
    <dgm:pt modelId="{A44E6EC9-5987-4F68-B52F-BA0C274EEFCC}" type="pres">
      <dgm:prSet presAssocID="{D189BD2F-F17B-4A12-9090-362E8D58E1CD}" presName="compNode" presStyleCnt="0"/>
      <dgm:spPr/>
    </dgm:pt>
    <dgm:pt modelId="{98637566-721A-4756-B429-D69301893EEF}" type="pres">
      <dgm:prSet presAssocID="{D189BD2F-F17B-4A12-9090-362E8D58E1CD}" presName="dummyConnPt" presStyleCnt="0"/>
      <dgm:spPr/>
    </dgm:pt>
    <dgm:pt modelId="{FD9270AC-53C0-4976-A9A0-0891846C3BB9}" type="pres">
      <dgm:prSet presAssocID="{D189BD2F-F17B-4A12-9090-362E8D58E1C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FF16CF-6152-453A-8539-857FF419EE3B}" type="pres">
      <dgm:prSet presAssocID="{78326DCD-E797-4C25-AAFA-976E85875946}" presName="sibTrans" presStyleLbl="bgSibTrans2D1" presStyleIdx="6" presStyleCnt="8"/>
      <dgm:spPr/>
    </dgm:pt>
    <dgm:pt modelId="{1900FFB9-5241-4C9F-AC36-2E8D4E393ECE}" type="pres">
      <dgm:prSet presAssocID="{5F4D4C83-3DD6-4E2F-9170-9B914010DCC1}" presName="compNode" presStyleCnt="0"/>
      <dgm:spPr/>
    </dgm:pt>
    <dgm:pt modelId="{2D62D17E-3AE3-4157-BD56-B1FEA9E757F9}" type="pres">
      <dgm:prSet presAssocID="{5F4D4C83-3DD6-4E2F-9170-9B914010DCC1}" presName="dummyConnPt" presStyleCnt="0"/>
      <dgm:spPr/>
    </dgm:pt>
    <dgm:pt modelId="{C8863406-8A7A-4326-8F4F-46701133DFBF}" type="pres">
      <dgm:prSet presAssocID="{5F4D4C83-3DD6-4E2F-9170-9B914010DCC1}" presName="node" presStyleLbl="node1" presStyleIdx="7" presStyleCnt="9" custLinFactNeighborX="24607">
        <dgm:presLayoutVars>
          <dgm:bulletEnabled val="1"/>
        </dgm:presLayoutVars>
      </dgm:prSet>
      <dgm:spPr/>
    </dgm:pt>
    <dgm:pt modelId="{DB07B324-E83B-4FB8-8678-3EC830525B74}" type="pres">
      <dgm:prSet presAssocID="{B43A3B39-2B86-409F-92A4-FEF924E48B51}" presName="sibTrans" presStyleLbl="bgSibTrans2D1" presStyleIdx="7" presStyleCnt="8"/>
      <dgm:spPr/>
    </dgm:pt>
    <dgm:pt modelId="{E51D27E7-1FD8-4B1E-B8C2-2377AA08ABC8}" type="pres">
      <dgm:prSet presAssocID="{8F6DB3CF-6EB2-4E4C-B7C2-A5122928E5E6}" presName="compNode" presStyleCnt="0"/>
      <dgm:spPr/>
    </dgm:pt>
    <dgm:pt modelId="{D17E2C6B-F2EB-465B-9A98-ED482BD938C1}" type="pres">
      <dgm:prSet presAssocID="{8F6DB3CF-6EB2-4E4C-B7C2-A5122928E5E6}" presName="dummyConnPt" presStyleCnt="0"/>
      <dgm:spPr/>
    </dgm:pt>
    <dgm:pt modelId="{EC1A00D5-A30F-47F9-A03C-A58C63B95F54}" type="pres">
      <dgm:prSet presAssocID="{8F6DB3CF-6EB2-4E4C-B7C2-A5122928E5E6}" presName="node" presStyleLbl="node1" presStyleIdx="8" presStyleCnt="9">
        <dgm:presLayoutVars>
          <dgm:bulletEnabled val="1"/>
        </dgm:presLayoutVars>
      </dgm:prSet>
      <dgm:spPr/>
    </dgm:pt>
  </dgm:ptLst>
  <dgm:cxnLst>
    <dgm:cxn modelId="{E8644E8F-D992-4174-936D-7E08DB297E06}" srcId="{9E782DEE-94A7-4019-AA01-FC436C1A898A}" destId="{85C9A6D3-63C6-406D-8541-3F2310B1475D}" srcOrd="1" destOrd="0" parTransId="{372BB66D-B0B7-4A24-B451-059A75DF3CB0}" sibTransId="{B1C59887-427A-45F3-9011-F8B57731F4CD}"/>
    <dgm:cxn modelId="{F4912054-EC06-4F80-BD00-8958799689DE}" srcId="{9E782DEE-94A7-4019-AA01-FC436C1A898A}" destId="{8F6DB3CF-6EB2-4E4C-B7C2-A5122928E5E6}" srcOrd="8" destOrd="0" parTransId="{49B4DF6C-6D7B-45E1-88D3-833B8CE57076}" sibTransId="{5C0D0C2E-C0CC-4B0B-972E-0C26B60AA0A5}"/>
    <dgm:cxn modelId="{1EFCC454-51BA-4127-9DE8-EF68A4EC2DB9}" type="presOf" srcId="{3260FBED-3E5F-48B0-9370-9FE66032326F}" destId="{533AFFB2-082B-4C32-83C5-8729C51D1324}" srcOrd="0" destOrd="0" presId="urn:microsoft.com/office/officeart/2005/8/layout/bProcess4"/>
    <dgm:cxn modelId="{2342B42E-40B6-42C8-B485-BF1A98FABFA3}" srcId="{9E782DEE-94A7-4019-AA01-FC436C1A898A}" destId="{3260FBED-3E5F-48B0-9370-9FE66032326F}" srcOrd="5" destOrd="0" parTransId="{D73B3260-A11B-430D-A422-848880B6770F}" sibTransId="{1F32BF2D-5E85-4934-89B2-9D80A07C5BF2}"/>
    <dgm:cxn modelId="{56455876-BA58-48A0-8D6C-A17DE40D59F3}" type="presOf" srcId="{FC2BC1D8-3355-4CE5-B6CF-11F325DCB1DE}" destId="{549B6C95-4FE5-40F5-B9AE-65B4BF4F5B67}" srcOrd="0" destOrd="0" presId="urn:microsoft.com/office/officeart/2005/8/layout/bProcess4"/>
    <dgm:cxn modelId="{8F875481-2AE0-4495-AF73-9E708724CB8F}" srcId="{9E782DEE-94A7-4019-AA01-FC436C1A898A}" destId="{5F4D4C83-3DD6-4E2F-9170-9B914010DCC1}" srcOrd="7" destOrd="0" parTransId="{85C0E6DF-48CF-45E3-97CF-F68D2624DAAE}" sibTransId="{B43A3B39-2B86-409F-92A4-FEF924E48B51}"/>
    <dgm:cxn modelId="{A2B4E02D-29F7-4A3B-A12D-96F09079B363}" type="presOf" srcId="{A74D3AA5-ADE6-410E-8B79-1122D04459F9}" destId="{CB87FC0B-E64E-4B4B-98CE-FD0B0B2124F6}" srcOrd="0" destOrd="0" presId="urn:microsoft.com/office/officeart/2005/8/layout/bProcess4"/>
    <dgm:cxn modelId="{2E940E43-321B-49A0-91BD-B231555616D4}" type="presOf" srcId="{9009FA1B-9A62-4EF7-96FC-51EB4EE0CC87}" destId="{E657BE6C-BFB5-41BE-9F27-E162A6A456D7}" srcOrd="0" destOrd="0" presId="urn:microsoft.com/office/officeart/2005/8/layout/bProcess4"/>
    <dgm:cxn modelId="{1723D472-3072-4754-B305-8B0E08E774D0}" type="presOf" srcId="{9C80F13B-332E-4B9B-83E8-AB7EF84FBB5F}" destId="{6F5A75BC-A11B-4043-A5FD-2D378E90F7F5}" srcOrd="0" destOrd="0" presId="urn:microsoft.com/office/officeart/2005/8/layout/bProcess4"/>
    <dgm:cxn modelId="{718FF02E-18DE-4C93-9020-C33893DCE239}" type="presOf" srcId="{5F4D4C83-3DD6-4E2F-9170-9B914010DCC1}" destId="{C8863406-8A7A-4326-8F4F-46701133DFBF}" srcOrd="0" destOrd="0" presId="urn:microsoft.com/office/officeart/2005/8/layout/bProcess4"/>
    <dgm:cxn modelId="{D59E46EB-73A5-4275-BBA8-DB5F2C480339}" type="presOf" srcId="{899DD7BC-4A1A-448B-9AFA-66754159AEBE}" destId="{A3857B6F-1D4F-45C3-8A51-B0B4FBB4CD23}" srcOrd="0" destOrd="0" presId="urn:microsoft.com/office/officeart/2005/8/layout/bProcess4"/>
    <dgm:cxn modelId="{A164B4BC-9C82-4C1B-A465-F8B6B46A1AC5}" srcId="{9E782DEE-94A7-4019-AA01-FC436C1A898A}" destId="{D189BD2F-F17B-4A12-9090-362E8D58E1CD}" srcOrd="6" destOrd="0" parTransId="{FA72408E-5F46-4134-AAF3-713BB431CA96}" sibTransId="{78326DCD-E797-4C25-AAFA-976E85875946}"/>
    <dgm:cxn modelId="{27201A23-862C-45A4-9E74-F50390F58BF0}" srcId="{9E782DEE-94A7-4019-AA01-FC436C1A898A}" destId="{9009FA1B-9A62-4EF7-96FC-51EB4EE0CC87}" srcOrd="3" destOrd="0" parTransId="{9864CF1D-F51C-471B-89A4-02E5F129AF30}" sibTransId="{242BC9C4-B82A-4C94-A617-3D10DC87D145}"/>
    <dgm:cxn modelId="{4BB067F2-3A74-4DE9-8249-2979C9F61B90}" type="presOf" srcId="{912DE328-05F9-42B3-8DE7-856D7BEF1C7B}" destId="{ADB9F4F2-F9B9-4C5C-AC50-5F5573594BAE}" srcOrd="0" destOrd="0" presId="urn:microsoft.com/office/officeart/2005/8/layout/bProcess4"/>
    <dgm:cxn modelId="{BF6FDA37-F3AC-4D4D-86C7-A3050F7F2024}" type="presOf" srcId="{D189BD2F-F17B-4A12-9090-362E8D58E1CD}" destId="{FD9270AC-53C0-4976-A9A0-0891846C3BB9}" srcOrd="0" destOrd="0" presId="urn:microsoft.com/office/officeart/2005/8/layout/bProcess4"/>
    <dgm:cxn modelId="{4A0354DD-BA1A-4D85-B949-FA75027AD4A1}" type="presOf" srcId="{242BC9C4-B82A-4C94-A617-3D10DC87D145}" destId="{13DA6F08-889B-4BCD-87DD-3E0790AFC75B}" srcOrd="0" destOrd="0" presId="urn:microsoft.com/office/officeart/2005/8/layout/bProcess4"/>
    <dgm:cxn modelId="{EEAD5718-2C10-43D5-9048-B20D82E15B4D}" srcId="{9E782DEE-94A7-4019-AA01-FC436C1A898A}" destId="{F1CDF765-19DC-4330-B48E-22BE531B9177}" srcOrd="0" destOrd="0" parTransId="{35D8F36E-5389-4A84-BB2B-AD019C4FE445}" sibTransId="{A74D3AA5-ADE6-410E-8B79-1122D04459F9}"/>
    <dgm:cxn modelId="{9BF75B71-E3C3-4AAB-80E1-0F15DD8C1462}" type="presOf" srcId="{F1CDF765-19DC-4330-B48E-22BE531B9177}" destId="{BE3952D5-DEEC-495B-8204-C6BFC970DE3E}" srcOrd="0" destOrd="0" presId="urn:microsoft.com/office/officeart/2005/8/layout/bProcess4"/>
    <dgm:cxn modelId="{00A35F1B-0F31-45BE-A311-EE23D8C7C0D6}" type="presOf" srcId="{1F32BF2D-5E85-4934-89B2-9D80A07C5BF2}" destId="{4067CE01-96C4-4029-98A6-677D04995E3E}" srcOrd="0" destOrd="0" presId="urn:microsoft.com/office/officeart/2005/8/layout/bProcess4"/>
    <dgm:cxn modelId="{ED917791-B14F-4318-9438-16217ED9D7A9}" srcId="{9E782DEE-94A7-4019-AA01-FC436C1A898A}" destId="{899DD7BC-4A1A-448B-9AFA-66754159AEBE}" srcOrd="4" destOrd="0" parTransId="{2696EBB0-E5B7-41AB-BD83-EB2F206BFA0F}" sibTransId="{FC2BC1D8-3355-4CE5-B6CF-11F325DCB1DE}"/>
    <dgm:cxn modelId="{21A9A4F4-58E1-4449-96F9-C669403B987D}" type="presOf" srcId="{78326DCD-E797-4C25-AAFA-976E85875946}" destId="{87FF16CF-6152-453A-8539-857FF419EE3B}" srcOrd="0" destOrd="0" presId="urn:microsoft.com/office/officeart/2005/8/layout/bProcess4"/>
    <dgm:cxn modelId="{F2DED4AB-6C9E-4B4D-8C1C-6C25F3F4BC3D}" type="presOf" srcId="{B43A3B39-2B86-409F-92A4-FEF924E48B51}" destId="{DB07B324-E83B-4FB8-8678-3EC830525B74}" srcOrd="0" destOrd="0" presId="urn:microsoft.com/office/officeart/2005/8/layout/bProcess4"/>
    <dgm:cxn modelId="{638623DF-E6B2-4DB1-9A3C-834F035B68C6}" type="presOf" srcId="{9E782DEE-94A7-4019-AA01-FC436C1A898A}" destId="{D6432965-3912-4C0C-B3AE-7CD44FCF012A}" srcOrd="0" destOrd="0" presId="urn:microsoft.com/office/officeart/2005/8/layout/bProcess4"/>
    <dgm:cxn modelId="{51050ED7-D8B2-45CB-B70A-C612FD419ACA}" type="presOf" srcId="{85C9A6D3-63C6-406D-8541-3F2310B1475D}" destId="{F50C4C68-6520-46D5-A568-B08AA6C9EDDB}" srcOrd="0" destOrd="0" presId="urn:microsoft.com/office/officeart/2005/8/layout/bProcess4"/>
    <dgm:cxn modelId="{66A1C5B4-4235-45DE-97B7-751B22AEF70C}" type="presOf" srcId="{B1C59887-427A-45F3-9011-F8B57731F4CD}" destId="{BDE8D2FB-DD26-4581-A421-0E73C4D55EB5}" srcOrd="0" destOrd="0" presId="urn:microsoft.com/office/officeart/2005/8/layout/bProcess4"/>
    <dgm:cxn modelId="{C037730B-D4A4-4762-B843-1370BE1E8AA2}" type="presOf" srcId="{8F6DB3CF-6EB2-4E4C-B7C2-A5122928E5E6}" destId="{EC1A00D5-A30F-47F9-A03C-A58C63B95F54}" srcOrd="0" destOrd="0" presId="urn:microsoft.com/office/officeart/2005/8/layout/bProcess4"/>
    <dgm:cxn modelId="{752D655E-03CE-48DF-8FE2-6B2AD8B14BDD}" srcId="{9E782DEE-94A7-4019-AA01-FC436C1A898A}" destId="{9C80F13B-332E-4B9B-83E8-AB7EF84FBB5F}" srcOrd="2" destOrd="0" parTransId="{8D3F5E52-B321-40DC-A38E-600005001BDD}" sibTransId="{912DE328-05F9-42B3-8DE7-856D7BEF1C7B}"/>
    <dgm:cxn modelId="{67E361A1-8C6D-48F9-8331-CCD79C749A83}" type="presParOf" srcId="{D6432965-3912-4C0C-B3AE-7CD44FCF012A}" destId="{3EE1DD5C-32B6-4659-B71A-751A24445468}" srcOrd="0" destOrd="0" presId="urn:microsoft.com/office/officeart/2005/8/layout/bProcess4"/>
    <dgm:cxn modelId="{C08D58E2-D5E8-4B05-B009-437DABCF220E}" type="presParOf" srcId="{3EE1DD5C-32B6-4659-B71A-751A24445468}" destId="{3DC56735-FF29-4E54-B55F-839D5B986CF0}" srcOrd="0" destOrd="0" presId="urn:microsoft.com/office/officeart/2005/8/layout/bProcess4"/>
    <dgm:cxn modelId="{AED134F3-808C-41DA-8D5E-4F7C3BB2D204}" type="presParOf" srcId="{3EE1DD5C-32B6-4659-B71A-751A24445468}" destId="{BE3952D5-DEEC-495B-8204-C6BFC970DE3E}" srcOrd="1" destOrd="0" presId="urn:microsoft.com/office/officeart/2005/8/layout/bProcess4"/>
    <dgm:cxn modelId="{0B82B5DC-5C33-46A1-8E47-0B27258BF918}" type="presParOf" srcId="{D6432965-3912-4C0C-B3AE-7CD44FCF012A}" destId="{CB87FC0B-E64E-4B4B-98CE-FD0B0B2124F6}" srcOrd="1" destOrd="0" presId="urn:microsoft.com/office/officeart/2005/8/layout/bProcess4"/>
    <dgm:cxn modelId="{FBD16DEE-0979-4027-8B24-83B51C8C3ED5}" type="presParOf" srcId="{D6432965-3912-4C0C-B3AE-7CD44FCF012A}" destId="{7259571E-2B2D-4DF2-8DDE-41BAD4EBD019}" srcOrd="2" destOrd="0" presId="urn:microsoft.com/office/officeart/2005/8/layout/bProcess4"/>
    <dgm:cxn modelId="{890D05DA-F98F-427E-B82C-733D964E9E28}" type="presParOf" srcId="{7259571E-2B2D-4DF2-8DDE-41BAD4EBD019}" destId="{4C87569B-80E4-4EE3-9652-544B54FC3544}" srcOrd="0" destOrd="0" presId="urn:microsoft.com/office/officeart/2005/8/layout/bProcess4"/>
    <dgm:cxn modelId="{352F428A-C0BC-4873-BE31-68ED402EFF48}" type="presParOf" srcId="{7259571E-2B2D-4DF2-8DDE-41BAD4EBD019}" destId="{F50C4C68-6520-46D5-A568-B08AA6C9EDDB}" srcOrd="1" destOrd="0" presId="urn:microsoft.com/office/officeart/2005/8/layout/bProcess4"/>
    <dgm:cxn modelId="{EDCFE16F-A006-45C9-8F95-E7821ED2AE68}" type="presParOf" srcId="{D6432965-3912-4C0C-B3AE-7CD44FCF012A}" destId="{BDE8D2FB-DD26-4581-A421-0E73C4D55EB5}" srcOrd="3" destOrd="0" presId="urn:microsoft.com/office/officeart/2005/8/layout/bProcess4"/>
    <dgm:cxn modelId="{3AFC44EE-95EB-4BF6-8FED-F3F9E992E93B}" type="presParOf" srcId="{D6432965-3912-4C0C-B3AE-7CD44FCF012A}" destId="{5D106CAE-89C0-4110-9B62-FD870BC79F76}" srcOrd="4" destOrd="0" presId="urn:microsoft.com/office/officeart/2005/8/layout/bProcess4"/>
    <dgm:cxn modelId="{5D41496E-1722-4F86-87F1-5D99256E64B8}" type="presParOf" srcId="{5D106CAE-89C0-4110-9B62-FD870BC79F76}" destId="{77E47BAA-84FB-4966-B968-806BD3D80770}" srcOrd="0" destOrd="0" presId="urn:microsoft.com/office/officeart/2005/8/layout/bProcess4"/>
    <dgm:cxn modelId="{6183E250-61F9-442C-9584-C63943741366}" type="presParOf" srcId="{5D106CAE-89C0-4110-9B62-FD870BC79F76}" destId="{6F5A75BC-A11B-4043-A5FD-2D378E90F7F5}" srcOrd="1" destOrd="0" presId="urn:microsoft.com/office/officeart/2005/8/layout/bProcess4"/>
    <dgm:cxn modelId="{0919C696-78B6-40F6-9F18-01A2DD15B5D9}" type="presParOf" srcId="{D6432965-3912-4C0C-B3AE-7CD44FCF012A}" destId="{ADB9F4F2-F9B9-4C5C-AC50-5F5573594BAE}" srcOrd="5" destOrd="0" presId="urn:microsoft.com/office/officeart/2005/8/layout/bProcess4"/>
    <dgm:cxn modelId="{80543691-E395-4DA9-86C4-EB9838FE547B}" type="presParOf" srcId="{D6432965-3912-4C0C-B3AE-7CD44FCF012A}" destId="{1F50E100-B3FE-406A-A449-DA0375ECB7ED}" srcOrd="6" destOrd="0" presId="urn:microsoft.com/office/officeart/2005/8/layout/bProcess4"/>
    <dgm:cxn modelId="{57FF1DA3-00DF-41AB-AA90-7C0F49D40391}" type="presParOf" srcId="{1F50E100-B3FE-406A-A449-DA0375ECB7ED}" destId="{BBD706F5-5493-408E-8316-35DB27B5C668}" srcOrd="0" destOrd="0" presId="urn:microsoft.com/office/officeart/2005/8/layout/bProcess4"/>
    <dgm:cxn modelId="{99C373AE-6F65-4E35-989F-EB0DBCC5AB3D}" type="presParOf" srcId="{1F50E100-B3FE-406A-A449-DA0375ECB7ED}" destId="{E657BE6C-BFB5-41BE-9F27-E162A6A456D7}" srcOrd="1" destOrd="0" presId="urn:microsoft.com/office/officeart/2005/8/layout/bProcess4"/>
    <dgm:cxn modelId="{AC323C44-D9C2-4D49-8623-F9B81CCAE2B7}" type="presParOf" srcId="{D6432965-3912-4C0C-B3AE-7CD44FCF012A}" destId="{13DA6F08-889B-4BCD-87DD-3E0790AFC75B}" srcOrd="7" destOrd="0" presId="urn:microsoft.com/office/officeart/2005/8/layout/bProcess4"/>
    <dgm:cxn modelId="{A3B25A64-EE34-49C7-B6E7-7551E4E83638}" type="presParOf" srcId="{D6432965-3912-4C0C-B3AE-7CD44FCF012A}" destId="{A2AD4369-CFDE-4173-946B-70FCA1FDAEBD}" srcOrd="8" destOrd="0" presId="urn:microsoft.com/office/officeart/2005/8/layout/bProcess4"/>
    <dgm:cxn modelId="{C85B4C13-11FF-42B0-B06F-3CEACF110D73}" type="presParOf" srcId="{A2AD4369-CFDE-4173-946B-70FCA1FDAEBD}" destId="{934AB63F-CEEE-4F67-AB04-95FA375EE350}" srcOrd="0" destOrd="0" presId="urn:microsoft.com/office/officeart/2005/8/layout/bProcess4"/>
    <dgm:cxn modelId="{BC220210-62C8-405A-9664-116C71C034CB}" type="presParOf" srcId="{A2AD4369-CFDE-4173-946B-70FCA1FDAEBD}" destId="{A3857B6F-1D4F-45C3-8A51-B0B4FBB4CD23}" srcOrd="1" destOrd="0" presId="urn:microsoft.com/office/officeart/2005/8/layout/bProcess4"/>
    <dgm:cxn modelId="{605DB11A-8C04-423E-9D54-DA68048A7E93}" type="presParOf" srcId="{D6432965-3912-4C0C-B3AE-7CD44FCF012A}" destId="{549B6C95-4FE5-40F5-B9AE-65B4BF4F5B67}" srcOrd="9" destOrd="0" presId="urn:microsoft.com/office/officeart/2005/8/layout/bProcess4"/>
    <dgm:cxn modelId="{30338706-9D8D-4C1F-BD3F-AE97D8C3023B}" type="presParOf" srcId="{D6432965-3912-4C0C-B3AE-7CD44FCF012A}" destId="{FEBD8509-578A-434F-9534-2240088CDBC9}" srcOrd="10" destOrd="0" presId="urn:microsoft.com/office/officeart/2005/8/layout/bProcess4"/>
    <dgm:cxn modelId="{404E1A4A-0F16-4796-8B0C-E8C8F63D6B66}" type="presParOf" srcId="{FEBD8509-578A-434F-9534-2240088CDBC9}" destId="{50E5D7B9-7BDF-4ADA-AC9D-99AD73282513}" srcOrd="0" destOrd="0" presId="urn:microsoft.com/office/officeart/2005/8/layout/bProcess4"/>
    <dgm:cxn modelId="{07CFD8B9-0B19-41BE-94FC-EBA128C3F2D8}" type="presParOf" srcId="{FEBD8509-578A-434F-9534-2240088CDBC9}" destId="{533AFFB2-082B-4C32-83C5-8729C51D1324}" srcOrd="1" destOrd="0" presId="urn:microsoft.com/office/officeart/2005/8/layout/bProcess4"/>
    <dgm:cxn modelId="{D494ED4C-9444-4349-B5F7-81D821B03378}" type="presParOf" srcId="{D6432965-3912-4C0C-B3AE-7CD44FCF012A}" destId="{4067CE01-96C4-4029-98A6-677D04995E3E}" srcOrd="11" destOrd="0" presId="urn:microsoft.com/office/officeart/2005/8/layout/bProcess4"/>
    <dgm:cxn modelId="{1FCCE239-2094-4AB3-9CB3-EED6DCAA9526}" type="presParOf" srcId="{D6432965-3912-4C0C-B3AE-7CD44FCF012A}" destId="{A44E6EC9-5987-4F68-B52F-BA0C274EEFCC}" srcOrd="12" destOrd="0" presId="urn:microsoft.com/office/officeart/2005/8/layout/bProcess4"/>
    <dgm:cxn modelId="{86538631-01C7-43EE-9D53-62500851A71C}" type="presParOf" srcId="{A44E6EC9-5987-4F68-B52F-BA0C274EEFCC}" destId="{98637566-721A-4756-B429-D69301893EEF}" srcOrd="0" destOrd="0" presId="urn:microsoft.com/office/officeart/2005/8/layout/bProcess4"/>
    <dgm:cxn modelId="{497ADDF1-7634-455E-9B33-5D7545E1AFC7}" type="presParOf" srcId="{A44E6EC9-5987-4F68-B52F-BA0C274EEFCC}" destId="{FD9270AC-53C0-4976-A9A0-0891846C3BB9}" srcOrd="1" destOrd="0" presId="urn:microsoft.com/office/officeart/2005/8/layout/bProcess4"/>
    <dgm:cxn modelId="{1DB00DE5-2254-434B-8889-30A871C40690}" type="presParOf" srcId="{D6432965-3912-4C0C-B3AE-7CD44FCF012A}" destId="{87FF16CF-6152-453A-8539-857FF419EE3B}" srcOrd="13" destOrd="0" presId="urn:microsoft.com/office/officeart/2005/8/layout/bProcess4"/>
    <dgm:cxn modelId="{CD09D035-6046-4E87-8C3B-CA86978A02DE}" type="presParOf" srcId="{D6432965-3912-4C0C-B3AE-7CD44FCF012A}" destId="{1900FFB9-5241-4C9F-AC36-2E8D4E393ECE}" srcOrd="14" destOrd="0" presId="urn:microsoft.com/office/officeart/2005/8/layout/bProcess4"/>
    <dgm:cxn modelId="{5803977B-093A-4199-8933-D3419B70B95C}" type="presParOf" srcId="{1900FFB9-5241-4C9F-AC36-2E8D4E393ECE}" destId="{2D62D17E-3AE3-4157-BD56-B1FEA9E757F9}" srcOrd="0" destOrd="0" presId="urn:microsoft.com/office/officeart/2005/8/layout/bProcess4"/>
    <dgm:cxn modelId="{703BB8E4-B3EB-4DDA-AA4C-D17FB011146E}" type="presParOf" srcId="{1900FFB9-5241-4C9F-AC36-2E8D4E393ECE}" destId="{C8863406-8A7A-4326-8F4F-46701133DFBF}" srcOrd="1" destOrd="0" presId="urn:microsoft.com/office/officeart/2005/8/layout/bProcess4"/>
    <dgm:cxn modelId="{0F016CA2-5333-471D-8280-5C0BBCC667D8}" type="presParOf" srcId="{D6432965-3912-4C0C-B3AE-7CD44FCF012A}" destId="{DB07B324-E83B-4FB8-8678-3EC830525B74}" srcOrd="15" destOrd="0" presId="urn:microsoft.com/office/officeart/2005/8/layout/bProcess4"/>
    <dgm:cxn modelId="{8B026810-A268-486C-987D-0DA45D74FA01}" type="presParOf" srcId="{D6432965-3912-4C0C-B3AE-7CD44FCF012A}" destId="{E51D27E7-1FD8-4B1E-B8C2-2377AA08ABC8}" srcOrd="16" destOrd="0" presId="urn:microsoft.com/office/officeart/2005/8/layout/bProcess4"/>
    <dgm:cxn modelId="{D1CA9B82-5734-4992-BB13-FB0AE5012516}" type="presParOf" srcId="{E51D27E7-1FD8-4B1E-B8C2-2377AA08ABC8}" destId="{D17E2C6B-F2EB-465B-9A98-ED482BD938C1}" srcOrd="0" destOrd="0" presId="urn:microsoft.com/office/officeart/2005/8/layout/bProcess4"/>
    <dgm:cxn modelId="{990F2C98-BC4C-4CF1-BCA6-D782E3BF90B3}" type="presParOf" srcId="{E51D27E7-1FD8-4B1E-B8C2-2377AA08ABC8}" destId="{EC1A00D5-A30F-47F9-A03C-A58C63B95F5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63AFC-08DC-4707-97F7-BE39F04CBF46}">
      <dsp:nvSpPr>
        <dsp:cNvPr id="0" name=""/>
        <dsp:cNvSpPr/>
      </dsp:nvSpPr>
      <dsp:spPr>
        <a:xfrm>
          <a:off x="0" y="416007"/>
          <a:ext cx="4477982" cy="630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BED1C-E040-45D2-9141-C7AD9FE8201C}">
      <dsp:nvSpPr>
        <dsp:cNvPr id="0" name=""/>
        <dsp:cNvSpPr/>
      </dsp:nvSpPr>
      <dsp:spPr>
        <a:xfrm>
          <a:off x="223899" y="47007"/>
          <a:ext cx="313458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80" tIns="0" rIns="11848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Introducción</a:t>
          </a:r>
          <a:endParaRPr lang="es-ES" sz="2500" kern="1200" dirty="0"/>
        </a:p>
      </dsp:txBody>
      <dsp:txXfrm>
        <a:off x="259925" y="83033"/>
        <a:ext cx="3062535" cy="665948"/>
      </dsp:txXfrm>
    </dsp:sp>
    <dsp:sp modelId="{410AF4BF-B895-426B-8F2B-9DED3A723900}">
      <dsp:nvSpPr>
        <dsp:cNvPr id="0" name=""/>
        <dsp:cNvSpPr/>
      </dsp:nvSpPr>
      <dsp:spPr>
        <a:xfrm>
          <a:off x="0" y="1550007"/>
          <a:ext cx="4477982" cy="630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0761-ABE5-4476-874F-0E0A7CE14FEF}">
      <dsp:nvSpPr>
        <dsp:cNvPr id="0" name=""/>
        <dsp:cNvSpPr/>
      </dsp:nvSpPr>
      <dsp:spPr>
        <a:xfrm>
          <a:off x="223899" y="1181007"/>
          <a:ext cx="313458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80" tIns="0" rIns="11848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Objetivos</a:t>
          </a:r>
          <a:endParaRPr lang="es-ES" sz="2500" kern="1200" dirty="0"/>
        </a:p>
      </dsp:txBody>
      <dsp:txXfrm>
        <a:off x="259925" y="1217033"/>
        <a:ext cx="3062535" cy="665948"/>
      </dsp:txXfrm>
    </dsp:sp>
    <dsp:sp modelId="{5B5C54CC-CA83-4E32-8306-4FCF6BCA3EF7}">
      <dsp:nvSpPr>
        <dsp:cNvPr id="0" name=""/>
        <dsp:cNvSpPr/>
      </dsp:nvSpPr>
      <dsp:spPr>
        <a:xfrm>
          <a:off x="0" y="2684007"/>
          <a:ext cx="4477982" cy="630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A03A1-D0F3-441C-BD11-2D9AEEEE7F7E}">
      <dsp:nvSpPr>
        <dsp:cNvPr id="0" name=""/>
        <dsp:cNvSpPr/>
      </dsp:nvSpPr>
      <dsp:spPr>
        <a:xfrm>
          <a:off x="223899" y="2315007"/>
          <a:ext cx="3134587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80" tIns="0" rIns="11848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Alcance</a:t>
          </a:r>
          <a:endParaRPr lang="es-ES" sz="2500" kern="1200" dirty="0"/>
        </a:p>
      </dsp:txBody>
      <dsp:txXfrm>
        <a:off x="259925" y="2351033"/>
        <a:ext cx="306253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0A8F-F748-429D-B8D2-947A0492B498}">
      <dsp:nvSpPr>
        <dsp:cNvPr id="0" name=""/>
        <dsp:cNvSpPr/>
      </dsp:nvSpPr>
      <dsp:spPr>
        <a:xfrm>
          <a:off x="0" y="399678"/>
          <a:ext cx="4477981" cy="6300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C42F-B07F-4271-B308-FBA07E81CB1B}">
      <dsp:nvSpPr>
        <dsp:cNvPr id="0" name=""/>
        <dsp:cNvSpPr/>
      </dsp:nvSpPr>
      <dsp:spPr>
        <a:xfrm>
          <a:off x="233002" y="0"/>
          <a:ext cx="313458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80" tIns="0" rIns="11848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Casos de uso</a:t>
          </a:r>
          <a:endParaRPr lang="es-ES" sz="2500" kern="1200" dirty="0"/>
        </a:p>
      </dsp:txBody>
      <dsp:txXfrm>
        <a:off x="269028" y="36026"/>
        <a:ext cx="3062534" cy="665948"/>
      </dsp:txXfrm>
    </dsp:sp>
    <dsp:sp modelId="{AC441442-57C0-41D4-8890-27706A28130A}">
      <dsp:nvSpPr>
        <dsp:cNvPr id="0" name=""/>
        <dsp:cNvSpPr/>
      </dsp:nvSpPr>
      <dsp:spPr>
        <a:xfrm>
          <a:off x="0" y="1507849"/>
          <a:ext cx="4477981" cy="6300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390C2-9AC6-419B-97A8-F423EE1A4E02}">
      <dsp:nvSpPr>
        <dsp:cNvPr id="0" name=""/>
        <dsp:cNvSpPr/>
      </dsp:nvSpPr>
      <dsp:spPr>
        <a:xfrm>
          <a:off x="223899" y="1138848"/>
          <a:ext cx="313458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80" tIns="0" rIns="11848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Requerimientos</a:t>
          </a:r>
          <a:endParaRPr lang="es-ES" sz="2500" kern="1200" dirty="0"/>
        </a:p>
      </dsp:txBody>
      <dsp:txXfrm>
        <a:off x="259925" y="1174874"/>
        <a:ext cx="306253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7FC0B-E64E-4B4B-98CE-FD0B0B2124F6}">
      <dsp:nvSpPr>
        <dsp:cNvPr id="0" name=""/>
        <dsp:cNvSpPr/>
      </dsp:nvSpPr>
      <dsp:spPr>
        <a:xfrm rot="5400000">
          <a:off x="-335985" y="1332073"/>
          <a:ext cx="1487992" cy="17973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952D5-DEEC-495B-8204-C6BFC970DE3E}">
      <dsp:nvSpPr>
        <dsp:cNvPr id="0" name=""/>
        <dsp:cNvSpPr/>
      </dsp:nvSpPr>
      <dsp:spPr>
        <a:xfrm>
          <a:off x="3679" y="378541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Estudiante</a:t>
          </a:r>
          <a:endParaRPr lang="es-ES" sz="2800" kern="1200" dirty="0"/>
        </a:p>
      </dsp:txBody>
      <dsp:txXfrm>
        <a:off x="38775" y="413637"/>
        <a:ext cx="1926900" cy="1128063"/>
      </dsp:txXfrm>
    </dsp:sp>
    <dsp:sp modelId="{BDE8D2FB-DD26-4581-A421-0E73C4D55EB5}">
      <dsp:nvSpPr>
        <dsp:cNvPr id="0" name=""/>
        <dsp:cNvSpPr/>
      </dsp:nvSpPr>
      <dsp:spPr>
        <a:xfrm rot="5400000">
          <a:off x="-335985" y="2829892"/>
          <a:ext cx="1487992" cy="179738"/>
        </a:xfrm>
        <a:prstGeom prst="rect">
          <a:avLst/>
        </a:prstGeom>
        <a:solidFill>
          <a:schemeClr val="accent1">
            <a:shade val="90000"/>
            <a:hueOff val="-37076"/>
            <a:satOff val="-819"/>
            <a:lumOff val="43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C4C68-6520-46D5-A568-B08AA6C9EDDB}">
      <dsp:nvSpPr>
        <dsp:cNvPr id="0" name=""/>
        <dsp:cNvSpPr/>
      </dsp:nvSpPr>
      <dsp:spPr>
        <a:xfrm>
          <a:off x="3679" y="1876360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Entrar a la aplicacion</a:t>
          </a:r>
          <a:endParaRPr lang="es-ES" sz="2800" kern="1200" dirty="0"/>
        </a:p>
      </dsp:txBody>
      <dsp:txXfrm>
        <a:off x="38775" y="1911456"/>
        <a:ext cx="1926900" cy="1128063"/>
      </dsp:txXfrm>
    </dsp:sp>
    <dsp:sp modelId="{ADB9F4F2-F9B9-4C5C-AC50-5F5573594BAE}">
      <dsp:nvSpPr>
        <dsp:cNvPr id="0" name=""/>
        <dsp:cNvSpPr/>
      </dsp:nvSpPr>
      <dsp:spPr>
        <a:xfrm>
          <a:off x="412924" y="3578802"/>
          <a:ext cx="2646306" cy="179738"/>
        </a:xfrm>
        <a:prstGeom prst="rect">
          <a:avLst/>
        </a:prstGeom>
        <a:solidFill>
          <a:schemeClr val="accent1">
            <a:shade val="90000"/>
            <a:hueOff val="-74152"/>
            <a:satOff val="-1637"/>
            <a:lumOff val="86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75BC-A11B-4043-A5FD-2D378E90F7F5}">
      <dsp:nvSpPr>
        <dsp:cNvPr id="0" name=""/>
        <dsp:cNvSpPr/>
      </dsp:nvSpPr>
      <dsp:spPr>
        <a:xfrm>
          <a:off x="3679" y="3374179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Registrarse</a:t>
          </a:r>
          <a:endParaRPr lang="es-ES" sz="2800" kern="1200" dirty="0"/>
        </a:p>
      </dsp:txBody>
      <dsp:txXfrm>
        <a:off x="38775" y="3409275"/>
        <a:ext cx="1926900" cy="1128063"/>
      </dsp:txXfrm>
    </dsp:sp>
    <dsp:sp modelId="{13DA6F08-889B-4BCD-87DD-3E0790AFC75B}">
      <dsp:nvSpPr>
        <dsp:cNvPr id="0" name=""/>
        <dsp:cNvSpPr/>
      </dsp:nvSpPr>
      <dsp:spPr>
        <a:xfrm rot="16200000">
          <a:off x="2320147" y="2829892"/>
          <a:ext cx="1487992" cy="179738"/>
        </a:xfrm>
        <a:prstGeom prst="rect">
          <a:avLst/>
        </a:prstGeom>
        <a:solidFill>
          <a:schemeClr val="accent1">
            <a:shade val="90000"/>
            <a:hueOff val="-111228"/>
            <a:satOff val="-2456"/>
            <a:lumOff val="12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7BE6C-BFB5-41BE-9F27-E162A6A456D7}">
      <dsp:nvSpPr>
        <dsp:cNvPr id="0" name=""/>
        <dsp:cNvSpPr/>
      </dsp:nvSpPr>
      <dsp:spPr>
        <a:xfrm>
          <a:off x="2659812" y="3374179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Iniciar sesion</a:t>
          </a:r>
          <a:endParaRPr lang="es-ES" sz="2800" kern="1200" dirty="0"/>
        </a:p>
      </dsp:txBody>
      <dsp:txXfrm>
        <a:off x="2694908" y="3409275"/>
        <a:ext cx="1926900" cy="1128063"/>
      </dsp:txXfrm>
    </dsp:sp>
    <dsp:sp modelId="{549B6C95-4FE5-40F5-B9AE-65B4BF4F5B67}">
      <dsp:nvSpPr>
        <dsp:cNvPr id="0" name=""/>
        <dsp:cNvSpPr/>
      </dsp:nvSpPr>
      <dsp:spPr>
        <a:xfrm rot="16200000">
          <a:off x="2320147" y="1332073"/>
          <a:ext cx="1487992" cy="179738"/>
        </a:xfrm>
        <a:prstGeom prst="rect">
          <a:avLst/>
        </a:prstGeom>
        <a:solidFill>
          <a:schemeClr val="accent1">
            <a:shade val="90000"/>
            <a:hueOff val="-148303"/>
            <a:satOff val="-3274"/>
            <a:lumOff val="172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57B6F-1D4F-45C3-8A51-B0B4FBB4CD23}">
      <dsp:nvSpPr>
        <dsp:cNvPr id="0" name=""/>
        <dsp:cNvSpPr/>
      </dsp:nvSpPr>
      <dsp:spPr>
        <a:xfrm>
          <a:off x="2659812" y="1876360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Observar niveles</a:t>
          </a:r>
          <a:endParaRPr lang="es-ES" sz="2800" kern="1200" dirty="0"/>
        </a:p>
      </dsp:txBody>
      <dsp:txXfrm>
        <a:off x="2694908" y="1911456"/>
        <a:ext cx="1926900" cy="1128063"/>
      </dsp:txXfrm>
    </dsp:sp>
    <dsp:sp modelId="{4067CE01-96C4-4029-98A6-677D04995E3E}">
      <dsp:nvSpPr>
        <dsp:cNvPr id="0" name=""/>
        <dsp:cNvSpPr/>
      </dsp:nvSpPr>
      <dsp:spPr>
        <a:xfrm>
          <a:off x="3069057" y="583164"/>
          <a:ext cx="2646306" cy="179738"/>
        </a:xfrm>
        <a:prstGeom prst="rect">
          <a:avLst/>
        </a:prstGeom>
        <a:solidFill>
          <a:schemeClr val="accent1">
            <a:shade val="90000"/>
            <a:hueOff val="-185379"/>
            <a:satOff val="-4093"/>
            <a:lumOff val="216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AFFB2-082B-4C32-83C5-8729C51D1324}">
      <dsp:nvSpPr>
        <dsp:cNvPr id="0" name=""/>
        <dsp:cNvSpPr/>
      </dsp:nvSpPr>
      <dsp:spPr>
        <a:xfrm>
          <a:off x="2659812" y="378541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Practicar niveles</a:t>
          </a:r>
          <a:endParaRPr lang="es-ES" sz="2800" kern="1200" dirty="0"/>
        </a:p>
      </dsp:txBody>
      <dsp:txXfrm>
        <a:off x="2694908" y="413637"/>
        <a:ext cx="1926900" cy="1128063"/>
      </dsp:txXfrm>
    </dsp:sp>
    <dsp:sp modelId="{87FF16CF-6152-453A-8539-857FF419EE3B}">
      <dsp:nvSpPr>
        <dsp:cNvPr id="0" name=""/>
        <dsp:cNvSpPr/>
      </dsp:nvSpPr>
      <dsp:spPr>
        <a:xfrm rot="5391498">
          <a:off x="4978117" y="1332073"/>
          <a:ext cx="1487997" cy="179738"/>
        </a:xfrm>
        <a:prstGeom prst="rect">
          <a:avLst/>
        </a:prstGeom>
        <a:solidFill>
          <a:schemeClr val="accent1">
            <a:shade val="90000"/>
            <a:hueOff val="-222455"/>
            <a:satOff val="-4911"/>
            <a:lumOff val="259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270AC-53C0-4976-A9A0-0891846C3BB9}">
      <dsp:nvSpPr>
        <dsp:cNvPr id="0" name=""/>
        <dsp:cNvSpPr/>
      </dsp:nvSpPr>
      <dsp:spPr>
        <a:xfrm>
          <a:off x="5315945" y="378541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Ver  puntaje </a:t>
          </a:r>
          <a:endParaRPr lang="es-ES" sz="2800" kern="1200" dirty="0"/>
        </a:p>
      </dsp:txBody>
      <dsp:txXfrm>
        <a:off x="5351041" y="413637"/>
        <a:ext cx="1926900" cy="1128063"/>
      </dsp:txXfrm>
    </dsp:sp>
    <dsp:sp modelId="{DB07B324-E83B-4FB8-8678-3EC830525B74}">
      <dsp:nvSpPr>
        <dsp:cNvPr id="0" name=""/>
        <dsp:cNvSpPr/>
      </dsp:nvSpPr>
      <dsp:spPr>
        <a:xfrm rot="5408502">
          <a:off x="4978117" y="2829892"/>
          <a:ext cx="1487997" cy="179738"/>
        </a:xfrm>
        <a:prstGeom prst="rect">
          <a:avLst/>
        </a:prstGeom>
        <a:solidFill>
          <a:schemeClr val="accent1">
            <a:shade val="90000"/>
            <a:hueOff val="-259531"/>
            <a:satOff val="-5730"/>
            <a:lumOff val="302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63406-8A7A-4326-8F4F-46701133DFBF}">
      <dsp:nvSpPr>
        <dsp:cNvPr id="0" name=""/>
        <dsp:cNvSpPr/>
      </dsp:nvSpPr>
      <dsp:spPr>
        <a:xfrm>
          <a:off x="5319624" y="1876360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Consultar información</a:t>
          </a:r>
          <a:endParaRPr lang="es-ES" sz="2800" kern="1200" dirty="0"/>
        </a:p>
      </dsp:txBody>
      <dsp:txXfrm>
        <a:off x="5354720" y="1911456"/>
        <a:ext cx="1926900" cy="1128063"/>
      </dsp:txXfrm>
    </dsp:sp>
    <dsp:sp modelId="{EC1A00D5-A30F-47F9-A03C-A58C63B95F54}">
      <dsp:nvSpPr>
        <dsp:cNvPr id="0" name=""/>
        <dsp:cNvSpPr/>
      </dsp:nvSpPr>
      <dsp:spPr>
        <a:xfrm>
          <a:off x="5315945" y="3374179"/>
          <a:ext cx="1997092" cy="11982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Cerrar sesion</a:t>
          </a:r>
          <a:endParaRPr lang="es-ES" sz="2800" kern="1200" dirty="0"/>
        </a:p>
      </dsp:txBody>
      <dsp:txXfrm>
        <a:off x="5351041" y="3409275"/>
        <a:ext cx="1926900" cy="1128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608FE-96D5-4444-B454-783068FA64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9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8494" y="5245015"/>
            <a:ext cx="1923506" cy="16129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2531250" cy="15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 rot="10800000">
            <a:off x="0" y="-1"/>
            <a:ext cx="12192000" cy="1052945"/>
            <a:chOff x="0" y="5751513"/>
            <a:chExt cx="9932988" cy="1109662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7584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 userDrawn="1"/>
        </p:nvGrpSpPr>
        <p:grpSpPr>
          <a:xfrm>
            <a:off x="0" y="1997710"/>
            <a:ext cx="12192000" cy="3280872"/>
            <a:chOff x="893763" y="2540001"/>
            <a:chExt cx="9539287" cy="2227261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893763" y="3613150"/>
              <a:ext cx="9539287" cy="1154112"/>
            </a:xfrm>
            <a:custGeom>
              <a:avLst/>
              <a:gdLst>
                <a:gd name="T0" fmla="*/ 3843 w 3843"/>
                <a:gd name="T1" fmla="*/ 335 h 464"/>
                <a:gd name="T2" fmla="*/ 3495 w 3843"/>
                <a:gd name="T3" fmla="*/ 383 h 464"/>
                <a:gd name="T4" fmla="*/ 2856 w 3843"/>
                <a:gd name="T5" fmla="*/ 371 h 464"/>
                <a:gd name="T6" fmla="*/ 2413 w 3843"/>
                <a:gd name="T7" fmla="*/ 320 h 464"/>
                <a:gd name="T8" fmla="*/ 2103 w 3843"/>
                <a:gd name="T9" fmla="*/ 385 h 464"/>
                <a:gd name="T10" fmla="*/ 1791 w 3843"/>
                <a:gd name="T11" fmla="*/ 439 h 464"/>
                <a:gd name="T12" fmla="*/ 1494 w 3843"/>
                <a:gd name="T13" fmla="*/ 389 h 464"/>
                <a:gd name="T14" fmla="*/ 1030 w 3843"/>
                <a:gd name="T15" fmla="*/ 362 h 464"/>
                <a:gd name="T16" fmla="*/ 597 w 3843"/>
                <a:gd name="T17" fmla="*/ 437 h 464"/>
                <a:gd name="T18" fmla="*/ 34 w 3843"/>
                <a:gd name="T19" fmla="*/ 397 h 464"/>
                <a:gd name="T20" fmla="*/ 0 w 3843"/>
                <a:gd name="T21" fmla="*/ 380 h 464"/>
                <a:gd name="T22" fmla="*/ 0 w 3843"/>
                <a:gd name="T23" fmla="*/ 77 h 464"/>
                <a:gd name="T24" fmla="*/ 115 w 3843"/>
                <a:gd name="T25" fmla="*/ 41 h 464"/>
                <a:gd name="T26" fmla="*/ 500 w 3843"/>
                <a:gd name="T27" fmla="*/ 28 h 464"/>
                <a:gd name="T28" fmla="*/ 641 w 3843"/>
                <a:gd name="T29" fmla="*/ 76 h 464"/>
                <a:gd name="T30" fmla="*/ 801 w 3843"/>
                <a:gd name="T31" fmla="*/ 112 h 464"/>
                <a:gd name="T32" fmla="*/ 1152 w 3843"/>
                <a:gd name="T33" fmla="*/ 81 h 464"/>
                <a:gd name="T34" fmla="*/ 1567 w 3843"/>
                <a:gd name="T35" fmla="*/ 105 h 464"/>
                <a:gd name="T36" fmla="*/ 2147 w 3843"/>
                <a:gd name="T37" fmla="*/ 120 h 464"/>
                <a:gd name="T38" fmla="*/ 2475 w 3843"/>
                <a:gd name="T39" fmla="*/ 57 h 464"/>
                <a:gd name="T40" fmla="*/ 2829 w 3843"/>
                <a:gd name="T41" fmla="*/ 88 h 464"/>
                <a:gd name="T42" fmla="*/ 3571 w 3843"/>
                <a:gd name="T43" fmla="*/ 131 h 464"/>
                <a:gd name="T44" fmla="*/ 3799 w 3843"/>
                <a:gd name="T45" fmla="*/ 83 h 464"/>
                <a:gd name="T46" fmla="*/ 3843 w 3843"/>
                <a:gd name="T47" fmla="*/ 85 h 464"/>
                <a:gd name="T48" fmla="*/ 3843 w 3843"/>
                <a:gd name="T49" fmla="*/ 33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3" h="464">
                  <a:moveTo>
                    <a:pt x="3843" y="335"/>
                  </a:moveTo>
                  <a:cubicBezTo>
                    <a:pt x="3725" y="332"/>
                    <a:pt x="3609" y="356"/>
                    <a:pt x="3495" y="383"/>
                  </a:cubicBezTo>
                  <a:cubicBezTo>
                    <a:pt x="3280" y="432"/>
                    <a:pt x="3068" y="432"/>
                    <a:pt x="2856" y="371"/>
                  </a:cubicBezTo>
                  <a:cubicBezTo>
                    <a:pt x="2711" y="329"/>
                    <a:pt x="2563" y="309"/>
                    <a:pt x="2413" y="320"/>
                  </a:cubicBezTo>
                  <a:cubicBezTo>
                    <a:pt x="2306" y="328"/>
                    <a:pt x="2204" y="355"/>
                    <a:pt x="2103" y="385"/>
                  </a:cubicBezTo>
                  <a:cubicBezTo>
                    <a:pt x="2001" y="414"/>
                    <a:pt x="1898" y="439"/>
                    <a:pt x="1791" y="439"/>
                  </a:cubicBezTo>
                  <a:cubicBezTo>
                    <a:pt x="1689" y="439"/>
                    <a:pt x="1592" y="412"/>
                    <a:pt x="1494" y="389"/>
                  </a:cubicBezTo>
                  <a:cubicBezTo>
                    <a:pt x="1341" y="354"/>
                    <a:pt x="1187" y="345"/>
                    <a:pt x="1030" y="362"/>
                  </a:cubicBezTo>
                  <a:cubicBezTo>
                    <a:pt x="884" y="377"/>
                    <a:pt x="742" y="418"/>
                    <a:pt x="597" y="437"/>
                  </a:cubicBezTo>
                  <a:cubicBezTo>
                    <a:pt x="407" y="462"/>
                    <a:pt x="217" y="464"/>
                    <a:pt x="34" y="397"/>
                  </a:cubicBezTo>
                  <a:cubicBezTo>
                    <a:pt x="22" y="393"/>
                    <a:pt x="11" y="386"/>
                    <a:pt x="0" y="380"/>
                  </a:cubicBezTo>
                  <a:cubicBezTo>
                    <a:pt x="0" y="279"/>
                    <a:pt x="0" y="178"/>
                    <a:pt x="0" y="77"/>
                  </a:cubicBezTo>
                  <a:cubicBezTo>
                    <a:pt x="33" y="50"/>
                    <a:pt x="76" y="48"/>
                    <a:pt x="115" y="41"/>
                  </a:cubicBezTo>
                  <a:cubicBezTo>
                    <a:pt x="243" y="18"/>
                    <a:pt x="371" y="0"/>
                    <a:pt x="500" y="28"/>
                  </a:cubicBezTo>
                  <a:cubicBezTo>
                    <a:pt x="550" y="38"/>
                    <a:pt x="596" y="55"/>
                    <a:pt x="641" y="76"/>
                  </a:cubicBezTo>
                  <a:cubicBezTo>
                    <a:pt x="692" y="99"/>
                    <a:pt x="745" y="110"/>
                    <a:pt x="801" y="112"/>
                  </a:cubicBezTo>
                  <a:cubicBezTo>
                    <a:pt x="919" y="117"/>
                    <a:pt x="1035" y="94"/>
                    <a:pt x="1152" y="81"/>
                  </a:cubicBezTo>
                  <a:cubicBezTo>
                    <a:pt x="1291" y="66"/>
                    <a:pt x="1430" y="65"/>
                    <a:pt x="1567" y="105"/>
                  </a:cubicBezTo>
                  <a:cubicBezTo>
                    <a:pt x="1759" y="160"/>
                    <a:pt x="1952" y="165"/>
                    <a:pt x="2147" y="120"/>
                  </a:cubicBezTo>
                  <a:cubicBezTo>
                    <a:pt x="2256" y="96"/>
                    <a:pt x="2364" y="71"/>
                    <a:pt x="2475" y="57"/>
                  </a:cubicBezTo>
                  <a:cubicBezTo>
                    <a:pt x="2596" y="42"/>
                    <a:pt x="2713" y="59"/>
                    <a:pt x="2829" y="88"/>
                  </a:cubicBezTo>
                  <a:cubicBezTo>
                    <a:pt x="3073" y="149"/>
                    <a:pt x="3320" y="167"/>
                    <a:pt x="3571" y="131"/>
                  </a:cubicBezTo>
                  <a:cubicBezTo>
                    <a:pt x="3648" y="120"/>
                    <a:pt x="3725" y="106"/>
                    <a:pt x="3799" y="83"/>
                  </a:cubicBezTo>
                  <a:cubicBezTo>
                    <a:pt x="3814" y="78"/>
                    <a:pt x="3829" y="74"/>
                    <a:pt x="3843" y="85"/>
                  </a:cubicBezTo>
                  <a:cubicBezTo>
                    <a:pt x="3843" y="168"/>
                    <a:pt x="3843" y="251"/>
                    <a:pt x="3843" y="33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893763" y="3035300"/>
              <a:ext cx="9539287" cy="998537"/>
            </a:xfrm>
            <a:custGeom>
              <a:avLst/>
              <a:gdLst>
                <a:gd name="T0" fmla="*/ 3843 w 3843"/>
                <a:gd name="T1" fmla="*/ 317 h 401"/>
                <a:gd name="T2" fmla="*/ 3684 w 3843"/>
                <a:gd name="T3" fmla="*/ 355 h 401"/>
                <a:gd name="T4" fmla="*/ 3217 w 3843"/>
                <a:gd name="T5" fmla="*/ 392 h 401"/>
                <a:gd name="T6" fmla="*/ 2785 w 3843"/>
                <a:gd name="T7" fmla="*/ 322 h 401"/>
                <a:gd name="T8" fmla="*/ 2347 w 3843"/>
                <a:gd name="T9" fmla="*/ 320 h 401"/>
                <a:gd name="T10" fmla="*/ 1989 w 3843"/>
                <a:gd name="T11" fmla="*/ 390 h 401"/>
                <a:gd name="T12" fmla="*/ 1676 w 3843"/>
                <a:gd name="T13" fmla="*/ 374 h 401"/>
                <a:gd name="T14" fmla="*/ 1453 w 3843"/>
                <a:gd name="T15" fmla="*/ 325 h 401"/>
                <a:gd name="T16" fmla="*/ 1126 w 3843"/>
                <a:gd name="T17" fmla="*/ 328 h 401"/>
                <a:gd name="T18" fmla="*/ 760 w 3843"/>
                <a:gd name="T19" fmla="*/ 354 h 401"/>
                <a:gd name="T20" fmla="*/ 570 w 3843"/>
                <a:gd name="T21" fmla="*/ 291 h 401"/>
                <a:gd name="T22" fmla="*/ 284 w 3843"/>
                <a:gd name="T23" fmla="*/ 261 h 401"/>
                <a:gd name="T24" fmla="*/ 66 w 3843"/>
                <a:gd name="T25" fmla="*/ 294 h 401"/>
                <a:gd name="T26" fmla="*/ 0 w 3843"/>
                <a:gd name="T27" fmla="*/ 309 h 401"/>
                <a:gd name="T28" fmla="*/ 0 w 3843"/>
                <a:gd name="T29" fmla="*/ 105 h 401"/>
                <a:gd name="T30" fmla="*/ 36 w 3843"/>
                <a:gd name="T31" fmla="*/ 80 h 401"/>
                <a:gd name="T32" fmla="*/ 540 w 3843"/>
                <a:gd name="T33" fmla="*/ 71 h 401"/>
                <a:gd name="T34" fmla="*/ 830 w 3843"/>
                <a:gd name="T35" fmla="*/ 133 h 401"/>
                <a:gd name="T36" fmla="*/ 1007 w 3843"/>
                <a:gd name="T37" fmla="*/ 98 h 401"/>
                <a:gd name="T38" fmla="*/ 1337 w 3843"/>
                <a:gd name="T39" fmla="*/ 132 h 401"/>
                <a:gd name="T40" fmla="*/ 1782 w 3843"/>
                <a:gd name="T41" fmla="*/ 154 h 401"/>
                <a:gd name="T42" fmla="*/ 2075 w 3843"/>
                <a:gd name="T43" fmla="*/ 65 h 401"/>
                <a:gd name="T44" fmla="*/ 2539 w 3843"/>
                <a:gd name="T45" fmla="*/ 94 h 401"/>
                <a:gd name="T46" fmla="*/ 2901 w 3843"/>
                <a:gd name="T47" fmla="*/ 155 h 401"/>
                <a:gd name="T48" fmla="*/ 3136 w 3843"/>
                <a:gd name="T49" fmla="*/ 105 h 401"/>
                <a:gd name="T50" fmla="*/ 3291 w 3843"/>
                <a:gd name="T51" fmla="*/ 52 h 401"/>
                <a:gd name="T52" fmla="*/ 3805 w 3843"/>
                <a:gd name="T53" fmla="*/ 123 h 401"/>
                <a:gd name="T54" fmla="*/ 3843 w 3843"/>
                <a:gd name="T55" fmla="*/ 158 h 401"/>
                <a:gd name="T56" fmla="*/ 3843 w 3843"/>
                <a:gd name="T57" fmla="*/ 31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3" h="401">
                  <a:moveTo>
                    <a:pt x="3843" y="317"/>
                  </a:moveTo>
                  <a:cubicBezTo>
                    <a:pt x="3790" y="330"/>
                    <a:pt x="3738" y="344"/>
                    <a:pt x="3684" y="355"/>
                  </a:cubicBezTo>
                  <a:cubicBezTo>
                    <a:pt x="3530" y="388"/>
                    <a:pt x="3374" y="401"/>
                    <a:pt x="3217" y="392"/>
                  </a:cubicBezTo>
                  <a:cubicBezTo>
                    <a:pt x="3071" y="383"/>
                    <a:pt x="2927" y="360"/>
                    <a:pt x="2785" y="322"/>
                  </a:cubicBezTo>
                  <a:cubicBezTo>
                    <a:pt x="2639" y="282"/>
                    <a:pt x="2493" y="290"/>
                    <a:pt x="2347" y="320"/>
                  </a:cubicBezTo>
                  <a:cubicBezTo>
                    <a:pt x="2228" y="344"/>
                    <a:pt x="2110" y="379"/>
                    <a:pt x="1989" y="390"/>
                  </a:cubicBezTo>
                  <a:cubicBezTo>
                    <a:pt x="1884" y="400"/>
                    <a:pt x="1779" y="396"/>
                    <a:pt x="1676" y="374"/>
                  </a:cubicBezTo>
                  <a:cubicBezTo>
                    <a:pt x="1602" y="358"/>
                    <a:pt x="1528" y="335"/>
                    <a:pt x="1453" y="325"/>
                  </a:cubicBezTo>
                  <a:cubicBezTo>
                    <a:pt x="1345" y="309"/>
                    <a:pt x="1234" y="310"/>
                    <a:pt x="1126" y="328"/>
                  </a:cubicBezTo>
                  <a:cubicBezTo>
                    <a:pt x="1004" y="347"/>
                    <a:pt x="883" y="361"/>
                    <a:pt x="760" y="354"/>
                  </a:cubicBezTo>
                  <a:cubicBezTo>
                    <a:pt x="692" y="351"/>
                    <a:pt x="633" y="312"/>
                    <a:pt x="570" y="291"/>
                  </a:cubicBezTo>
                  <a:cubicBezTo>
                    <a:pt x="477" y="260"/>
                    <a:pt x="383" y="251"/>
                    <a:pt x="284" y="261"/>
                  </a:cubicBezTo>
                  <a:cubicBezTo>
                    <a:pt x="211" y="269"/>
                    <a:pt x="138" y="280"/>
                    <a:pt x="66" y="294"/>
                  </a:cubicBezTo>
                  <a:cubicBezTo>
                    <a:pt x="43" y="298"/>
                    <a:pt x="24" y="315"/>
                    <a:pt x="0" y="309"/>
                  </a:cubicBezTo>
                  <a:cubicBezTo>
                    <a:pt x="0" y="241"/>
                    <a:pt x="0" y="173"/>
                    <a:pt x="0" y="105"/>
                  </a:cubicBezTo>
                  <a:cubicBezTo>
                    <a:pt x="7" y="91"/>
                    <a:pt x="22" y="85"/>
                    <a:pt x="36" y="80"/>
                  </a:cubicBezTo>
                  <a:cubicBezTo>
                    <a:pt x="203" y="12"/>
                    <a:pt x="370" y="0"/>
                    <a:pt x="540" y="71"/>
                  </a:cubicBezTo>
                  <a:cubicBezTo>
                    <a:pt x="632" y="110"/>
                    <a:pt x="727" y="138"/>
                    <a:pt x="830" y="133"/>
                  </a:cubicBezTo>
                  <a:cubicBezTo>
                    <a:pt x="891" y="130"/>
                    <a:pt x="949" y="114"/>
                    <a:pt x="1007" y="98"/>
                  </a:cubicBezTo>
                  <a:cubicBezTo>
                    <a:pt x="1122" y="67"/>
                    <a:pt x="1232" y="75"/>
                    <a:pt x="1337" y="132"/>
                  </a:cubicBezTo>
                  <a:cubicBezTo>
                    <a:pt x="1482" y="211"/>
                    <a:pt x="1631" y="210"/>
                    <a:pt x="1782" y="154"/>
                  </a:cubicBezTo>
                  <a:cubicBezTo>
                    <a:pt x="1878" y="119"/>
                    <a:pt x="1974" y="84"/>
                    <a:pt x="2075" y="65"/>
                  </a:cubicBezTo>
                  <a:cubicBezTo>
                    <a:pt x="2232" y="36"/>
                    <a:pt x="2386" y="55"/>
                    <a:pt x="2539" y="94"/>
                  </a:cubicBezTo>
                  <a:cubicBezTo>
                    <a:pt x="2658" y="124"/>
                    <a:pt x="2777" y="154"/>
                    <a:pt x="2901" y="155"/>
                  </a:cubicBezTo>
                  <a:cubicBezTo>
                    <a:pt x="2983" y="156"/>
                    <a:pt x="3061" y="136"/>
                    <a:pt x="3136" y="105"/>
                  </a:cubicBezTo>
                  <a:cubicBezTo>
                    <a:pt x="3186" y="84"/>
                    <a:pt x="3237" y="65"/>
                    <a:pt x="3291" y="52"/>
                  </a:cubicBezTo>
                  <a:cubicBezTo>
                    <a:pt x="3472" y="8"/>
                    <a:pt x="3641" y="44"/>
                    <a:pt x="3805" y="123"/>
                  </a:cubicBezTo>
                  <a:cubicBezTo>
                    <a:pt x="3821" y="131"/>
                    <a:pt x="3834" y="142"/>
                    <a:pt x="3843" y="158"/>
                  </a:cubicBezTo>
                  <a:cubicBezTo>
                    <a:pt x="3843" y="211"/>
                    <a:pt x="3843" y="264"/>
                    <a:pt x="3843" y="317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893763" y="2540001"/>
              <a:ext cx="9539287" cy="1052512"/>
            </a:xfrm>
            <a:custGeom>
              <a:avLst/>
              <a:gdLst>
                <a:gd name="T0" fmla="*/ 3843 w 3843"/>
                <a:gd name="T1" fmla="*/ 357 h 423"/>
                <a:gd name="T2" fmla="*/ 3530 w 3843"/>
                <a:gd name="T3" fmla="*/ 247 h 423"/>
                <a:gd name="T4" fmla="*/ 3343 w 3843"/>
                <a:gd name="T5" fmla="*/ 250 h 423"/>
                <a:gd name="T6" fmla="*/ 3122 w 3843"/>
                <a:gd name="T7" fmla="*/ 321 h 423"/>
                <a:gd name="T8" fmla="*/ 2819 w 3843"/>
                <a:gd name="T9" fmla="*/ 359 h 423"/>
                <a:gd name="T10" fmla="*/ 2461 w 3843"/>
                <a:gd name="T11" fmla="*/ 285 h 423"/>
                <a:gd name="T12" fmla="*/ 2004 w 3843"/>
                <a:gd name="T13" fmla="*/ 291 h 423"/>
                <a:gd name="T14" fmla="*/ 1791 w 3843"/>
                <a:gd name="T15" fmla="*/ 361 h 423"/>
                <a:gd name="T16" fmla="*/ 1397 w 3843"/>
                <a:gd name="T17" fmla="*/ 369 h 423"/>
                <a:gd name="T18" fmla="*/ 1202 w 3843"/>
                <a:gd name="T19" fmla="*/ 294 h 423"/>
                <a:gd name="T20" fmla="*/ 1021 w 3843"/>
                <a:gd name="T21" fmla="*/ 306 h 423"/>
                <a:gd name="T22" fmla="*/ 656 w 3843"/>
                <a:gd name="T23" fmla="*/ 323 h 423"/>
                <a:gd name="T24" fmla="*/ 403 w 3843"/>
                <a:gd name="T25" fmla="*/ 241 h 423"/>
                <a:gd name="T26" fmla="*/ 136 w 3843"/>
                <a:gd name="T27" fmla="*/ 257 h 423"/>
                <a:gd name="T28" fmla="*/ 0 w 3843"/>
                <a:gd name="T29" fmla="*/ 304 h 423"/>
                <a:gd name="T30" fmla="*/ 0 w 3843"/>
                <a:gd name="T31" fmla="*/ 70 h 423"/>
                <a:gd name="T32" fmla="*/ 339 w 3843"/>
                <a:gd name="T33" fmla="*/ 2 h 423"/>
                <a:gd name="T34" fmla="*/ 660 w 3843"/>
                <a:gd name="T35" fmla="*/ 67 h 423"/>
                <a:gd name="T36" fmla="*/ 984 w 3843"/>
                <a:gd name="T37" fmla="*/ 129 h 423"/>
                <a:gd name="T38" fmla="*/ 1228 w 3843"/>
                <a:gd name="T39" fmla="*/ 83 h 423"/>
                <a:gd name="T40" fmla="*/ 1966 w 3843"/>
                <a:gd name="T41" fmla="*/ 126 h 423"/>
                <a:gd name="T42" fmla="*/ 2349 w 3843"/>
                <a:gd name="T43" fmla="*/ 176 h 423"/>
                <a:gd name="T44" fmla="*/ 2509 w 3843"/>
                <a:gd name="T45" fmla="*/ 114 h 423"/>
                <a:gd name="T46" fmla="*/ 2860 w 3843"/>
                <a:gd name="T47" fmla="*/ 86 h 423"/>
                <a:gd name="T48" fmla="*/ 3257 w 3843"/>
                <a:gd name="T49" fmla="*/ 80 h 423"/>
                <a:gd name="T50" fmla="*/ 3822 w 3843"/>
                <a:gd name="T51" fmla="*/ 130 h 423"/>
                <a:gd name="T52" fmla="*/ 3843 w 3843"/>
                <a:gd name="T53" fmla="*/ 138 h 423"/>
                <a:gd name="T54" fmla="*/ 3843 w 3843"/>
                <a:gd name="T55" fmla="*/ 35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3" h="423">
                  <a:moveTo>
                    <a:pt x="3843" y="357"/>
                  </a:moveTo>
                  <a:cubicBezTo>
                    <a:pt x="3748" y="295"/>
                    <a:pt x="3641" y="262"/>
                    <a:pt x="3530" y="247"/>
                  </a:cubicBezTo>
                  <a:cubicBezTo>
                    <a:pt x="3468" y="239"/>
                    <a:pt x="3405" y="238"/>
                    <a:pt x="3343" y="250"/>
                  </a:cubicBezTo>
                  <a:cubicBezTo>
                    <a:pt x="3266" y="265"/>
                    <a:pt x="3194" y="292"/>
                    <a:pt x="3122" y="321"/>
                  </a:cubicBezTo>
                  <a:cubicBezTo>
                    <a:pt x="3025" y="360"/>
                    <a:pt x="2925" y="374"/>
                    <a:pt x="2819" y="359"/>
                  </a:cubicBezTo>
                  <a:cubicBezTo>
                    <a:pt x="2697" y="343"/>
                    <a:pt x="2580" y="310"/>
                    <a:pt x="2461" y="285"/>
                  </a:cubicBezTo>
                  <a:cubicBezTo>
                    <a:pt x="2309" y="252"/>
                    <a:pt x="2156" y="249"/>
                    <a:pt x="2004" y="291"/>
                  </a:cubicBezTo>
                  <a:cubicBezTo>
                    <a:pt x="1931" y="310"/>
                    <a:pt x="1861" y="335"/>
                    <a:pt x="1791" y="361"/>
                  </a:cubicBezTo>
                  <a:cubicBezTo>
                    <a:pt x="1660" y="409"/>
                    <a:pt x="1530" y="423"/>
                    <a:pt x="1397" y="369"/>
                  </a:cubicBezTo>
                  <a:cubicBezTo>
                    <a:pt x="1333" y="343"/>
                    <a:pt x="1272" y="306"/>
                    <a:pt x="1202" y="294"/>
                  </a:cubicBezTo>
                  <a:cubicBezTo>
                    <a:pt x="1140" y="283"/>
                    <a:pt x="1079" y="289"/>
                    <a:pt x="1021" y="306"/>
                  </a:cubicBezTo>
                  <a:cubicBezTo>
                    <a:pt x="900" y="342"/>
                    <a:pt x="779" y="359"/>
                    <a:pt x="656" y="323"/>
                  </a:cubicBezTo>
                  <a:cubicBezTo>
                    <a:pt x="571" y="299"/>
                    <a:pt x="491" y="260"/>
                    <a:pt x="403" y="241"/>
                  </a:cubicBezTo>
                  <a:cubicBezTo>
                    <a:pt x="312" y="221"/>
                    <a:pt x="224" y="234"/>
                    <a:pt x="136" y="257"/>
                  </a:cubicBezTo>
                  <a:cubicBezTo>
                    <a:pt x="89" y="269"/>
                    <a:pt x="44" y="285"/>
                    <a:pt x="0" y="304"/>
                  </a:cubicBezTo>
                  <a:cubicBezTo>
                    <a:pt x="0" y="226"/>
                    <a:pt x="0" y="148"/>
                    <a:pt x="0" y="70"/>
                  </a:cubicBezTo>
                  <a:cubicBezTo>
                    <a:pt x="108" y="24"/>
                    <a:pt x="221" y="0"/>
                    <a:pt x="339" y="2"/>
                  </a:cubicBezTo>
                  <a:cubicBezTo>
                    <a:pt x="450" y="4"/>
                    <a:pt x="557" y="26"/>
                    <a:pt x="660" y="67"/>
                  </a:cubicBezTo>
                  <a:cubicBezTo>
                    <a:pt x="764" y="109"/>
                    <a:pt x="871" y="136"/>
                    <a:pt x="984" y="129"/>
                  </a:cubicBezTo>
                  <a:cubicBezTo>
                    <a:pt x="1067" y="125"/>
                    <a:pt x="1149" y="107"/>
                    <a:pt x="1228" y="83"/>
                  </a:cubicBezTo>
                  <a:cubicBezTo>
                    <a:pt x="1480" y="8"/>
                    <a:pt x="1724" y="29"/>
                    <a:pt x="1966" y="126"/>
                  </a:cubicBezTo>
                  <a:cubicBezTo>
                    <a:pt x="2088" y="174"/>
                    <a:pt x="2216" y="199"/>
                    <a:pt x="2349" y="176"/>
                  </a:cubicBezTo>
                  <a:cubicBezTo>
                    <a:pt x="2407" y="166"/>
                    <a:pt x="2459" y="142"/>
                    <a:pt x="2509" y="114"/>
                  </a:cubicBezTo>
                  <a:cubicBezTo>
                    <a:pt x="2622" y="50"/>
                    <a:pt x="2740" y="43"/>
                    <a:pt x="2860" y="86"/>
                  </a:cubicBezTo>
                  <a:cubicBezTo>
                    <a:pt x="2994" y="133"/>
                    <a:pt x="3127" y="131"/>
                    <a:pt x="3257" y="80"/>
                  </a:cubicBezTo>
                  <a:cubicBezTo>
                    <a:pt x="3456" y="2"/>
                    <a:pt x="3642" y="23"/>
                    <a:pt x="3822" y="130"/>
                  </a:cubicBezTo>
                  <a:cubicBezTo>
                    <a:pt x="3828" y="133"/>
                    <a:pt x="3836" y="135"/>
                    <a:pt x="3843" y="138"/>
                  </a:cubicBezTo>
                  <a:cubicBezTo>
                    <a:pt x="3843" y="211"/>
                    <a:pt x="3843" y="284"/>
                    <a:pt x="3843" y="357"/>
                  </a:cubicBezTo>
                  <a:close/>
                </a:path>
              </a:pathLst>
            </a:custGeom>
            <a:solidFill>
              <a:srgbClr val="05A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20426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352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77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2531250" cy="1552500"/>
          </a:xfrm>
          <a:prstGeom prst="rect">
            <a:avLst/>
          </a:prstGeom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150125" y="458751"/>
            <a:ext cx="2531250" cy="1552500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68494" y="5245015"/>
            <a:ext cx="1923506" cy="16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5518484"/>
            <a:ext cx="12192000" cy="1342691"/>
            <a:chOff x="0" y="5751513"/>
            <a:chExt cx="9932988" cy="1109662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8" name="Grupo 7"/>
          <p:cNvGrpSpPr/>
          <p:nvPr userDrawn="1"/>
        </p:nvGrpSpPr>
        <p:grpSpPr>
          <a:xfrm rot="10800000">
            <a:off x="0" y="0"/>
            <a:ext cx="12192000" cy="1342691"/>
            <a:chOff x="0" y="5751513"/>
            <a:chExt cx="9932988" cy="1109662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20142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095918" cy="6118167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0" y="5846618"/>
            <a:ext cx="12192000" cy="1014557"/>
            <a:chOff x="0" y="5751513"/>
            <a:chExt cx="9932988" cy="1109662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29327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5846618"/>
            <a:ext cx="12192000" cy="1014557"/>
            <a:chOff x="0" y="5751513"/>
            <a:chExt cx="9932988" cy="1109662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8374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5818909"/>
            <a:ext cx="12192000" cy="1042266"/>
            <a:chOff x="0" y="5751513"/>
            <a:chExt cx="9932988" cy="1109662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2531250" cy="15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0" y="5818909"/>
            <a:ext cx="12192000" cy="1042266"/>
            <a:chOff x="0" y="5751513"/>
            <a:chExt cx="9932988" cy="1109662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>
            <a:off x="9660750" y="0"/>
            <a:ext cx="2531250" cy="15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2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4" r:id="rId3"/>
    <p:sldLayoutId id="2147483675" r:id="rId4"/>
    <p:sldLayoutId id="2147483680" r:id="rId5"/>
    <p:sldLayoutId id="2147483678" r:id="rId6"/>
    <p:sldLayoutId id="2147483681" r:id="rId7"/>
    <p:sldLayoutId id="2147483679" r:id="rId8"/>
    <p:sldLayoutId id="2147483676" r:id="rId9"/>
    <p:sldLayoutId id="2147483677" r:id="rId10"/>
    <p:sldLayoutId id="2147483663" r:id="rId11"/>
    <p:sldLayoutId id="2147483662" r:id="rId12"/>
    <p:sldLayoutId id="2147483664" r:id="rId13"/>
    <p:sldLayoutId id="2147483669" r:id="rId14"/>
    <p:sldLayoutId id="2147483670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674157" y="3617878"/>
            <a:ext cx="556287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2800" b="1" dirty="0" smtClean="0">
                <a:solidFill>
                  <a:srgbClr val="0070C0"/>
                </a:solidFill>
                <a:cs typeface="Arial" pitchFamily="34" charset="0"/>
              </a:rPr>
              <a:t>Cristian Camilo Urrego Para</a:t>
            </a:r>
          </a:p>
          <a:p>
            <a:r>
              <a:rPr lang="es-MX" altLang="ko-KR" sz="2800" b="1" dirty="0" smtClean="0">
                <a:solidFill>
                  <a:srgbClr val="0070C0"/>
                </a:solidFill>
                <a:cs typeface="Arial" pitchFamily="34" charset="0"/>
              </a:rPr>
              <a:t>Estefanía Cano Agudelo</a:t>
            </a:r>
          </a:p>
          <a:p>
            <a:r>
              <a:rPr lang="es-MX" altLang="ko-KR" sz="2800" b="1" dirty="0" smtClean="0">
                <a:solidFill>
                  <a:srgbClr val="0070C0"/>
                </a:solidFill>
                <a:cs typeface="Arial" pitchFamily="34" charset="0"/>
              </a:rPr>
              <a:t>Mariana </a:t>
            </a:r>
            <a:r>
              <a:rPr lang="es-MX" altLang="ko-KR" sz="2800" b="1" dirty="0">
                <a:solidFill>
                  <a:srgbClr val="0070C0"/>
                </a:solidFill>
                <a:cs typeface="Arial" pitchFamily="34" charset="0"/>
              </a:rPr>
              <a:t>G</a:t>
            </a:r>
            <a:r>
              <a:rPr lang="es-MX" altLang="ko-KR" sz="2800" b="1" dirty="0" smtClean="0">
                <a:solidFill>
                  <a:srgbClr val="0070C0"/>
                </a:solidFill>
                <a:cs typeface="Arial" pitchFamily="34" charset="0"/>
              </a:rPr>
              <a:t>allego Castrillon</a:t>
            </a:r>
            <a:endParaRPr lang="ko-KR" altLang="en-US" sz="2800" b="1" dirty="0">
              <a:solidFill>
                <a:srgbClr val="0070C0"/>
              </a:solidFill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88" y="937109"/>
            <a:ext cx="4171469" cy="58362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48" y="367163"/>
            <a:ext cx="6882521" cy="618094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26F20-DE46-48FA-9510-FF7D1ABD2A85}"/>
              </a:ext>
            </a:extLst>
          </p:cNvPr>
          <p:cNvSpPr txBox="1"/>
          <p:nvPr/>
        </p:nvSpPr>
        <p:spPr>
          <a:xfrm>
            <a:off x="674157" y="1333979"/>
            <a:ext cx="612206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6600" b="1" dirty="0" smtClean="0">
                <a:solidFill>
                  <a:srgbClr val="00B0F0"/>
                </a:solidFill>
                <a:cs typeface="Arial" pitchFamily="34" charset="0"/>
              </a:rPr>
              <a:t>Higiene </a:t>
            </a:r>
          </a:p>
          <a:p>
            <a:r>
              <a:rPr lang="es-MX" altLang="ko-KR" sz="6600" b="1" dirty="0" smtClean="0">
                <a:solidFill>
                  <a:srgbClr val="00B0F0"/>
                </a:solidFill>
                <a:cs typeface="Arial" pitchFamily="34" charset="0"/>
              </a:rPr>
              <a:t>Infantil</a:t>
            </a:r>
            <a:endParaRPr lang="es-MX" altLang="ko-KR" sz="6600" b="1" dirty="0">
              <a:solidFill>
                <a:srgbClr val="00B0F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44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2" y="-310489"/>
            <a:ext cx="8277225" cy="2674961"/>
          </a:xfrm>
          <a:prstGeom prst="rect">
            <a:avLst/>
          </a:prstGeom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776935" y="426828"/>
            <a:ext cx="2656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7200" dirty="0" smtClean="0">
                <a:solidFill>
                  <a:srgbClr val="00B0F0"/>
                </a:solidFill>
                <a:cs typeface="Arial" pitchFamily="34" charset="0"/>
              </a:rPr>
              <a:t>Índice</a:t>
            </a:r>
            <a:endParaRPr lang="ko-KR" altLang="en-US" sz="66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2782" y="2674961"/>
            <a:ext cx="280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 </a:t>
            </a:r>
          </a:p>
          <a:p>
            <a:endParaRPr lang="en-US" sz="28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33002359"/>
              </p:ext>
            </p:extLst>
          </p:nvPr>
        </p:nvGraphicFramePr>
        <p:xfrm>
          <a:off x="476155" y="2364472"/>
          <a:ext cx="4477982" cy="3361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37430579"/>
              </p:ext>
            </p:extLst>
          </p:nvPr>
        </p:nvGraphicFramePr>
        <p:xfrm>
          <a:off x="5110764" y="2973630"/>
          <a:ext cx="4477981" cy="214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-254483" y="1448083"/>
            <a:ext cx="5351450" cy="812413"/>
            <a:chOff x="5616952" y="2519949"/>
            <a:chExt cx="5351450" cy="8124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CA996-43E9-4B53-AC2B-BB97D70E01F3}"/>
                </a:ext>
              </a:extLst>
            </p:cNvPr>
            <p:cNvSpPr txBox="1"/>
            <p:nvPr/>
          </p:nvSpPr>
          <p:spPr>
            <a:xfrm>
              <a:off x="6460710" y="3055363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F0"/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507173" y="247754"/>
            <a:ext cx="524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solidFill>
                  <a:srgbClr val="00B0F0"/>
                </a:solidFill>
              </a:rPr>
              <a:t>Introducción </a:t>
            </a:r>
            <a:endParaRPr lang="en-US" sz="7200" dirty="0">
              <a:solidFill>
                <a:srgbClr val="00B0F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46" y="1628107"/>
            <a:ext cx="4831308" cy="314762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419625" y="6318913"/>
            <a:ext cx="542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https://images.app.goo.gl/HZPY3YVLMgKDaDuV9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9757">
            <a:off x="9595111" y="772261"/>
            <a:ext cx="1711692" cy="171169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3411">
            <a:off x="817719" y="3922597"/>
            <a:ext cx="1496804" cy="130900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7758">
            <a:off x="9923336" y="3830892"/>
            <a:ext cx="1492414" cy="14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1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658904" y="231804"/>
            <a:ext cx="40847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7200" dirty="0" smtClean="0">
                <a:solidFill>
                  <a:srgbClr val="00B0F0"/>
                </a:solidFill>
                <a:cs typeface="Arial" pitchFamily="34" charset="0"/>
              </a:rPr>
              <a:t>Objetivos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3462861" y="1265406"/>
            <a:ext cx="7380316" cy="1920409"/>
            <a:chOff x="5616952" y="2519949"/>
            <a:chExt cx="7380316" cy="192040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5418451-C216-47DB-B80F-A60C249DAF3F}"/>
                </a:ext>
              </a:extLst>
            </p:cNvPr>
            <p:cNvGrpSpPr/>
            <p:nvPr/>
          </p:nvGrpSpPr>
          <p:grpSpPr>
            <a:xfrm>
              <a:off x="6442238" y="2630866"/>
              <a:ext cx="6555030" cy="1809492"/>
              <a:chOff x="6751979" y="1666120"/>
              <a:chExt cx="6555030" cy="180949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21FBEB-CC27-42D1-A8F5-CFC7A787EF9A}"/>
                  </a:ext>
                </a:extLst>
              </p:cNvPr>
              <p:cNvSpPr txBox="1"/>
              <p:nvPr/>
            </p:nvSpPr>
            <p:spPr>
              <a:xfrm>
                <a:off x="6770450" y="2090617"/>
                <a:ext cx="65365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ea typeface="FZShuTi" pitchFamily="2" charset="-122"/>
                    <a:cs typeface="Arial" pitchFamily="34" charset="0"/>
                  </a:rPr>
                  <a:t>Consultar referencias relacionadas con el tema de la hygiene de la primera infancia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DD5AC9-180A-444A-A011-CE85A523180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2700" b="1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3855009" y="3185815"/>
            <a:ext cx="7439776" cy="1815882"/>
            <a:chOff x="5616952" y="2424420"/>
            <a:chExt cx="5332978" cy="18158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276FA6-D59D-4B4E-A838-48428C4B34F4}"/>
                </a:ext>
              </a:extLst>
            </p:cNvPr>
            <p:cNvGrpSpPr/>
            <p:nvPr/>
          </p:nvGrpSpPr>
          <p:grpSpPr>
            <a:xfrm>
              <a:off x="6442238" y="2424420"/>
              <a:ext cx="4507692" cy="1815882"/>
              <a:chOff x="6751979" y="1459674"/>
              <a:chExt cx="4507692" cy="181588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25DB6C-833A-4F5D-AD95-E3ADA3DD1DDF}"/>
                  </a:ext>
                </a:extLst>
              </p:cNvPr>
              <p:cNvSpPr txBox="1"/>
              <p:nvPr/>
            </p:nvSpPr>
            <p:spPr>
              <a:xfrm>
                <a:off x="6751979" y="1459674"/>
                <a:ext cx="45076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cs typeface="Arial" pitchFamily="34" charset="0"/>
                  </a:rPr>
                  <a:t>Educar a los niños de preescolar sobre los habitos en la higiene del cuerpo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1968B4-E39B-4C44-B4B0-072E0D5F16B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2700" b="1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39B4D-095D-4022-8F12-5E0C6A5AAAAA}"/>
              </a:ext>
            </a:extLst>
          </p:cNvPr>
          <p:cNvGrpSpPr/>
          <p:nvPr/>
        </p:nvGrpSpPr>
        <p:grpSpPr>
          <a:xfrm>
            <a:off x="4899172" y="4257225"/>
            <a:ext cx="7099914" cy="2540106"/>
            <a:chOff x="5616952" y="2519949"/>
            <a:chExt cx="5332978" cy="254010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79D782-27D9-4273-A215-3EBA685BDDA8}"/>
                </a:ext>
              </a:extLst>
            </p:cNvPr>
            <p:cNvGrpSpPr/>
            <p:nvPr/>
          </p:nvGrpSpPr>
          <p:grpSpPr>
            <a:xfrm>
              <a:off x="6290020" y="2630866"/>
              <a:ext cx="4659910" cy="2429189"/>
              <a:chOff x="6599761" y="1666120"/>
              <a:chExt cx="4659910" cy="242918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5042F3-0179-4D99-91F8-354B3B61F194}"/>
                  </a:ext>
                </a:extLst>
              </p:cNvPr>
              <p:cNvSpPr txBox="1"/>
              <p:nvPr/>
            </p:nvSpPr>
            <p:spPr>
              <a:xfrm>
                <a:off x="6599761" y="1848540"/>
                <a:ext cx="450769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cs typeface="Arial" pitchFamily="34" charset="0"/>
                  </a:rPr>
                  <a:t>Ejecutar el Proyecto para fortalecer los conocimientos sobre higiene personal en el grupo de estudio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F788F6-5985-463E-BE3D-5AB1A4633A6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2700" b="1" dirty="0">
                  <a:solidFill>
                    <a:srgbClr val="00B0F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51" y="194177"/>
            <a:ext cx="5416326" cy="15108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4" y="1705003"/>
            <a:ext cx="3121152" cy="312115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853626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4879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o 78"/>
          <p:cNvGrpSpPr/>
          <p:nvPr/>
        </p:nvGrpSpPr>
        <p:grpSpPr>
          <a:xfrm>
            <a:off x="14127" y="5815734"/>
            <a:ext cx="12192000" cy="1042266"/>
            <a:chOff x="0" y="5751513"/>
            <a:chExt cx="9932988" cy="1109662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auto">
            <a:xfrm>
              <a:off x="0" y="5751513"/>
              <a:ext cx="9932988" cy="568325"/>
            </a:xfrm>
            <a:custGeom>
              <a:avLst/>
              <a:gdLst>
                <a:gd name="T0" fmla="*/ 3840 w 3840"/>
                <a:gd name="T1" fmla="*/ 172 h 218"/>
                <a:gd name="T2" fmla="*/ 3682 w 3840"/>
                <a:gd name="T3" fmla="*/ 193 h 218"/>
                <a:gd name="T4" fmla="*/ 3215 w 3840"/>
                <a:gd name="T5" fmla="*/ 213 h 218"/>
                <a:gd name="T6" fmla="*/ 2783 w 3840"/>
                <a:gd name="T7" fmla="*/ 175 h 218"/>
                <a:gd name="T8" fmla="*/ 2345 w 3840"/>
                <a:gd name="T9" fmla="*/ 174 h 218"/>
                <a:gd name="T10" fmla="*/ 1987 w 3840"/>
                <a:gd name="T11" fmla="*/ 212 h 218"/>
                <a:gd name="T12" fmla="*/ 1675 w 3840"/>
                <a:gd name="T13" fmla="*/ 203 h 218"/>
                <a:gd name="T14" fmla="*/ 1452 w 3840"/>
                <a:gd name="T15" fmla="*/ 176 h 218"/>
                <a:gd name="T16" fmla="*/ 1125 w 3840"/>
                <a:gd name="T17" fmla="*/ 178 h 218"/>
                <a:gd name="T18" fmla="*/ 760 w 3840"/>
                <a:gd name="T19" fmla="*/ 193 h 218"/>
                <a:gd name="T20" fmla="*/ 569 w 3840"/>
                <a:gd name="T21" fmla="*/ 158 h 218"/>
                <a:gd name="T22" fmla="*/ 284 w 3840"/>
                <a:gd name="T23" fmla="*/ 142 h 218"/>
                <a:gd name="T24" fmla="*/ 66 w 3840"/>
                <a:gd name="T25" fmla="*/ 160 h 218"/>
                <a:gd name="T26" fmla="*/ 0 w 3840"/>
                <a:gd name="T27" fmla="*/ 168 h 218"/>
                <a:gd name="T28" fmla="*/ 0 w 3840"/>
                <a:gd name="T29" fmla="*/ 57 h 218"/>
                <a:gd name="T30" fmla="*/ 36 w 3840"/>
                <a:gd name="T31" fmla="*/ 43 h 218"/>
                <a:gd name="T32" fmla="*/ 540 w 3840"/>
                <a:gd name="T33" fmla="*/ 39 h 218"/>
                <a:gd name="T34" fmla="*/ 830 w 3840"/>
                <a:gd name="T35" fmla="*/ 72 h 218"/>
                <a:gd name="T36" fmla="*/ 1006 w 3840"/>
                <a:gd name="T37" fmla="*/ 53 h 218"/>
                <a:gd name="T38" fmla="*/ 1336 w 3840"/>
                <a:gd name="T39" fmla="*/ 72 h 218"/>
                <a:gd name="T40" fmla="*/ 1781 w 3840"/>
                <a:gd name="T41" fmla="*/ 84 h 218"/>
                <a:gd name="T42" fmla="*/ 2074 w 3840"/>
                <a:gd name="T43" fmla="*/ 36 h 218"/>
                <a:gd name="T44" fmla="*/ 2537 w 3840"/>
                <a:gd name="T45" fmla="*/ 51 h 218"/>
                <a:gd name="T46" fmla="*/ 2899 w 3840"/>
                <a:gd name="T47" fmla="*/ 84 h 218"/>
                <a:gd name="T48" fmla="*/ 3133 w 3840"/>
                <a:gd name="T49" fmla="*/ 57 h 218"/>
                <a:gd name="T50" fmla="*/ 3289 w 3840"/>
                <a:gd name="T51" fmla="*/ 28 h 218"/>
                <a:gd name="T52" fmla="*/ 3802 w 3840"/>
                <a:gd name="T53" fmla="*/ 67 h 218"/>
                <a:gd name="T54" fmla="*/ 3840 w 3840"/>
                <a:gd name="T55" fmla="*/ 86 h 218"/>
                <a:gd name="T56" fmla="*/ 3840 w 3840"/>
                <a:gd name="T57" fmla="*/ 17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40" h="218">
                  <a:moveTo>
                    <a:pt x="3840" y="172"/>
                  </a:moveTo>
                  <a:cubicBezTo>
                    <a:pt x="3787" y="179"/>
                    <a:pt x="3735" y="187"/>
                    <a:pt x="3682" y="193"/>
                  </a:cubicBezTo>
                  <a:cubicBezTo>
                    <a:pt x="3528" y="211"/>
                    <a:pt x="3371" y="218"/>
                    <a:pt x="3215" y="213"/>
                  </a:cubicBezTo>
                  <a:cubicBezTo>
                    <a:pt x="3069" y="208"/>
                    <a:pt x="2924" y="196"/>
                    <a:pt x="2783" y="175"/>
                  </a:cubicBezTo>
                  <a:cubicBezTo>
                    <a:pt x="2637" y="153"/>
                    <a:pt x="2491" y="157"/>
                    <a:pt x="2345" y="174"/>
                  </a:cubicBezTo>
                  <a:cubicBezTo>
                    <a:pt x="2226" y="187"/>
                    <a:pt x="2108" y="206"/>
                    <a:pt x="1987" y="212"/>
                  </a:cubicBezTo>
                  <a:cubicBezTo>
                    <a:pt x="1883" y="217"/>
                    <a:pt x="1778" y="215"/>
                    <a:pt x="1675" y="203"/>
                  </a:cubicBezTo>
                  <a:cubicBezTo>
                    <a:pt x="1601" y="195"/>
                    <a:pt x="1527" y="182"/>
                    <a:pt x="1452" y="176"/>
                  </a:cubicBezTo>
                  <a:cubicBezTo>
                    <a:pt x="1344" y="168"/>
                    <a:pt x="1233" y="168"/>
                    <a:pt x="1125" y="178"/>
                  </a:cubicBezTo>
                  <a:cubicBezTo>
                    <a:pt x="1004" y="189"/>
                    <a:pt x="883" y="196"/>
                    <a:pt x="760" y="193"/>
                  </a:cubicBezTo>
                  <a:cubicBezTo>
                    <a:pt x="691" y="191"/>
                    <a:pt x="633" y="170"/>
                    <a:pt x="569" y="158"/>
                  </a:cubicBezTo>
                  <a:cubicBezTo>
                    <a:pt x="477" y="142"/>
                    <a:pt x="382" y="136"/>
                    <a:pt x="284" y="142"/>
                  </a:cubicBezTo>
                  <a:cubicBezTo>
                    <a:pt x="211" y="146"/>
                    <a:pt x="138" y="152"/>
                    <a:pt x="66" y="160"/>
                  </a:cubicBezTo>
                  <a:cubicBezTo>
                    <a:pt x="43" y="162"/>
                    <a:pt x="24" y="171"/>
                    <a:pt x="0" y="168"/>
                  </a:cubicBezTo>
                  <a:cubicBezTo>
                    <a:pt x="0" y="131"/>
                    <a:pt x="0" y="94"/>
                    <a:pt x="0" y="57"/>
                  </a:cubicBezTo>
                  <a:cubicBezTo>
                    <a:pt x="7" y="49"/>
                    <a:pt x="22" y="46"/>
                    <a:pt x="36" y="43"/>
                  </a:cubicBezTo>
                  <a:cubicBezTo>
                    <a:pt x="203" y="7"/>
                    <a:pt x="370" y="0"/>
                    <a:pt x="540" y="39"/>
                  </a:cubicBezTo>
                  <a:cubicBezTo>
                    <a:pt x="632" y="60"/>
                    <a:pt x="727" y="75"/>
                    <a:pt x="830" y="72"/>
                  </a:cubicBezTo>
                  <a:cubicBezTo>
                    <a:pt x="891" y="71"/>
                    <a:pt x="948" y="62"/>
                    <a:pt x="1006" y="53"/>
                  </a:cubicBezTo>
                  <a:cubicBezTo>
                    <a:pt x="1121" y="36"/>
                    <a:pt x="1232" y="41"/>
                    <a:pt x="1336" y="72"/>
                  </a:cubicBezTo>
                  <a:cubicBezTo>
                    <a:pt x="1481" y="115"/>
                    <a:pt x="1630" y="114"/>
                    <a:pt x="1781" y="84"/>
                  </a:cubicBezTo>
                  <a:cubicBezTo>
                    <a:pt x="1877" y="64"/>
                    <a:pt x="1973" y="46"/>
                    <a:pt x="2074" y="36"/>
                  </a:cubicBezTo>
                  <a:cubicBezTo>
                    <a:pt x="2230" y="20"/>
                    <a:pt x="2384" y="30"/>
                    <a:pt x="2537" y="51"/>
                  </a:cubicBezTo>
                  <a:cubicBezTo>
                    <a:pt x="2656" y="67"/>
                    <a:pt x="2775" y="84"/>
                    <a:pt x="2899" y="84"/>
                  </a:cubicBezTo>
                  <a:cubicBezTo>
                    <a:pt x="2981" y="85"/>
                    <a:pt x="3058" y="74"/>
                    <a:pt x="3133" y="57"/>
                  </a:cubicBezTo>
                  <a:cubicBezTo>
                    <a:pt x="3184" y="46"/>
                    <a:pt x="3235" y="35"/>
                    <a:pt x="3289" y="28"/>
                  </a:cubicBezTo>
                  <a:cubicBezTo>
                    <a:pt x="3470" y="5"/>
                    <a:pt x="3639" y="24"/>
                    <a:pt x="3802" y="67"/>
                  </a:cubicBezTo>
                  <a:cubicBezTo>
                    <a:pt x="3818" y="71"/>
                    <a:pt x="3831" y="77"/>
                    <a:pt x="3840" y="86"/>
                  </a:cubicBezTo>
                  <a:cubicBezTo>
                    <a:pt x="3840" y="115"/>
                    <a:pt x="3840" y="144"/>
                    <a:pt x="3840" y="172"/>
                  </a:cubicBezTo>
                  <a:close/>
                </a:path>
              </a:pathLst>
            </a:custGeom>
            <a:solidFill>
              <a:srgbClr val="38B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1" name="Freeform 6"/>
            <p:cNvSpPr>
              <a:spLocks/>
            </p:cNvSpPr>
            <p:nvPr userDrawn="1"/>
          </p:nvSpPr>
          <p:spPr bwMode="auto">
            <a:xfrm>
              <a:off x="0" y="6080125"/>
              <a:ext cx="9932988" cy="781050"/>
            </a:xfrm>
            <a:custGeom>
              <a:avLst/>
              <a:gdLst>
                <a:gd name="T0" fmla="*/ 3797 w 3840"/>
                <a:gd name="T1" fmla="*/ 45 h 300"/>
                <a:gd name="T2" fmla="*/ 3568 w 3840"/>
                <a:gd name="T3" fmla="*/ 72 h 300"/>
                <a:gd name="T4" fmla="*/ 2826 w 3840"/>
                <a:gd name="T5" fmla="*/ 48 h 300"/>
                <a:gd name="T6" fmla="*/ 2473 w 3840"/>
                <a:gd name="T7" fmla="*/ 31 h 300"/>
                <a:gd name="T8" fmla="*/ 2146 w 3840"/>
                <a:gd name="T9" fmla="*/ 65 h 300"/>
                <a:gd name="T10" fmla="*/ 1566 w 3840"/>
                <a:gd name="T11" fmla="*/ 57 h 300"/>
                <a:gd name="T12" fmla="*/ 1151 w 3840"/>
                <a:gd name="T13" fmla="*/ 44 h 300"/>
                <a:gd name="T14" fmla="*/ 800 w 3840"/>
                <a:gd name="T15" fmla="*/ 61 h 300"/>
                <a:gd name="T16" fmla="*/ 641 w 3840"/>
                <a:gd name="T17" fmla="*/ 41 h 300"/>
                <a:gd name="T18" fmla="*/ 500 w 3840"/>
                <a:gd name="T19" fmla="*/ 15 h 300"/>
                <a:gd name="T20" fmla="*/ 115 w 3840"/>
                <a:gd name="T21" fmla="*/ 22 h 300"/>
                <a:gd name="T22" fmla="*/ 0 w 3840"/>
                <a:gd name="T23" fmla="*/ 42 h 300"/>
                <a:gd name="T24" fmla="*/ 0 w 3840"/>
                <a:gd name="T25" fmla="*/ 148 h 300"/>
                <a:gd name="T26" fmla="*/ 0 w 3840"/>
                <a:gd name="T27" fmla="*/ 207 h 300"/>
                <a:gd name="T28" fmla="*/ 0 w 3840"/>
                <a:gd name="T29" fmla="*/ 300 h 300"/>
                <a:gd name="T30" fmla="*/ 3840 w 3840"/>
                <a:gd name="T31" fmla="*/ 300 h 300"/>
                <a:gd name="T32" fmla="*/ 3840 w 3840"/>
                <a:gd name="T33" fmla="*/ 182 h 300"/>
                <a:gd name="T34" fmla="*/ 3840 w 3840"/>
                <a:gd name="T35" fmla="*/ 148 h 300"/>
                <a:gd name="T36" fmla="*/ 3840 w 3840"/>
                <a:gd name="T37" fmla="*/ 46 h 300"/>
                <a:gd name="T38" fmla="*/ 3797 w 3840"/>
                <a:gd name="T39" fmla="*/ 4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0" h="300">
                  <a:moveTo>
                    <a:pt x="3797" y="45"/>
                  </a:moveTo>
                  <a:cubicBezTo>
                    <a:pt x="3722" y="58"/>
                    <a:pt x="3646" y="65"/>
                    <a:pt x="3568" y="72"/>
                  </a:cubicBezTo>
                  <a:cubicBezTo>
                    <a:pt x="3318" y="91"/>
                    <a:pt x="3071" y="81"/>
                    <a:pt x="2826" y="48"/>
                  </a:cubicBezTo>
                  <a:cubicBezTo>
                    <a:pt x="2710" y="32"/>
                    <a:pt x="2594" y="23"/>
                    <a:pt x="2473" y="31"/>
                  </a:cubicBezTo>
                  <a:cubicBezTo>
                    <a:pt x="2362" y="38"/>
                    <a:pt x="2254" y="52"/>
                    <a:pt x="2146" y="65"/>
                  </a:cubicBezTo>
                  <a:cubicBezTo>
                    <a:pt x="1951" y="90"/>
                    <a:pt x="1758" y="87"/>
                    <a:pt x="1566" y="57"/>
                  </a:cubicBezTo>
                  <a:cubicBezTo>
                    <a:pt x="1429" y="35"/>
                    <a:pt x="1290" y="36"/>
                    <a:pt x="1151" y="44"/>
                  </a:cubicBezTo>
                  <a:cubicBezTo>
                    <a:pt x="1034" y="51"/>
                    <a:pt x="919" y="63"/>
                    <a:pt x="800" y="61"/>
                  </a:cubicBezTo>
                  <a:cubicBezTo>
                    <a:pt x="744" y="60"/>
                    <a:pt x="692" y="54"/>
                    <a:pt x="641" y="41"/>
                  </a:cubicBezTo>
                  <a:cubicBezTo>
                    <a:pt x="596" y="30"/>
                    <a:pt x="549" y="21"/>
                    <a:pt x="500" y="15"/>
                  </a:cubicBezTo>
                  <a:cubicBezTo>
                    <a:pt x="370" y="0"/>
                    <a:pt x="243" y="10"/>
                    <a:pt x="115" y="22"/>
                  </a:cubicBezTo>
                  <a:cubicBezTo>
                    <a:pt x="76" y="26"/>
                    <a:pt x="33" y="27"/>
                    <a:pt x="0" y="42"/>
                  </a:cubicBezTo>
                  <a:cubicBezTo>
                    <a:pt x="0" y="78"/>
                    <a:pt x="0" y="113"/>
                    <a:pt x="0" y="148"/>
                  </a:cubicBezTo>
                  <a:cubicBezTo>
                    <a:pt x="0" y="168"/>
                    <a:pt x="0" y="187"/>
                    <a:pt x="0" y="20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840" y="300"/>
                    <a:pt x="3840" y="300"/>
                    <a:pt x="3840" y="300"/>
                  </a:cubicBezTo>
                  <a:cubicBezTo>
                    <a:pt x="3840" y="182"/>
                    <a:pt x="3840" y="182"/>
                    <a:pt x="3840" y="182"/>
                  </a:cubicBezTo>
                  <a:cubicBezTo>
                    <a:pt x="3840" y="171"/>
                    <a:pt x="3840" y="160"/>
                    <a:pt x="3840" y="148"/>
                  </a:cubicBezTo>
                  <a:cubicBezTo>
                    <a:pt x="3840" y="114"/>
                    <a:pt x="3840" y="80"/>
                    <a:pt x="3840" y="46"/>
                  </a:cubicBezTo>
                  <a:cubicBezTo>
                    <a:pt x="3826" y="40"/>
                    <a:pt x="3811" y="43"/>
                    <a:pt x="3797" y="45"/>
                  </a:cubicBezTo>
                  <a:close/>
                </a:path>
              </a:pathLst>
            </a:custGeom>
            <a:solidFill>
              <a:srgbClr val="79C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2DE7AD-0C6B-4132-8A85-45BE0E4421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51350" y="1631062"/>
            <a:ext cx="3739435" cy="724247"/>
          </a:xfrm>
        </p:spPr>
        <p:txBody>
          <a:bodyPr/>
          <a:lstStyle/>
          <a:p>
            <a:r>
              <a:rPr lang="es-MX" sz="7200" dirty="0" smtClean="0">
                <a:solidFill>
                  <a:srgbClr val="00B0F0"/>
                </a:solidFill>
              </a:rPr>
              <a:t>Alcance 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 flipH="1" flipV="1">
            <a:off x="3446547" y="2293667"/>
            <a:ext cx="2067149" cy="193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875608" y="2659072"/>
            <a:ext cx="646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B0F0"/>
                </a:solidFill>
              </a:rPr>
              <a:t>Se quiere alcanzar a tener una aplicación que entretenga a los niños, que sea lúdica y divertida para ellos. 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48695">
            <a:off x="8986296" y="3179521"/>
            <a:ext cx="2536367" cy="266052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60163">
            <a:off x="641859" y="3280766"/>
            <a:ext cx="2557343" cy="238064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067">
            <a:off x="7382348" y="275892"/>
            <a:ext cx="816875" cy="122531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822" y="365244"/>
            <a:ext cx="995299" cy="13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7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950883582"/>
              </p:ext>
            </p:extLst>
          </p:nvPr>
        </p:nvGraphicFramePr>
        <p:xfrm>
          <a:off x="1022065" y="1023582"/>
          <a:ext cx="7316717" cy="4950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634017" y="205768"/>
            <a:ext cx="466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rgbClr val="00B0F0"/>
                </a:solidFill>
              </a:rPr>
              <a:t>Casos de uso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42" y="1023582"/>
            <a:ext cx="3466531" cy="45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0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90216" y="821078"/>
            <a:ext cx="4189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rgbClr val="00B0F0"/>
                </a:solidFill>
              </a:rPr>
              <a:t>Requerimientos</a:t>
            </a:r>
            <a:r>
              <a:rPr lang="es-MX" sz="2800" dirty="0" smtClean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54" y="-109303"/>
            <a:ext cx="2997089" cy="30044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29208" y="2895186"/>
            <a:ext cx="6541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B0F0"/>
                </a:solidFill>
              </a:rPr>
              <a:t>Para ingresar se requiere iniciar con un correo de Gmail, Ingresar su edad, completar las lecciones y principal mente debe tener permiso de sus padres.</a:t>
            </a:r>
          </a:p>
          <a:p>
            <a:endParaRPr lang="en-US" sz="2800" dirty="0"/>
          </a:p>
        </p:txBody>
      </p:sp>
      <p:pic>
        <p:nvPicPr>
          <p:cNvPr id="1026" name="Picture 2" descr="https://o.remove.bg/downloads/edb75c55-0cd7-4518-a7c5-748c3aa61c39/images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5" y="2377078"/>
            <a:ext cx="4135901" cy="37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237" y="5022038"/>
            <a:ext cx="2004776" cy="17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146</Words>
  <Application>Microsoft Office PowerPoint</Application>
  <PresentationFormat>Panorámica</PresentationFormat>
  <Paragraphs>35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Arial Unicode MS</vt:lpstr>
      <vt:lpstr>Calibri</vt:lpstr>
      <vt:lpstr>FZShuTi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HPDELL</cp:lastModifiedBy>
  <cp:revision>183</cp:revision>
  <dcterms:created xsi:type="dcterms:W3CDTF">2019-01-14T06:35:35Z</dcterms:created>
  <dcterms:modified xsi:type="dcterms:W3CDTF">2022-05-27T01:23:05Z</dcterms:modified>
</cp:coreProperties>
</file>