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1"/>
    <a:srgbClr val="E9EEF7"/>
    <a:srgbClr val="CBD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157" y="-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71E0-04CD-452D-912F-2E381AFD8686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5206-B9E7-4890-88CC-ADDF6D0C8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28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71E0-04CD-452D-912F-2E381AFD8686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5206-B9E7-4890-88CC-ADDF6D0C8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57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71E0-04CD-452D-912F-2E381AFD8686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5206-B9E7-4890-88CC-ADDF6D0C8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9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71E0-04CD-452D-912F-2E381AFD8686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5206-B9E7-4890-88CC-ADDF6D0C8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71E0-04CD-452D-912F-2E381AFD8686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5206-B9E7-4890-88CC-ADDF6D0C8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31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71E0-04CD-452D-912F-2E381AFD8686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5206-B9E7-4890-88CC-ADDF6D0C8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80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71E0-04CD-452D-912F-2E381AFD8686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5206-B9E7-4890-88CC-ADDF6D0C8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84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71E0-04CD-452D-912F-2E381AFD8686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5206-B9E7-4890-88CC-ADDF6D0C8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27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71E0-04CD-452D-912F-2E381AFD8686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5206-B9E7-4890-88CC-ADDF6D0C8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63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71E0-04CD-452D-912F-2E381AFD8686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5206-B9E7-4890-88CC-ADDF6D0C8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0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71E0-04CD-452D-912F-2E381AFD8686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5206-B9E7-4890-88CC-ADDF6D0C8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71E0-04CD-452D-912F-2E381AFD8686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5206-B9E7-4890-88CC-ADDF6D0C8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04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236">
            <a:extLst>
              <a:ext uri="{FF2B5EF4-FFF2-40B4-BE49-F238E27FC236}">
                <a16:creationId xmlns:a16="http://schemas.microsoft.com/office/drawing/2014/main" id="{00FFE3FA-0F40-4A87-AD36-5EE184B48B1C}"/>
              </a:ext>
            </a:extLst>
          </p:cNvPr>
          <p:cNvSpPr/>
          <p:nvPr/>
        </p:nvSpPr>
        <p:spPr>
          <a:xfrm>
            <a:off x="622022" y="1449227"/>
            <a:ext cx="1606062" cy="175156"/>
          </a:xfrm>
          <a:prstGeom prst="rect">
            <a:avLst/>
          </a:prstGeom>
          <a:solidFill>
            <a:srgbClr val="E9EE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700" dirty="0">
                <a:solidFill>
                  <a:schemeClr val="tx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 Open Files</a:t>
            </a:r>
            <a:endParaRPr lang="en-GB" sz="700" dirty="0">
              <a:solidFill>
                <a:schemeClr val="tx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4142CE4-7889-497B-8708-33A610DA9A7D}"/>
              </a:ext>
            </a:extLst>
          </p:cNvPr>
          <p:cNvSpPr/>
          <p:nvPr/>
        </p:nvSpPr>
        <p:spPr>
          <a:xfrm>
            <a:off x="622022" y="2052509"/>
            <a:ext cx="1606062" cy="175156"/>
          </a:xfrm>
          <a:prstGeom prst="rect">
            <a:avLst/>
          </a:prstGeom>
          <a:solidFill>
            <a:srgbClr val="E9EE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700" dirty="0">
                <a:solidFill>
                  <a:schemeClr val="tx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 Get nn intervals</a:t>
            </a:r>
            <a:endParaRPr lang="en-GB" sz="700" dirty="0">
              <a:solidFill>
                <a:schemeClr val="tx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40615B2-53BC-4843-BD2D-188FF7CBD81C}"/>
              </a:ext>
            </a:extLst>
          </p:cNvPr>
          <p:cNvSpPr/>
          <p:nvPr/>
        </p:nvSpPr>
        <p:spPr>
          <a:xfrm>
            <a:off x="622022" y="2735094"/>
            <a:ext cx="1606062" cy="175156"/>
          </a:xfrm>
          <a:prstGeom prst="rect">
            <a:avLst/>
          </a:prstGeom>
          <a:solidFill>
            <a:srgbClr val="E9EE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700" dirty="0">
                <a:solidFill>
                  <a:schemeClr val="tx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3. Get features</a:t>
            </a:r>
            <a:endParaRPr lang="en-GB" sz="700" dirty="0">
              <a:solidFill>
                <a:schemeClr val="tx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814E8BF0-25DE-4F92-8995-99B7B262EE78}"/>
              </a:ext>
            </a:extLst>
          </p:cNvPr>
          <p:cNvSpPr/>
          <p:nvPr/>
        </p:nvSpPr>
        <p:spPr>
          <a:xfrm>
            <a:off x="622022" y="3976131"/>
            <a:ext cx="1606060" cy="175156"/>
          </a:xfrm>
          <a:prstGeom prst="rect">
            <a:avLst/>
          </a:prstGeom>
          <a:solidFill>
            <a:srgbClr val="E9EE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2E364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5. Personalised Adaptive System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D969D472-1924-46C5-AB06-398880314A7F}"/>
              </a:ext>
            </a:extLst>
          </p:cNvPr>
          <p:cNvSpPr/>
          <p:nvPr/>
        </p:nvSpPr>
        <p:spPr>
          <a:xfrm>
            <a:off x="622020" y="4553242"/>
            <a:ext cx="1606062" cy="175156"/>
          </a:xfrm>
          <a:prstGeom prst="rect">
            <a:avLst/>
          </a:prstGeom>
          <a:solidFill>
            <a:srgbClr val="E9EE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0" i="0" dirty="0">
                <a:solidFill>
                  <a:srgbClr val="333333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Research Visit</a:t>
            </a:r>
            <a:endParaRPr lang="en-GB" sz="600" dirty="0">
              <a:solidFill>
                <a:schemeClr val="tx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59CCC990-F6BD-47F2-B832-14E02DA42B4B}"/>
              </a:ext>
            </a:extLst>
          </p:cNvPr>
          <p:cNvSpPr/>
          <p:nvPr/>
        </p:nvSpPr>
        <p:spPr>
          <a:xfrm>
            <a:off x="622020" y="5223464"/>
            <a:ext cx="1606062" cy="175156"/>
          </a:xfrm>
          <a:prstGeom prst="rect">
            <a:avLst/>
          </a:prstGeom>
          <a:solidFill>
            <a:srgbClr val="E9EE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700" dirty="0">
                <a:solidFill>
                  <a:schemeClr val="tx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Thesis Writing and Defense</a:t>
            </a:r>
            <a:endParaRPr lang="en-GB" sz="700" dirty="0">
              <a:solidFill>
                <a:schemeClr val="tx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718996B-EADC-4A81-907F-59F4500B279E}"/>
              </a:ext>
            </a:extLst>
          </p:cNvPr>
          <p:cNvSpPr/>
          <p:nvPr/>
        </p:nvSpPr>
        <p:spPr>
          <a:xfrm>
            <a:off x="622022" y="3338819"/>
            <a:ext cx="1606062" cy="175156"/>
          </a:xfrm>
          <a:prstGeom prst="rect">
            <a:avLst/>
          </a:prstGeom>
          <a:solidFill>
            <a:srgbClr val="E9EE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700" dirty="0">
                <a:solidFill>
                  <a:schemeClr val="tx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4. Get labels</a:t>
            </a:r>
            <a:endParaRPr lang="en-GB" sz="700" dirty="0">
              <a:solidFill>
                <a:schemeClr val="tx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F9E97F4-0D15-402E-9951-854A42FB7A28}"/>
              </a:ext>
            </a:extLst>
          </p:cNvPr>
          <p:cNvSpPr/>
          <p:nvPr/>
        </p:nvSpPr>
        <p:spPr>
          <a:xfrm>
            <a:off x="1025787" y="1625616"/>
            <a:ext cx="4028000" cy="353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tx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Maintain separation?</a:t>
            </a:r>
          </a:p>
          <a:p>
            <a:r>
              <a:rPr lang="pt-PT" sz="700" dirty="0">
                <a:solidFill>
                  <a:schemeClr val="tx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Join all files together in bigger chunks?</a:t>
            </a:r>
            <a:endParaRPr lang="en-GB" sz="700" dirty="0">
              <a:solidFill>
                <a:schemeClr val="tx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EDBAA263-34EF-44AE-8345-A5D57ED59FCF}"/>
              </a:ext>
            </a:extLst>
          </p:cNvPr>
          <p:cNvSpPr/>
          <p:nvPr/>
        </p:nvSpPr>
        <p:spPr>
          <a:xfrm>
            <a:off x="1082170" y="2906450"/>
            <a:ext cx="4408597" cy="175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tx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Calculate features from nn intervals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3E31ECD-1A0F-42A9-8D57-2B775E2273F3}"/>
              </a:ext>
            </a:extLst>
          </p:cNvPr>
          <p:cNvSpPr/>
          <p:nvPr/>
        </p:nvSpPr>
        <p:spPr>
          <a:xfrm>
            <a:off x="1082170" y="4147858"/>
            <a:ext cx="4989870" cy="1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700" dirty="0">
                <a:solidFill>
                  <a:schemeClr val="tx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M5.1 – First prototype of closed-loop system with mobile data, M5.2 – Matured version with physiological data also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73E6599-192F-4FE3-8382-FCF303FA32AA}"/>
              </a:ext>
            </a:extLst>
          </p:cNvPr>
          <p:cNvSpPr/>
          <p:nvPr/>
        </p:nvSpPr>
        <p:spPr>
          <a:xfrm>
            <a:off x="1082170" y="4727420"/>
            <a:ext cx="5343122" cy="209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700" dirty="0">
                <a:solidFill>
                  <a:schemeClr val="tx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Period abroad in Medical University of Graz, to improve the component of artificial intelligence (with adaptive learning)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7474869-8DD0-4878-923E-C8EF58E180FD}"/>
              </a:ext>
            </a:extLst>
          </p:cNvPr>
          <p:cNvSpPr/>
          <p:nvPr/>
        </p:nvSpPr>
        <p:spPr>
          <a:xfrm>
            <a:off x="1082084" y="5398620"/>
            <a:ext cx="4619996" cy="175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700" dirty="0">
                <a:solidFill>
                  <a:schemeClr val="tx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Period for the thesis writing and </a:t>
            </a:r>
            <a:r>
              <a:rPr lang="en-GB" sz="700" dirty="0" err="1">
                <a:solidFill>
                  <a:schemeClr val="tx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defense</a:t>
            </a:r>
            <a:endParaRPr lang="en-GB" sz="700" dirty="0">
              <a:solidFill>
                <a:schemeClr val="tx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E588276-3E94-4E1E-AA1F-C19B049AB897}"/>
              </a:ext>
            </a:extLst>
          </p:cNvPr>
          <p:cNvSpPr/>
          <p:nvPr/>
        </p:nvSpPr>
        <p:spPr>
          <a:xfrm>
            <a:off x="2016159" y="574343"/>
            <a:ext cx="2675321" cy="219588"/>
          </a:xfrm>
          <a:prstGeom prst="rect">
            <a:avLst/>
          </a:prstGeom>
          <a:solidFill>
            <a:srgbClr val="E9EE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>
                <a:solidFill>
                  <a:schemeClr val="tx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Retrospective Data Pipeline</a:t>
            </a:r>
            <a:endParaRPr lang="en-GB" sz="1000" dirty="0">
              <a:solidFill>
                <a:schemeClr val="tx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CF9A8AA-0D2F-42D4-A1E8-32DCE797B95E}"/>
              </a:ext>
            </a:extLst>
          </p:cNvPr>
          <p:cNvSpPr/>
          <p:nvPr/>
        </p:nvSpPr>
        <p:spPr>
          <a:xfrm>
            <a:off x="1425053" y="776184"/>
            <a:ext cx="3933440" cy="20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chemeClr val="tx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 Multimodal Approach for Predicting and Monitoring Epilepsy</a:t>
            </a:r>
            <a:endParaRPr lang="en-GB" sz="900" dirty="0">
              <a:solidFill>
                <a:schemeClr val="tx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C90A30E-3A72-40C4-89F6-EE8792B7EA71}"/>
              </a:ext>
            </a:extLst>
          </p:cNvPr>
          <p:cNvSpPr/>
          <p:nvPr/>
        </p:nvSpPr>
        <p:spPr>
          <a:xfrm>
            <a:off x="1025787" y="2231384"/>
            <a:ext cx="4028000" cy="353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>
                <a:solidFill>
                  <a:schemeClr val="tx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Filter original signal, find r peaks and get nn intervals</a:t>
            </a:r>
            <a:endParaRPr lang="en-GB" sz="700" dirty="0">
              <a:solidFill>
                <a:schemeClr val="tx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CD0015-06E3-40EE-B3E5-E4FD7A427BA3}"/>
              </a:ext>
            </a:extLst>
          </p:cNvPr>
          <p:cNvSpPr/>
          <p:nvPr/>
        </p:nvSpPr>
        <p:spPr>
          <a:xfrm>
            <a:off x="1082084" y="3510175"/>
            <a:ext cx="4028000" cy="353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700" dirty="0">
                <a:solidFill>
                  <a:schemeClr val="tx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Get labels from report? Open report in python?</a:t>
            </a:r>
          </a:p>
          <a:p>
            <a:r>
              <a:rPr lang="pt-PT" sz="700" dirty="0">
                <a:solidFill>
                  <a:schemeClr val="tx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Where to put labels? Json file/ excel file/ array/ in the dataframe?</a:t>
            </a:r>
            <a:endParaRPr lang="en-GB" sz="700" dirty="0">
              <a:solidFill>
                <a:schemeClr val="tx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054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139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Yu Gothic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Lima Lourinho Teixeira de Abreu</dc:creator>
  <cp:lastModifiedBy>Mariana Lima Lourinho Teixeira de Abreu</cp:lastModifiedBy>
  <cp:revision>18</cp:revision>
  <dcterms:created xsi:type="dcterms:W3CDTF">2021-03-30T17:56:29Z</dcterms:created>
  <dcterms:modified xsi:type="dcterms:W3CDTF">2021-04-01T09:25:05Z</dcterms:modified>
</cp:coreProperties>
</file>