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Work Sans"/>
      <p:regular r:id="rId13"/>
      <p:bold r:id="rId14"/>
      <p:italic r:id="rId15"/>
      <p:boldItalic r:id="rId16"/>
    </p:embeddedFont>
    <p:embeddedFont>
      <p:font typeface="Work Sans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wdtUJmQLogzoEBnKgNQbCoRHX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Work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italic.fntdata"/><Relationship Id="rId14" Type="http://schemas.openxmlformats.org/officeDocument/2006/relationships/font" Target="fonts/WorkSans-bold.fntdata"/><Relationship Id="rId17" Type="http://schemas.openxmlformats.org/officeDocument/2006/relationships/font" Target="fonts/WorkSansLight-regular.fntdata"/><Relationship Id="rId16" Type="http://schemas.openxmlformats.org/officeDocument/2006/relationships/font" Target="fonts/WorkSans-boldItalic.fntdata"/><Relationship Id="rId5" Type="http://schemas.openxmlformats.org/officeDocument/2006/relationships/slide" Target="slides/slide1.xml"/><Relationship Id="rId19" Type="http://schemas.openxmlformats.org/officeDocument/2006/relationships/font" Target="fonts/WorkSansLight-italic.fntdata"/><Relationship Id="rId6" Type="http://schemas.openxmlformats.org/officeDocument/2006/relationships/slide" Target="slides/slide2.xml"/><Relationship Id="rId18" Type="http://schemas.openxmlformats.org/officeDocument/2006/relationships/font" Target="fonts/WorkSans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049849" y="4282666"/>
            <a:ext cx="7710833" cy="1538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INDRUGS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849" y="2732314"/>
            <a:ext cx="2028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Mariana Barreto Castro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Gabriela Castiblanco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Karol Diley Galvin Gonzalez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Camilo Torres </a:t>
            </a:r>
            <a:br>
              <a:rPr b="0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56236" y="2282041"/>
            <a:ext cx="11017307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Indrugs busca beneficiar a la población de adultos mayores y con discapacidades (deficiencias físicas, mentales, intelectuales o sensoriales) en Bogotá, con el fin de que los pacientes de diversas entidades sean beneficiarios del producto, Indrugs permitirá a las personas solicitar sus medicamentos a domicilio de manera gratuita, debido a que en algunas ocasiones por diversas circunstancias este tipo de población no puede desplazarse a los centros de distribución de medicamentos y así reclamarlos, además su función es recordarle a estos pacientes cuando tomar sus medicamentos, en que fecha se acaban y tener control de sus tratamientos.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se mencionó a esta población se le dificulta reclamar sus medicamentos y hacer un seguimiento del consumo de estos medicamentos, esto ocasiona graves problemas en la salud, ya que si no pueden tomar su tratamiento o no lo toman cuando debe ser, afectan su salud.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456236" y="2489538"/>
            <a:ext cx="10515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Indrugs está diseñado para mejorar la calidad de los procesos que tiene que pasar los paciente, adultos mayores y/o personas discapacitadas (con deficiencias físicas, mentales, intelectuales o sensoriales), al momento de reclamar sus medicamentos y llevar un control sobre sus tratamientos, y así facilitar su desplazamiento y mejorar su salud. Brindando un servicio eficiente por parte de las EPS y los centros de dispensación, contribuyendo y generando nuevos empleos alrededor de Bogotá.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456236" y="2464360"/>
            <a:ext cx="10515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s-CO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sistema de información que le facilite a las personas con discapacidades o adultos mayores recibir sus medicamentos, llevar control de sus tratamientos y notificaciones anticipadas para volver a solicitar sus medicamentos. 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CO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838200" y="2090172"/>
            <a:ext cx="1051559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una herramienta que les permita a las personas con discapacidades y/o adultos mayores recibir sus medicamentos desde sus casas.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a las personas discapacitadas y/o adultos mayores el control y regulación de sus medicamentos.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b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un horario óptimo de consumo de los medicamentos de cada paciente.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b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a los pacientes solicitar sus medicamentos.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b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notificaciones anticipadas de terminación de tratamiento.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870857" y="2209800"/>
            <a:ext cx="1010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Gomez290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