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jPMqZlJgSWgbU7nJyuhfND6DC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78739" y="998855"/>
            <a:ext cx="774319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b="1" i="0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1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7" name="Google Shape;67;p1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hyperlink" Target="https://textilycuero.blogspot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http://serviciosfinancierosena.blogspot.com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hyperlink" Target="https://serviciosfinancierosena.blogspot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425" y="582306"/>
            <a:ext cx="740934" cy="724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"/>
          <p:cNvCxnSpPr/>
          <p:nvPr/>
        </p:nvCxnSpPr>
        <p:spPr>
          <a:xfrm flipH="1" rot="10800000">
            <a:off x="1418359" y="582306"/>
            <a:ext cx="7140425" cy="9976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>
            <a:off x="677425" y="4547062"/>
            <a:ext cx="74093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"/>
          <p:cNvCxnSpPr/>
          <p:nvPr/>
        </p:nvCxnSpPr>
        <p:spPr>
          <a:xfrm>
            <a:off x="677425" y="1306730"/>
            <a:ext cx="0" cy="3240332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5334000" y="4539085"/>
            <a:ext cx="3224784" cy="7977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"/>
          <p:cNvCxnSpPr/>
          <p:nvPr/>
        </p:nvCxnSpPr>
        <p:spPr>
          <a:xfrm>
            <a:off x="8558784" y="582306"/>
            <a:ext cx="0" cy="3964756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0" name="Google Shape;10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5528" y="4323055"/>
            <a:ext cx="551401" cy="448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0501" y="4208035"/>
            <a:ext cx="518674" cy="600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6296" y="4313533"/>
            <a:ext cx="453031" cy="37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34098" y="4292118"/>
            <a:ext cx="527289" cy="4181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2145533" y="924440"/>
            <a:ext cx="5638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Software -  ADSO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3352800" y="4159644"/>
            <a:ext cx="541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sng" strike="noStrike">
                <a:solidFill>
                  <a:srgbClr val="1A0DAB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SENA - Centro de </a:t>
            </a:r>
            <a:r>
              <a:rPr b="0" i="0" lang="es-ES" sz="1400" u="sng" strike="noStrike">
                <a:solidFill>
                  <a:srgbClr val="00008B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Servicios Financieros - SENA Regional Distrito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sng" strike="noStrike">
              <a:solidFill>
                <a:srgbClr val="1A0DAB"/>
              </a:solidFill>
              <a:latin typeface="Arial"/>
              <a:ea typeface="Arial"/>
              <a:cs typeface="Arial"/>
              <a:sym typeface="Arial"/>
              <a:hlinkClick r:id="rId10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621094" y="4623177"/>
            <a:ext cx="1731706" cy="333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@ S E N A  c o m u n i c a</a:t>
            </a:r>
            <a:endParaRPr b="1" sz="12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389521" y="4389026"/>
            <a:ext cx="2029637" cy="300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00AF00"/>
                </a:solidFill>
                <a:latin typeface="Calibri"/>
                <a:ea typeface="Calibri"/>
                <a:cs typeface="Calibri"/>
                <a:sym typeface="Calibri"/>
              </a:rPr>
              <a:t>w w w . s e n a . e d u . c o </a:t>
            </a:r>
            <a:endParaRPr b="1" sz="1200">
              <a:solidFill>
                <a:srgbClr val="00A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877496" y="1386088"/>
            <a:ext cx="516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INDRUGS</a:t>
            </a:r>
            <a:endParaRPr b="1"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042125" y="2237927"/>
            <a:ext cx="38724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Mariana Barreto Castro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Karol Diley Galvin Gonzalez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Gabriela Castiblanco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Juan Camilo Torres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Ficha: 2922211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611822" y="156845"/>
            <a:ext cx="74656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Software ADSO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>
            <a:off x="0" y="-19050"/>
            <a:ext cx="9144000" cy="1197705"/>
            <a:chOff x="0" y="-19050"/>
            <a:chExt cx="9220200" cy="1197705"/>
          </a:xfrm>
        </p:grpSpPr>
        <p:sp>
          <p:nvSpPr>
            <p:cNvPr id="116" name="Google Shape;116;p2"/>
            <p:cNvSpPr/>
            <p:nvPr/>
          </p:nvSpPr>
          <p:spPr>
            <a:xfrm>
              <a:off x="0" y="-19050"/>
              <a:ext cx="9220200" cy="1072931"/>
            </a:xfrm>
            <a:prstGeom prst="rect">
              <a:avLst/>
            </a:prstGeom>
            <a:solidFill>
              <a:srgbClr val="00AF00"/>
            </a:solidFill>
            <a:ln cap="flat" cmpd="sng" w="12700">
              <a:solidFill>
                <a:srgbClr val="00A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A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96468" y="57150"/>
              <a:ext cx="1682931" cy="11215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"/>
            <p:cNvSpPr txBox="1"/>
            <p:nvPr/>
          </p:nvSpPr>
          <p:spPr>
            <a:xfrm>
              <a:off x="147714" y="98678"/>
              <a:ext cx="7827566" cy="837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Planteamiento del problema </a:t>
              </a:r>
              <a:endParaRPr/>
            </a:p>
          </p:txBody>
        </p:sp>
      </p:grpSp>
      <p:sp>
        <p:nvSpPr>
          <p:cNvPr id="119" name="Google Shape;119;p2"/>
          <p:cNvSpPr txBox="1"/>
          <p:nvPr/>
        </p:nvSpPr>
        <p:spPr>
          <a:xfrm>
            <a:off x="329850" y="1454525"/>
            <a:ext cx="8484300" cy="3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Indrugs busca beneficiar a la población de adultos mayores y con discapacidades (deficiencias físicas, mentales, intelectuales o sensoriales) en Bogotá, con el fin de que los pacientes de diversas entidades sean beneficiarios del producto, Indrugs permitirá a las personas solicitar sus medicamentos a domicilio de manera gratuita, debido a que en algunas ocasiones por diversas circunstancias este tipo de población no puede desplazarse a los centros de distribución de medicamentos y así reclamarlos, además su función es recordarle a estos pacientes cuando tomar sus medicamentos, en que fecha se acaban y tener control de sus tratamientos.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Como se mencionó a esta población se le dificulta reclamar sus medicamentos y hacer un seguimiento del consumo de estos medicamentos, esto ocasiona graves problemas en la salud, ya que si no pueden tomar su tratamiento o no lo toman cuando debe ser, afectan su salud.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/>
        </p:nvSpPr>
        <p:spPr>
          <a:xfrm>
            <a:off x="611822" y="156845"/>
            <a:ext cx="74656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Software ADSO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>
            <a:off x="0" y="-19050"/>
            <a:ext cx="9144000" cy="1197705"/>
            <a:chOff x="0" y="-19050"/>
            <a:chExt cx="9220200" cy="1197705"/>
          </a:xfrm>
        </p:grpSpPr>
        <p:sp>
          <p:nvSpPr>
            <p:cNvPr id="126" name="Google Shape;126;p3"/>
            <p:cNvSpPr/>
            <p:nvPr/>
          </p:nvSpPr>
          <p:spPr>
            <a:xfrm>
              <a:off x="0" y="-19050"/>
              <a:ext cx="9220200" cy="1072931"/>
            </a:xfrm>
            <a:prstGeom prst="rect">
              <a:avLst/>
            </a:prstGeom>
            <a:solidFill>
              <a:srgbClr val="00AF00"/>
            </a:solidFill>
            <a:ln cap="flat" cmpd="sng" w="12700">
              <a:solidFill>
                <a:srgbClr val="00A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A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96468" y="57150"/>
              <a:ext cx="1682931" cy="11215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"/>
            <p:cNvSpPr txBox="1"/>
            <p:nvPr/>
          </p:nvSpPr>
          <p:spPr>
            <a:xfrm>
              <a:off x="147714" y="98678"/>
              <a:ext cx="7827566" cy="837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Hipótesis</a:t>
              </a:r>
              <a:endParaRPr/>
            </a:p>
          </p:txBody>
        </p:sp>
      </p:grpSp>
      <p:sp>
        <p:nvSpPr>
          <p:cNvPr id="129" name="Google Shape;129;p3"/>
          <p:cNvSpPr txBox="1"/>
          <p:nvPr/>
        </p:nvSpPr>
        <p:spPr>
          <a:xfrm>
            <a:off x="611822" y="1857165"/>
            <a:ext cx="7762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800">
                <a:solidFill>
                  <a:srgbClr val="1D2125"/>
                </a:solidFill>
              </a:rPr>
              <a:t>El uso de Indrugs facilitará a adultos mayores y personas con discapacidades en Bogotá el acceso oportuno a sus medicamentos y el seguimiento de sus tratamientos, mejorando así su calidad de vida y reduciendo riesgos en su salud.</a:t>
            </a:r>
            <a:endParaRPr b="0" i="0" sz="1800">
              <a:solidFill>
                <a:srgbClr val="1D21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611822" y="156845"/>
            <a:ext cx="74656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Software ADSO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4"/>
          <p:cNvGrpSpPr/>
          <p:nvPr/>
        </p:nvGrpSpPr>
        <p:grpSpPr>
          <a:xfrm>
            <a:off x="0" y="-19050"/>
            <a:ext cx="9144000" cy="1197705"/>
            <a:chOff x="0" y="-19050"/>
            <a:chExt cx="9220200" cy="1197705"/>
          </a:xfrm>
        </p:grpSpPr>
        <p:sp>
          <p:nvSpPr>
            <p:cNvPr id="136" name="Google Shape;136;p4"/>
            <p:cNvSpPr/>
            <p:nvPr/>
          </p:nvSpPr>
          <p:spPr>
            <a:xfrm>
              <a:off x="0" y="-19050"/>
              <a:ext cx="9220200" cy="1072931"/>
            </a:xfrm>
            <a:prstGeom prst="rect">
              <a:avLst/>
            </a:prstGeom>
            <a:solidFill>
              <a:srgbClr val="00AF00"/>
            </a:solidFill>
            <a:ln cap="flat" cmpd="sng" w="12700">
              <a:solidFill>
                <a:srgbClr val="00A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A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96468" y="57150"/>
              <a:ext cx="1682931" cy="11215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4"/>
            <p:cNvSpPr txBox="1"/>
            <p:nvPr/>
          </p:nvSpPr>
          <p:spPr>
            <a:xfrm>
              <a:off x="181330" y="30797"/>
              <a:ext cx="7827566" cy="837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Delimitación</a:t>
              </a: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1371600" y="1297400"/>
            <a:ext cx="64008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11825" y="1775925"/>
            <a:ext cx="782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ES" sz="1600">
                <a:solidFill>
                  <a:schemeClr val="dk1"/>
                </a:solidFill>
              </a:rPr>
              <a:t>Indrugs tiene proyectado brindar una solución y beneficios a la población de personas discapacitadas y adultos mayores en Bogotá y así mejorar la salud de las personas y la calidad de las EPS y centros de dispensación de medicamentos.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611822" y="156845"/>
            <a:ext cx="74656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Software ADSO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5"/>
          <p:cNvGrpSpPr/>
          <p:nvPr/>
        </p:nvGrpSpPr>
        <p:grpSpPr>
          <a:xfrm>
            <a:off x="0" y="-106588"/>
            <a:ext cx="9144000" cy="1285243"/>
            <a:chOff x="0" y="-106588"/>
            <a:chExt cx="9220200" cy="1285243"/>
          </a:xfrm>
        </p:grpSpPr>
        <p:sp>
          <p:nvSpPr>
            <p:cNvPr id="147" name="Google Shape;147;p5"/>
            <p:cNvSpPr/>
            <p:nvPr/>
          </p:nvSpPr>
          <p:spPr>
            <a:xfrm>
              <a:off x="0" y="-19050"/>
              <a:ext cx="9220200" cy="1072931"/>
            </a:xfrm>
            <a:prstGeom prst="rect">
              <a:avLst/>
            </a:prstGeom>
            <a:solidFill>
              <a:srgbClr val="00AF00"/>
            </a:solidFill>
            <a:ln cap="flat" cmpd="sng" w="12700">
              <a:solidFill>
                <a:srgbClr val="00A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A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8" name="Google Shape;14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96468" y="57150"/>
              <a:ext cx="1682931" cy="11215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5"/>
            <p:cNvSpPr txBox="1"/>
            <p:nvPr/>
          </p:nvSpPr>
          <p:spPr>
            <a:xfrm>
              <a:off x="230505" y="-106588"/>
              <a:ext cx="7827566" cy="837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Alcance del proyecto</a:t>
              </a:r>
              <a:endParaRPr/>
            </a:p>
          </p:txBody>
        </p:sp>
      </p:grpSp>
      <p:sp>
        <p:nvSpPr>
          <p:cNvPr id="150" name="Google Shape;150;p5"/>
          <p:cNvSpPr txBox="1"/>
          <p:nvPr/>
        </p:nvSpPr>
        <p:spPr>
          <a:xfrm>
            <a:off x="1371600" y="1297400"/>
            <a:ext cx="64008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533400" y="1574400"/>
            <a:ext cx="79599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600"/>
              <a:buChar char="●"/>
            </a:pPr>
            <a:r>
              <a:rPr lang="es-ES" sz="1600">
                <a:solidFill>
                  <a:srgbClr val="1D2125"/>
                </a:solidFill>
              </a:rPr>
              <a:t>Indrugs tiene proyectado brindar una solución y beneficios a la población de personas discapacitadas y adultos mayores en Bogotá y así mejorar la salud de las personas y la calidad de las EPS y centros de dispensación de medicamentos. Se espera mejorar las fallas que pueda generar el sistema y así mismo mantenerlo en constante actualización en pro de evolucionar, además se espera obtener mayor alcance en cuanto a la población que se desea beneficiar y que no sea únicamente personas en Bogotá.</a:t>
            </a:r>
            <a:endParaRPr b="0" i="0" sz="1600">
              <a:solidFill>
                <a:srgbClr val="1D21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/>
        </p:nvSpPr>
        <p:spPr>
          <a:xfrm>
            <a:off x="611822" y="156845"/>
            <a:ext cx="74656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Software ADSO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6"/>
          <p:cNvGrpSpPr/>
          <p:nvPr/>
        </p:nvGrpSpPr>
        <p:grpSpPr>
          <a:xfrm>
            <a:off x="0" y="-106588"/>
            <a:ext cx="9144000" cy="1285243"/>
            <a:chOff x="0" y="-106588"/>
            <a:chExt cx="9220200" cy="1285243"/>
          </a:xfrm>
        </p:grpSpPr>
        <p:sp>
          <p:nvSpPr>
            <p:cNvPr id="158" name="Google Shape;158;p6"/>
            <p:cNvSpPr/>
            <p:nvPr/>
          </p:nvSpPr>
          <p:spPr>
            <a:xfrm>
              <a:off x="0" y="-19050"/>
              <a:ext cx="9220200" cy="1072931"/>
            </a:xfrm>
            <a:prstGeom prst="rect">
              <a:avLst/>
            </a:prstGeom>
            <a:solidFill>
              <a:srgbClr val="00AF00"/>
            </a:solidFill>
            <a:ln cap="flat" cmpd="sng" w="12700">
              <a:solidFill>
                <a:srgbClr val="00A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A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96468" y="57150"/>
              <a:ext cx="1682931" cy="11215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6"/>
            <p:cNvSpPr txBox="1"/>
            <p:nvPr/>
          </p:nvSpPr>
          <p:spPr>
            <a:xfrm>
              <a:off x="230505" y="-106588"/>
              <a:ext cx="7827566" cy="837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Objetivo General</a:t>
              </a:r>
              <a:endParaRPr/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611825" y="2198575"/>
            <a:ext cx="7881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800"/>
              <a:buChar char="●"/>
            </a:pPr>
            <a:r>
              <a:rPr lang="es-ES" sz="1800">
                <a:solidFill>
                  <a:srgbClr val="1D2125"/>
                </a:solidFill>
              </a:rPr>
              <a:t>Desarrollar un sistema de información que permita facilitar la entrega y consumo de medicamentos para las personas discapacitadas o adultos mayores.</a:t>
            </a:r>
            <a:endParaRPr sz="1800">
              <a:solidFill>
                <a:srgbClr val="1D2125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D212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/>
        </p:nvSpPr>
        <p:spPr>
          <a:xfrm>
            <a:off x="611822" y="156845"/>
            <a:ext cx="74656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Software ADSO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7"/>
          <p:cNvGrpSpPr/>
          <p:nvPr/>
        </p:nvGrpSpPr>
        <p:grpSpPr>
          <a:xfrm>
            <a:off x="0" y="-19050"/>
            <a:ext cx="9144000" cy="1197705"/>
            <a:chOff x="0" y="-19050"/>
            <a:chExt cx="9220200" cy="1197705"/>
          </a:xfrm>
        </p:grpSpPr>
        <p:sp>
          <p:nvSpPr>
            <p:cNvPr id="168" name="Google Shape;168;p7"/>
            <p:cNvSpPr/>
            <p:nvPr/>
          </p:nvSpPr>
          <p:spPr>
            <a:xfrm>
              <a:off x="0" y="-19050"/>
              <a:ext cx="9220200" cy="1072931"/>
            </a:xfrm>
            <a:prstGeom prst="rect">
              <a:avLst/>
            </a:prstGeom>
            <a:solidFill>
              <a:srgbClr val="00AF00"/>
            </a:solidFill>
            <a:ln cap="flat" cmpd="sng" w="12700">
              <a:solidFill>
                <a:srgbClr val="00A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A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9" name="Google Shape;16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96468" y="57150"/>
              <a:ext cx="1682931" cy="11215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7"/>
            <p:cNvSpPr txBox="1"/>
            <p:nvPr/>
          </p:nvSpPr>
          <p:spPr>
            <a:xfrm>
              <a:off x="230505" y="-19050"/>
              <a:ext cx="7827566" cy="837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Objetivos Específicos</a:t>
              </a:r>
              <a:endParaRPr/>
            </a:p>
          </p:txBody>
        </p:sp>
      </p:grpSp>
      <p:sp>
        <p:nvSpPr>
          <p:cNvPr id="171" name="Google Shape;171;p7"/>
          <p:cNvSpPr txBox="1"/>
          <p:nvPr/>
        </p:nvSpPr>
        <p:spPr>
          <a:xfrm>
            <a:off x="225138" y="1478100"/>
            <a:ext cx="8693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00"/>
              <a:buChar char="●"/>
            </a:pPr>
            <a:r>
              <a:rPr lang="es-ES" sz="1500">
                <a:solidFill>
                  <a:srgbClr val="1D2125"/>
                </a:solidFill>
              </a:rPr>
              <a:t>Generar un software que les permita a las personas discapacitadas y/o adultos mayores recibir sus medicamentos desde sus casas por medio de un domicilio.</a:t>
            </a:r>
            <a:endParaRPr sz="1500">
              <a:solidFill>
                <a:srgbClr val="1D2125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12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00"/>
              <a:buChar char="●"/>
            </a:pPr>
            <a:r>
              <a:rPr lang="es-ES" sz="1500">
                <a:solidFill>
                  <a:srgbClr val="1D2125"/>
                </a:solidFill>
              </a:rPr>
              <a:t>Facilitar a las personas discapacitadas y/o adultos mayores el control y/o regulación de sus</a:t>
            </a:r>
            <a:endParaRPr sz="1500">
              <a:solidFill>
                <a:srgbClr val="1D2125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D2125"/>
                </a:solidFill>
              </a:rPr>
              <a:t>medicamentos.</a:t>
            </a:r>
            <a:endParaRPr sz="1500">
              <a:solidFill>
                <a:srgbClr val="1D2125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12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00"/>
              <a:buChar char="●"/>
            </a:pPr>
            <a:r>
              <a:rPr lang="es-ES" sz="1500">
                <a:solidFill>
                  <a:srgbClr val="1D2125"/>
                </a:solidFill>
              </a:rPr>
              <a:t>Gestionar un horario óptimo de consumo de los medicamentos de cada paciente</a:t>
            </a:r>
            <a:endParaRPr sz="1500">
              <a:solidFill>
                <a:srgbClr val="1D2125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12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00"/>
              <a:buChar char="●"/>
            </a:pPr>
            <a:r>
              <a:rPr lang="es-ES" sz="1500">
                <a:solidFill>
                  <a:srgbClr val="1D2125"/>
                </a:solidFill>
              </a:rPr>
              <a:t>Organizar un servicio a domicilio para hacer llegar los medicamentos a las personas discapacitadas y/o adultos mayores</a:t>
            </a:r>
            <a:endParaRPr sz="1500">
              <a:solidFill>
                <a:srgbClr val="1D2125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D212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500"/>
              <a:buChar char="●"/>
            </a:pPr>
            <a:r>
              <a:rPr lang="es-ES" sz="1500">
                <a:solidFill>
                  <a:srgbClr val="1D2125"/>
                </a:solidFill>
              </a:rPr>
              <a:t>Generar una contribución con el fin de apoyar a las personas discapacitadas y/o adultos mayores para que tengan un mejor servicio por parte de las EPS.</a:t>
            </a:r>
            <a:endParaRPr sz="1500">
              <a:solidFill>
                <a:srgbClr val="1D212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/>
        </p:nvSpPr>
        <p:spPr>
          <a:xfrm>
            <a:off x="611822" y="156845"/>
            <a:ext cx="74656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Software ADSO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8"/>
          <p:cNvGrpSpPr/>
          <p:nvPr/>
        </p:nvGrpSpPr>
        <p:grpSpPr>
          <a:xfrm>
            <a:off x="32657" y="-95250"/>
            <a:ext cx="9144000" cy="1285243"/>
            <a:chOff x="0" y="-106588"/>
            <a:chExt cx="9220200" cy="1285243"/>
          </a:xfrm>
        </p:grpSpPr>
        <p:sp>
          <p:nvSpPr>
            <p:cNvPr id="178" name="Google Shape;178;p8"/>
            <p:cNvSpPr/>
            <p:nvPr/>
          </p:nvSpPr>
          <p:spPr>
            <a:xfrm>
              <a:off x="0" y="-19050"/>
              <a:ext cx="9220200" cy="1072931"/>
            </a:xfrm>
            <a:prstGeom prst="rect">
              <a:avLst/>
            </a:prstGeom>
            <a:solidFill>
              <a:srgbClr val="00AF00"/>
            </a:solidFill>
            <a:ln cap="flat" cmpd="sng" w="12700">
              <a:solidFill>
                <a:srgbClr val="00A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A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9" name="Google Shape;17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96468" y="57150"/>
              <a:ext cx="1682931" cy="11215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8"/>
            <p:cNvSpPr txBox="1"/>
            <p:nvPr/>
          </p:nvSpPr>
          <p:spPr>
            <a:xfrm>
              <a:off x="230505" y="-106588"/>
              <a:ext cx="7827566" cy="837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Justificación</a:t>
              </a:r>
              <a:endParaRPr/>
            </a:p>
          </p:txBody>
        </p:sp>
      </p:grpSp>
      <p:sp>
        <p:nvSpPr>
          <p:cNvPr id="181" name="Google Shape;181;p8"/>
          <p:cNvSpPr txBox="1"/>
          <p:nvPr/>
        </p:nvSpPr>
        <p:spPr>
          <a:xfrm>
            <a:off x="531764" y="1879038"/>
            <a:ext cx="7954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ES">
                <a:solidFill>
                  <a:schemeClr val="dk1"/>
                </a:solidFill>
              </a:rPr>
              <a:t>Indrugs está diseñado para mejorar la calidad de los procesos que tiene que pasar los paciente, adultos mayores y/o personas discapacitadas (con deficiencias físicas, mentales, intelectuales o sensoriales), al momento de reclamar sus medicamentos y llevar un control sobre sus tratamientos, y así facilitar su desplazamiento y mejorar su salud. Brindando un servicio eficiente por parte de las EPS y los centros de dispensación, contribuyendo y generando nuevos empleos alrededor de Bogotá.</a:t>
            </a:r>
            <a:endParaRPr sz="1800">
              <a:solidFill>
                <a:srgbClr val="1D212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326707" y="1885416"/>
            <a:ext cx="8412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8133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F00"/>
          </a:solidFill>
          <a:ln cap="flat" cmpd="sng" w="12700">
            <a:solidFill>
              <a:srgbClr val="00A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891" y="273844"/>
            <a:ext cx="4160523" cy="277257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3108960" y="2676246"/>
            <a:ext cx="38176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 R A C I A 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2023-10-23T16:32:28Z</dcterms:created>
  <dc:creator>Leonardo Cantor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2023-10-23T00:00:00Z</vt:filetime>
  </property>
</Properties>
</file>