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g4wkPjHYj/Dsy/Dq+c79zkXS1v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s-E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9" name="Google Shape;1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5" name="Google Shape;20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1" name="Google Shape;21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7" name="Google Shape;2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3" name="Google Shape;22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9" name="Google Shape;22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35" name="Google Shape;2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1" name="Google Shape;24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6"/>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5"/>
          <p:cNvSpPr txBox="1"/>
          <p:nvPr>
            <p:ph idx="1" type="body"/>
          </p:nvPr>
        </p:nvSpPr>
        <p:spPr>
          <a:xfrm>
            <a:off x="3887391" y="740569"/>
            <a:ext cx="4629150" cy="365521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750"/>
              </a:spcBef>
              <a:spcAft>
                <a:spcPts val="0"/>
              </a:spcAft>
              <a:buClr>
                <a:schemeClr val="dk1"/>
              </a:buClr>
              <a:buSzPts val="3200"/>
              <a:buChar char="•"/>
              <a:defRPr sz="2400"/>
            </a:lvl1pPr>
            <a:lvl2pPr indent="-406400" lvl="1" marL="914400" algn="l">
              <a:lnSpc>
                <a:spcPct val="90000"/>
              </a:lnSpc>
              <a:spcBef>
                <a:spcPts val="375"/>
              </a:spcBef>
              <a:spcAft>
                <a:spcPts val="0"/>
              </a:spcAft>
              <a:buClr>
                <a:schemeClr val="dk1"/>
              </a:buClr>
              <a:buSzPts val="2800"/>
              <a:buChar char="•"/>
              <a:defRPr sz="2100"/>
            </a:lvl2pPr>
            <a:lvl3pPr indent="-381000" lvl="2" marL="1371600" algn="l">
              <a:lnSpc>
                <a:spcPct val="90000"/>
              </a:lnSpc>
              <a:spcBef>
                <a:spcPts val="375"/>
              </a:spcBef>
              <a:spcAft>
                <a:spcPts val="0"/>
              </a:spcAft>
              <a:buClr>
                <a:schemeClr val="dk1"/>
              </a:buClr>
              <a:buSzPts val="2400"/>
              <a:buChar char="•"/>
              <a:defRPr sz="1800"/>
            </a:lvl3pPr>
            <a:lvl4pPr indent="-355600" lvl="3" marL="1828800" algn="l">
              <a:lnSpc>
                <a:spcPct val="90000"/>
              </a:lnSpc>
              <a:spcBef>
                <a:spcPts val="375"/>
              </a:spcBef>
              <a:spcAft>
                <a:spcPts val="0"/>
              </a:spcAft>
              <a:buClr>
                <a:schemeClr val="dk1"/>
              </a:buClr>
              <a:buSzPts val="2000"/>
              <a:buChar char="•"/>
              <a:defRPr sz="1500"/>
            </a:lvl4pPr>
            <a:lvl5pPr indent="-355600" lvl="4" marL="2286000" algn="l">
              <a:lnSpc>
                <a:spcPct val="90000"/>
              </a:lnSpc>
              <a:spcBef>
                <a:spcPts val="375"/>
              </a:spcBef>
              <a:spcAft>
                <a:spcPts val="0"/>
              </a:spcAft>
              <a:buClr>
                <a:schemeClr val="dk1"/>
              </a:buClr>
              <a:buSzPts val="2000"/>
              <a:buChar char="•"/>
              <a:defRPr sz="1500"/>
            </a:lvl5pPr>
            <a:lvl6pPr indent="-355600" lvl="5" marL="2743200" algn="l">
              <a:lnSpc>
                <a:spcPct val="90000"/>
              </a:lnSpc>
              <a:spcBef>
                <a:spcPts val="375"/>
              </a:spcBef>
              <a:spcAft>
                <a:spcPts val="0"/>
              </a:spcAft>
              <a:buClr>
                <a:schemeClr val="dk1"/>
              </a:buClr>
              <a:buSzPts val="2000"/>
              <a:buChar char="•"/>
              <a:defRPr sz="1500"/>
            </a:lvl6pPr>
            <a:lvl7pPr indent="-355600" lvl="6" marL="3200400" algn="l">
              <a:lnSpc>
                <a:spcPct val="90000"/>
              </a:lnSpc>
              <a:spcBef>
                <a:spcPts val="375"/>
              </a:spcBef>
              <a:spcAft>
                <a:spcPts val="0"/>
              </a:spcAft>
              <a:buClr>
                <a:schemeClr val="dk1"/>
              </a:buClr>
              <a:buSzPts val="2000"/>
              <a:buChar char="•"/>
              <a:defRPr sz="1500"/>
            </a:lvl7pPr>
            <a:lvl8pPr indent="-355600" lvl="7" marL="3657600" algn="l">
              <a:lnSpc>
                <a:spcPct val="90000"/>
              </a:lnSpc>
              <a:spcBef>
                <a:spcPts val="375"/>
              </a:spcBef>
              <a:spcAft>
                <a:spcPts val="0"/>
              </a:spcAft>
              <a:buClr>
                <a:schemeClr val="dk1"/>
              </a:buClr>
              <a:buSzPts val="2000"/>
              <a:buChar char="•"/>
              <a:defRPr sz="1500"/>
            </a:lvl8pPr>
            <a:lvl9pPr indent="-355600" lvl="8" marL="4114800" algn="l">
              <a:lnSpc>
                <a:spcPct val="90000"/>
              </a:lnSpc>
              <a:spcBef>
                <a:spcPts val="375"/>
              </a:spcBef>
              <a:spcAft>
                <a:spcPts val="0"/>
              </a:spcAft>
              <a:buClr>
                <a:schemeClr val="dk1"/>
              </a:buClr>
              <a:buSzPts val="2000"/>
              <a:buChar char="•"/>
              <a:defRPr sz="1500"/>
            </a:lvl9pPr>
          </a:lstStyle>
          <a:p/>
        </p:txBody>
      </p:sp>
      <p:sp>
        <p:nvSpPr>
          <p:cNvPr id="68" name="Google Shape;68;p35"/>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69" name="Google Shape;69;p3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2" name="Shape 72"/>
        <p:cNvGrpSpPr/>
        <p:nvPr/>
      </p:nvGrpSpPr>
      <p:grpSpPr>
        <a:xfrm>
          <a:off x="0" y="0"/>
          <a:ext cx="0" cy="0"/>
          <a:chOff x="0" y="0"/>
          <a:chExt cx="0" cy="0"/>
        </a:xfrm>
      </p:grpSpPr>
      <p:sp>
        <p:nvSpPr>
          <p:cNvPr id="73" name="Google Shape;73;p36"/>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6"/>
          <p:cNvSpPr/>
          <p:nvPr>
            <p:ph idx="2" type="pic"/>
          </p:nvPr>
        </p:nvSpPr>
        <p:spPr>
          <a:xfrm>
            <a:off x="3887391" y="740569"/>
            <a:ext cx="4629150" cy="3655219"/>
          </a:xfrm>
          <a:prstGeom prst="rect">
            <a:avLst/>
          </a:prstGeom>
          <a:noFill/>
          <a:ln>
            <a:noFill/>
          </a:ln>
        </p:spPr>
      </p:sp>
      <p:sp>
        <p:nvSpPr>
          <p:cNvPr id="75" name="Google Shape;75;p36"/>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600"/>
              <a:buNone/>
              <a:defRPr sz="1200"/>
            </a:lvl1pPr>
            <a:lvl2pPr indent="-228600" lvl="1" marL="914400" algn="l">
              <a:lnSpc>
                <a:spcPct val="90000"/>
              </a:lnSpc>
              <a:spcBef>
                <a:spcPts val="375"/>
              </a:spcBef>
              <a:spcAft>
                <a:spcPts val="0"/>
              </a:spcAft>
              <a:buClr>
                <a:schemeClr val="dk1"/>
              </a:buClr>
              <a:buSzPts val="1400"/>
              <a:buNone/>
              <a:defRPr sz="1050"/>
            </a:lvl2pPr>
            <a:lvl3pPr indent="-228600" lvl="2" marL="1371600" algn="l">
              <a:lnSpc>
                <a:spcPct val="90000"/>
              </a:lnSpc>
              <a:spcBef>
                <a:spcPts val="375"/>
              </a:spcBef>
              <a:spcAft>
                <a:spcPts val="0"/>
              </a:spcAft>
              <a:buClr>
                <a:schemeClr val="dk1"/>
              </a:buClr>
              <a:buSzPts val="1200"/>
              <a:buNone/>
              <a:defRPr sz="900"/>
            </a:lvl3pPr>
            <a:lvl4pPr indent="-228600" lvl="3" marL="1828800" algn="l">
              <a:lnSpc>
                <a:spcPct val="90000"/>
              </a:lnSpc>
              <a:spcBef>
                <a:spcPts val="375"/>
              </a:spcBef>
              <a:spcAft>
                <a:spcPts val="0"/>
              </a:spcAft>
              <a:buClr>
                <a:schemeClr val="dk1"/>
              </a:buClr>
              <a:buSzPts val="1000"/>
              <a:buNone/>
              <a:defRPr sz="750"/>
            </a:lvl4pPr>
            <a:lvl5pPr indent="-228600" lvl="4" marL="2286000" algn="l">
              <a:lnSpc>
                <a:spcPct val="90000"/>
              </a:lnSpc>
              <a:spcBef>
                <a:spcPts val="375"/>
              </a:spcBef>
              <a:spcAft>
                <a:spcPts val="0"/>
              </a:spcAft>
              <a:buClr>
                <a:schemeClr val="dk1"/>
              </a:buClr>
              <a:buSzPts val="1000"/>
              <a:buNone/>
              <a:defRPr sz="750"/>
            </a:lvl5pPr>
            <a:lvl6pPr indent="-228600" lvl="5" marL="2743200" algn="l">
              <a:lnSpc>
                <a:spcPct val="90000"/>
              </a:lnSpc>
              <a:spcBef>
                <a:spcPts val="375"/>
              </a:spcBef>
              <a:spcAft>
                <a:spcPts val="0"/>
              </a:spcAft>
              <a:buClr>
                <a:schemeClr val="dk1"/>
              </a:buClr>
              <a:buSzPts val="1000"/>
              <a:buNone/>
              <a:defRPr sz="750"/>
            </a:lvl6pPr>
            <a:lvl7pPr indent="-228600" lvl="6" marL="3200400" algn="l">
              <a:lnSpc>
                <a:spcPct val="90000"/>
              </a:lnSpc>
              <a:spcBef>
                <a:spcPts val="375"/>
              </a:spcBef>
              <a:spcAft>
                <a:spcPts val="0"/>
              </a:spcAft>
              <a:buClr>
                <a:schemeClr val="dk1"/>
              </a:buClr>
              <a:buSzPts val="1000"/>
              <a:buNone/>
              <a:defRPr sz="750"/>
            </a:lvl7pPr>
            <a:lvl8pPr indent="-228600" lvl="7" marL="3657600" algn="l">
              <a:lnSpc>
                <a:spcPct val="90000"/>
              </a:lnSpc>
              <a:spcBef>
                <a:spcPts val="375"/>
              </a:spcBef>
              <a:spcAft>
                <a:spcPts val="0"/>
              </a:spcAft>
              <a:buClr>
                <a:schemeClr val="dk1"/>
              </a:buClr>
              <a:buSzPts val="1000"/>
              <a:buNone/>
              <a:defRPr sz="750"/>
            </a:lvl8pPr>
            <a:lvl9pPr indent="-228600" lvl="8" marL="4114800" algn="l">
              <a:lnSpc>
                <a:spcPct val="90000"/>
              </a:lnSpc>
              <a:spcBef>
                <a:spcPts val="375"/>
              </a:spcBef>
              <a:spcAft>
                <a:spcPts val="0"/>
              </a:spcAft>
              <a:buClr>
                <a:schemeClr val="dk1"/>
              </a:buClr>
              <a:buSzPts val="1000"/>
              <a:buNone/>
              <a:defRPr sz="750"/>
            </a:lvl9pPr>
          </a:lstStyle>
          <a:p/>
        </p:txBody>
      </p:sp>
      <p:sp>
        <p:nvSpPr>
          <p:cNvPr id="76" name="Google Shape;76;p3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9" name="Shape 79"/>
        <p:cNvGrpSpPr/>
        <p:nvPr/>
      </p:nvGrpSpPr>
      <p:grpSpPr>
        <a:xfrm>
          <a:off x="0" y="0"/>
          <a:ext cx="0" cy="0"/>
          <a:chOff x="0" y="0"/>
          <a:chExt cx="0" cy="0"/>
        </a:xfrm>
      </p:grpSpPr>
      <p:sp>
        <p:nvSpPr>
          <p:cNvPr id="80" name="Google Shape;80;p3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 type="body"/>
          </p:nvPr>
        </p:nvSpPr>
        <p:spPr>
          <a:xfrm rot="5400000">
            <a:off x="2940248" y="-942380"/>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3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5" name="Shape 85"/>
        <p:cNvGrpSpPr/>
        <p:nvPr/>
      </p:nvGrpSpPr>
      <p:grpSpPr>
        <a:xfrm>
          <a:off x="0" y="0"/>
          <a:ext cx="0" cy="0"/>
          <a:chOff x="0" y="0"/>
          <a:chExt cx="0" cy="0"/>
        </a:xfrm>
      </p:grpSpPr>
      <p:sp>
        <p:nvSpPr>
          <p:cNvPr id="86" name="Google Shape;86;p38"/>
          <p:cNvSpPr txBox="1"/>
          <p:nvPr>
            <p:ph type="title"/>
          </p:nvPr>
        </p:nvSpPr>
        <p:spPr>
          <a:xfrm rot="5400000">
            <a:off x="5350073" y="1467446"/>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8"/>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3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91" name="Shape 91"/>
        <p:cNvGrpSpPr/>
        <p:nvPr/>
      </p:nvGrpSpPr>
      <p:grpSpPr>
        <a:xfrm>
          <a:off x="0" y="0"/>
          <a:ext cx="0" cy="0"/>
          <a:chOff x="0" y="0"/>
          <a:chExt cx="0" cy="0"/>
        </a:xfrm>
      </p:grpSpPr>
      <p:pic>
        <p:nvPicPr>
          <p:cNvPr descr="portada.png" id="92" name="Google Shape;92;p39"/>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ación">
  <p:cSld name="1_Comparación">
    <p:spTree>
      <p:nvGrpSpPr>
        <p:cNvPr id="93" name="Shape 93"/>
        <p:cNvGrpSpPr/>
        <p:nvPr/>
      </p:nvGrpSpPr>
      <p:grpSpPr>
        <a:xfrm>
          <a:off x="0" y="0"/>
          <a:ext cx="0" cy="0"/>
          <a:chOff x="0" y="0"/>
          <a:chExt cx="0" cy="0"/>
        </a:xfrm>
      </p:grpSpPr>
      <p:pic>
        <p:nvPicPr>
          <p:cNvPr descr="interna-con-franja.png" id="94" name="Google Shape;94;p40"/>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apositiva de título">
  <p:cSld name="2_Diapositiva de título">
    <p:spTree>
      <p:nvGrpSpPr>
        <p:cNvPr id="95" name="Shape 95"/>
        <p:cNvGrpSpPr/>
        <p:nvPr/>
      </p:nvGrpSpPr>
      <p:grpSpPr>
        <a:xfrm>
          <a:off x="0" y="0"/>
          <a:ext cx="0" cy="0"/>
          <a:chOff x="0" y="0"/>
          <a:chExt cx="0" cy="0"/>
        </a:xfrm>
      </p:grpSpPr>
      <p:pic>
        <p:nvPicPr>
          <p:cNvPr descr="portada-gobierno.png" id="96" name="Google Shape;96;p41"/>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cabezado de sección">
  <p:cSld name="1_Encabezado de sección">
    <p:spTree>
      <p:nvGrpSpPr>
        <p:cNvPr id="97" name="Shape 97"/>
        <p:cNvGrpSpPr/>
        <p:nvPr/>
      </p:nvGrpSpPr>
      <p:grpSpPr>
        <a:xfrm>
          <a:off x="0" y="0"/>
          <a:ext cx="0" cy="0"/>
          <a:chOff x="0" y="0"/>
          <a:chExt cx="0" cy="0"/>
        </a:xfrm>
      </p:grpSpPr>
      <p:pic>
        <p:nvPicPr>
          <p:cNvPr descr="interna.png" id="98" name="Google Shape;98;p42"/>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p:cSld name="Sólo el título">
    <p:spTree>
      <p:nvGrpSpPr>
        <p:cNvPr id="99" name="Shape 99"/>
        <p:cNvGrpSpPr/>
        <p:nvPr/>
      </p:nvGrpSpPr>
      <p:grpSpPr>
        <a:xfrm>
          <a:off x="0" y="0"/>
          <a:ext cx="0" cy="0"/>
          <a:chOff x="0" y="0"/>
          <a:chExt cx="0" cy="0"/>
        </a:xfrm>
      </p:grpSpPr>
      <p:pic>
        <p:nvPicPr>
          <p:cNvPr descr="interna-naranja.png" id="100" name="Google Shape;100;p43"/>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27"/>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2" name="Shape 22"/>
        <p:cNvGrpSpPr/>
        <p:nvPr/>
      </p:nvGrpSpPr>
      <p:grpSpPr>
        <a:xfrm>
          <a:off x="0" y="0"/>
          <a:ext cx="0" cy="0"/>
          <a:chOff x="0" y="0"/>
          <a:chExt cx="0" cy="0"/>
        </a:xfrm>
      </p:grpSpPr>
      <p:sp>
        <p:nvSpPr>
          <p:cNvPr id="23" name="Google Shape;23;p2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6" name="Shape 26"/>
        <p:cNvGrpSpPr/>
        <p:nvPr/>
      </p:nvGrpSpPr>
      <p:grpSpPr>
        <a:xfrm>
          <a:off x="0" y="0"/>
          <a:ext cx="0" cy="0"/>
          <a:chOff x="0" y="0"/>
          <a:chExt cx="0" cy="0"/>
        </a:xfrm>
      </p:grpSpPr>
      <p:sp>
        <p:nvSpPr>
          <p:cNvPr id="27" name="Google Shape;27;p29"/>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 type="subTitle"/>
          </p:nvPr>
        </p:nvSpPr>
        <p:spPr>
          <a:xfrm>
            <a:off x="1143000" y="2701528"/>
            <a:ext cx="6858000" cy="124182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p:txBody>
      </p:sp>
      <p:sp>
        <p:nvSpPr>
          <p:cNvPr id="29" name="Google Shape;29;p2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2" name="Shape 32"/>
        <p:cNvGrpSpPr/>
        <p:nvPr/>
      </p:nvGrpSpPr>
      <p:grpSpPr>
        <a:xfrm>
          <a:off x="0" y="0"/>
          <a:ext cx="0" cy="0"/>
          <a:chOff x="0" y="0"/>
          <a:chExt cx="0" cy="0"/>
        </a:xfrm>
      </p:grpSpPr>
      <p:sp>
        <p:nvSpPr>
          <p:cNvPr id="33" name="Google Shape;33;p30"/>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3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8" name="Shape 38"/>
        <p:cNvGrpSpPr/>
        <p:nvPr/>
      </p:nvGrpSpPr>
      <p:grpSpPr>
        <a:xfrm>
          <a:off x="0" y="0"/>
          <a:ext cx="0" cy="0"/>
          <a:chOff x="0" y="0"/>
          <a:chExt cx="0" cy="0"/>
        </a:xfrm>
      </p:grpSpPr>
      <p:sp>
        <p:nvSpPr>
          <p:cNvPr id="39" name="Google Shape;39;p31"/>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2400"/>
              <a:buNone/>
              <a:defRPr sz="1800">
                <a:solidFill>
                  <a:srgbClr val="888888"/>
                </a:solidFill>
              </a:defRPr>
            </a:lvl1pPr>
            <a:lvl2pPr indent="-228600" lvl="1" marL="914400" algn="l">
              <a:lnSpc>
                <a:spcPct val="90000"/>
              </a:lnSpc>
              <a:spcBef>
                <a:spcPts val="375"/>
              </a:spcBef>
              <a:spcAft>
                <a:spcPts val="0"/>
              </a:spcAft>
              <a:buClr>
                <a:srgbClr val="888888"/>
              </a:buClr>
              <a:buSzPts val="2000"/>
              <a:buNone/>
              <a:defRPr sz="1500">
                <a:solidFill>
                  <a:srgbClr val="888888"/>
                </a:solidFill>
              </a:defRPr>
            </a:lvl2pPr>
            <a:lvl3pPr indent="-228600" lvl="2" marL="1371600" algn="l">
              <a:lnSpc>
                <a:spcPct val="90000"/>
              </a:lnSpc>
              <a:spcBef>
                <a:spcPts val="375"/>
              </a:spcBef>
              <a:spcAft>
                <a:spcPts val="0"/>
              </a:spcAft>
              <a:buClr>
                <a:srgbClr val="888888"/>
              </a:buClr>
              <a:buSzPts val="1800"/>
              <a:buNone/>
              <a:defRPr sz="1350">
                <a:solidFill>
                  <a:srgbClr val="888888"/>
                </a:solidFill>
              </a:defRPr>
            </a:lvl3pPr>
            <a:lvl4pPr indent="-228600" lvl="3" marL="1828800" algn="l">
              <a:lnSpc>
                <a:spcPct val="90000"/>
              </a:lnSpc>
              <a:spcBef>
                <a:spcPts val="375"/>
              </a:spcBef>
              <a:spcAft>
                <a:spcPts val="0"/>
              </a:spcAft>
              <a:buClr>
                <a:srgbClr val="888888"/>
              </a:buClr>
              <a:buSzPts val="1600"/>
              <a:buNone/>
              <a:defRPr sz="1200">
                <a:solidFill>
                  <a:srgbClr val="888888"/>
                </a:solidFill>
              </a:defRPr>
            </a:lvl4pPr>
            <a:lvl5pPr indent="-228600" lvl="4" marL="2286000" algn="l">
              <a:lnSpc>
                <a:spcPct val="90000"/>
              </a:lnSpc>
              <a:spcBef>
                <a:spcPts val="375"/>
              </a:spcBef>
              <a:spcAft>
                <a:spcPts val="0"/>
              </a:spcAft>
              <a:buClr>
                <a:srgbClr val="888888"/>
              </a:buClr>
              <a:buSzPts val="1600"/>
              <a:buNone/>
              <a:defRPr sz="1200">
                <a:solidFill>
                  <a:srgbClr val="888888"/>
                </a:solidFill>
              </a:defRPr>
            </a:lvl5pPr>
            <a:lvl6pPr indent="-228600" lvl="5" marL="2743200" algn="l">
              <a:lnSpc>
                <a:spcPct val="90000"/>
              </a:lnSpc>
              <a:spcBef>
                <a:spcPts val="375"/>
              </a:spcBef>
              <a:spcAft>
                <a:spcPts val="0"/>
              </a:spcAft>
              <a:buClr>
                <a:srgbClr val="888888"/>
              </a:buClr>
              <a:buSzPts val="1600"/>
              <a:buNone/>
              <a:defRPr sz="1200">
                <a:solidFill>
                  <a:srgbClr val="888888"/>
                </a:solidFill>
              </a:defRPr>
            </a:lvl6pPr>
            <a:lvl7pPr indent="-228600" lvl="6" marL="3200400" algn="l">
              <a:lnSpc>
                <a:spcPct val="90000"/>
              </a:lnSpc>
              <a:spcBef>
                <a:spcPts val="375"/>
              </a:spcBef>
              <a:spcAft>
                <a:spcPts val="0"/>
              </a:spcAft>
              <a:buClr>
                <a:srgbClr val="888888"/>
              </a:buClr>
              <a:buSzPts val="1600"/>
              <a:buNone/>
              <a:defRPr sz="1200">
                <a:solidFill>
                  <a:srgbClr val="888888"/>
                </a:solidFill>
              </a:defRPr>
            </a:lvl7pPr>
            <a:lvl8pPr indent="-228600" lvl="7" marL="3657600" algn="l">
              <a:lnSpc>
                <a:spcPct val="90000"/>
              </a:lnSpc>
              <a:spcBef>
                <a:spcPts val="375"/>
              </a:spcBef>
              <a:spcAft>
                <a:spcPts val="0"/>
              </a:spcAft>
              <a:buClr>
                <a:srgbClr val="888888"/>
              </a:buClr>
              <a:buSzPts val="1600"/>
              <a:buNone/>
              <a:defRPr sz="1200">
                <a:solidFill>
                  <a:srgbClr val="888888"/>
                </a:solidFill>
              </a:defRPr>
            </a:lvl8pPr>
            <a:lvl9pPr indent="-228600" lvl="8" marL="4114800" algn="l">
              <a:lnSpc>
                <a:spcPct val="90000"/>
              </a:lnSpc>
              <a:spcBef>
                <a:spcPts val="375"/>
              </a:spcBef>
              <a:spcAft>
                <a:spcPts val="0"/>
              </a:spcAft>
              <a:buClr>
                <a:srgbClr val="888888"/>
              </a:buClr>
              <a:buSzPts val="1600"/>
              <a:buNone/>
              <a:defRPr sz="1200">
                <a:solidFill>
                  <a:srgbClr val="888888"/>
                </a:solidFill>
              </a:defRPr>
            </a:lvl9pPr>
          </a:lstStyle>
          <a:p/>
        </p:txBody>
      </p:sp>
      <p:sp>
        <p:nvSpPr>
          <p:cNvPr id="41" name="Google Shape;41;p3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4" name="Shape 44"/>
        <p:cNvGrpSpPr/>
        <p:nvPr/>
      </p:nvGrpSpPr>
      <p:grpSpPr>
        <a:xfrm>
          <a:off x="0" y="0"/>
          <a:ext cx="0" cy="0"/>
          <a:chOff x="0" y="0"/>
          <a:chExt cx="0" cy="0"/>
        </a:xfrm>
      </p:grpSpPr>
      <p:sp>
        <p:nvSpPr>
          <p:cNvPr id="45" name="Google Shape;45;p32"/>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2"/>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32"/>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3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1" name="Shape 51"/>
        <p:cNvGrpSpPr/>
        <p:nvPr/>
      </p:nvGrpSpPr>
      <p:grpSpPr>
        <a:xfrm>
          <a:off x="0" y="0"/>
          <a:ext cx="0" cy="0"/>
          <a:chOff x="0" y="0"/>
          <a:chExt cx="0" cy="0"/>
        </a:xfrm>
      </p:grpSpPr>
      <p:sp>
        <p:nvSpPr>
          <p:cNvPr id="52" name="Google Shape;52;p33"/>
          <p:cNvSpPr txBox="1"/>
          <p:nvPr>
            <p:ph type="title"/>
          </p:nvPr>
        </p:nvSpPr>
        <p:spPr>
          <a:xfrm>
            <a:off x="629841"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3"/>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54" name="Google Shape;54;p33"/>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33"/>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2400"/>
              <a:buNone/>
              <a:defRPr b="1" sz="1800"/>
            </a:lvl1pPr>
            <a:lvl2pPr indent="-228600" lvl="1" marL="914400" algn="l">
              <a:lnSpc>
                <a:spcPct val="90000"/>
              </a:lnSpc>
              <a:spcBef>
                <a:spcPts val="375"/>
              </a:spcBef>
              <a:spcAft>
                <a:spcPts val="0"/>
              </a:spcAft>
              <a:buClr>
                <a:schemeClr val="dk1"/>
              </a:buClr>
              <a:buSzPts val="2000"/>
              <a:buNone/>
              <a:defRPr b="1" sz="1500"/>
            </a:lvl2pPr>
            <a:lvl3pPr indent="-228600" lvl="2" marL="1371600" algn="l">
              <a:lnSpc>
                <a:spcPct val="90000"/>
              </a:lnSpc>
              <a:spcBef>
                <a:spcPts val="375"/>
              </a:spcBef>
              <a:spcAft>
                <a:spcPts val="0"/>
              </a:spcAft>
              <a:buClr>
                <a:schemeClr val="dk1"/>
              </a:buClr>
              <a:buSzPts val="1800"/>
              <a:buNone/>
              <a:defRPr b="1" sz="1350"/>
            </a:lvl3pPr>
            <a:lvl4pPr indent="-228600" lvl="3" marL="1828800" algn="l">
              <a:lnSpc>
                <a:spcPct val="90000"/>
              </a:lnSpc>
              <a:spcBef>
                <a:spcPts val="375"/>
              </a:spcBef>
              <a:spcAft>
                <a:spcPts val="0"/>
              </a:spcAft>
              <a:buClr>
                <a:schemeClr val="dk1"/>
              </a:buClr>
              <a:buSzPts val="1600"/>
              <a:buNone/>
              <a:defRPr b="1" sz="1200"/>
            </a:lvl4pPr>
            <a:lvl5pPr indent="-228600" lvl="4" marL="2286000" algn="l">
              <a:lnSpc>
                <a:spcPct val="90000"/>
              </a:lnSpc>
              <a:spcBef>
                <a:spcPts val="375"/>
              </a:spcBef>
              <a:spcAft>
                <a:spcPts val="0"/>
              </a:spcAft>
              <a:buClr>
                <a:schemeClr val="dk1"/>
              </a:buClr>
              <a:buSzPts val="1600"/>
              <a:buNone/>
              <a:defRPr b="1" sz="1200"/>
            </a:lvl5pPr>
            <a:lvl6pPr indent="-228600" lvl="5" marL="2743200" algn="l">
              <a:lnSpc>
                <a:spcPct val="90000"/>
              </a:lnSpc>
              <a:spcBef>
                <a:spcPts val="375"/>
              </a:spcBef>
              <a:spcAft>
                <a:spcPts val="0"/>
              </a:spcAft>
              <a:buClr>
                <a:schemeClr val="dk1"/>
              </a:buClr>
              <a:buSzPts val="1600"/>
              <a:buNone/>
              <a:defRPr b="1" sz="1200"/>
            </a:lvl6pPr>
            <a:lvl7pPr indent="-228600" lvl="6" marL="3200400" algn="l">
              <a:lnSpc>
                <a:spcPct val="90000"/>
              </a:lnSpc>
              <a:spcBef>
                <a:spcPts val="375"/>
              </a:spcBef>
              <a:spcAft>
                <a:spcPts val="0"/>
              </a:spcAft>
              <a:buClr>
                <a:schemeClr val="dk1"/>
              </a:buClr>
              <a:buSzPts val="1600"/>
              <a:buNone/>
              <a:defRPr b="1" sz="1200"/>
            </a:lvl7pPr>
            <a:lvl8pPr indent="-228600" lvl="7" marL="3657600" algn="l">
              <a:lnSpc>
                <a:spcPct val="90000"/>
              </a:lnSpc>
              <a:spcBef>
                <a:spcPts val="375"/>
              </a:spcBef>
              <a:spcAft>
                <a:spcPts val="0"/>
              </a:spcAft>
              <a:buClr>
                <a:schemeClr val="dk1"/>
              </a:buClr>
              <a:buSzPts val="1600"/>
              <a:buNone/>
              <a:defRPr b="1" sz="1200"/>
            </a:lvl8pPr>
            <a:lvl9pPr indent="-228600" lvl="8" marL="4114800" algn="l">
              <a:lnSpc>
                <a:spcPct val="90000"/>
              </a:lnSpc>
              <a:spcBef>
                <a:spcPts val="375"/>
              </a:spcBef>
              <a:spcAft>
                <a:spcPts val="0"/>
              </a:spcAft>
              <a:buClr>
                <a:schemeClr val="dk1"/>
              </a:buClr>
              <a:buSzPts val="1600"/>
              <a:buNone/>
              <a:defRPr b="1" sz="1200"/>
            </a:lvl9pPr>
          </a:lstStyle>
          <a:p/>
        </p:txBody>
      </p:sp>
      <p:sp>
        <p:nvSpPr>
          <p:cNvPr id="56" name="Google Shape;56;p33"/>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 name="Google Shape;57;p3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0" name="Shape 60"/>
        <p:cNvGrpSpPr/>
        <p:nvPr/>
      </p:nvGrpSpPr>
      <p:grpSpPr>
        <a:xfrm>
          <a:off x="0" y="0"/>
          <a:ext cx="0" cy="0"/>
          <a:chOff x="0" y="0"/>
          <a:chExt cx="0" cy="0"/>
        </a:xfrm>
      </p:grpSpPr>
      <p:sp>
        <p:nvSpPr>
          <p:cNvPr id="61" name="Google Shape;61;p34"/>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ph type="title"/>
          </p:nvPr>
        </p:nvSpPr>
        <p:spPr>
          <a:xfrm>
            <a:off x="628650" y="273844"/>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5"/>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3" name="Google Shape;13;p2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14" name="Google Shape;14;p2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nvSpPr>
        <p:spPr>
          <a:xfrm>
            <a:off x="2129299" y="901900"/>
            <a:ext cx="6091500" cy="18162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1" lang="es-ES" sz="2800">
                <a:solidFill>
                  <a:srgbClr val="3F3F3F"/>
                </a:solidFill>
              </a:rPr>
              <a:t>INDRUGS</a:t>
            </a:r>
            <a:endParaRPr b="1" sz="2800">
              <a:solidFill>
                <a:srgbClr val="3F3F3F"/>
              </a:solidFill>
            </a:endParaRPr>
          </a:p>
          <a:p>
            <a:pPr indent="0" lvl="0" marL="0" marR="0" rtl="0" algn="r">
              <a:lnSpc>
                <a:spcPct val="100000"/>
              </a:lnSpc>
              <a:spcBef>
                <a:spcPts val="0"/>
              </a:spcBef>
              <a:spcAft>
                <a:spcPts val="0"/>
              </a:spcAft>
              <a:buNone/>
            </a:pPr>
            <a:r>
              <a:t/>
            </a:r>
            <a:endParaRPr b="1" sz="2800">
              <a:solidFill>
                <a:srgbClr val="3F3F3F"/>
              </a:solidFill>
            </a:endParaRPr>
          </a:p>
          <a:p>
            <a:pPr indent="0" lvl="0" marL="0" marR="0" rtl="0" algn="r">
              <a:lnSpc>
                <a:spcPct val="100000"/>
              </a:lnSpc>
              <a:spcBef>
                <a:spcPts val="0"/>
              </a:spcBef>
              <a:spcAft>
                <a:spcPts val="0"/>
              </a:spcAft>
              <a:buNone/>
            </a:pPr>
            <a:r>
              <a:rPr b="1" lang="es-ES" sz="2800">
                <a:solidFill>
                  <a:srgbClr val="3F3F3F"/>
                </a:solidFill>
              </a:rPr>
              <a:t>Tecnología en análisis y desarrollo de software – ADSO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Casos de Uso</a:t>
            </a:r>
            <a:endParaRPr/>
          </a:p>
        </p:txBody>
      </p:sp>
      <p:sp>
        <p:nvSpPr>
          <p:cNvPr id="159" name="Google Shape;159;p10"/>
          <p:cNvSpPr txBox="1"/>
          <p:nvPr/>
        </p:nvSpPr>
        <p:spPr>
          <a:xfrm>
            <a:off x="1337022" y="2896881"/>
            <a:ext cx="7119257"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1400" u="none" cap="none" strike="noStrike">
                <a:solidFill>
                  <a:srgbClr val="000000"/>
                </a:solidFill>
                <a:latin typeface="Arial"/>
                <a:ea typeface="Arial"/>
                <a:cs typeface="Arial"/>
                <a:sym typeface="Arial"/>
              </a:rPr>
              <a:t>Insertar imagen diagrama de casos de uso del modulo principal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1600" u="none" cap="none" strike="noStrike">
                <a:solidFill>
                  <a:srgbClr val="000000"/>
                </a:solidFill>
                <a:latin typeface="Arial"/>
                <a:ea typeface="Arial"/>
                <a:cs typeface="Arial"/>
                <a:sym typeface="Arial"/>
              </a:rPr>
              <a:t>Nota. Los demás diagramas se presentan en la documentación del proyecto</a:t>
            </a:r>
            <a:endParaRPr/>
          </a:p>
        </p:txBody>
      </p:sp>
      <p:pic>
        <p:nvPicPr>
          <p:cNvPr id="160" name="Google Shape;160;p10"/>
          <p:cNvPicPr preferRelativeResize="0"/>
          <p:nvPr/>
        </p:nvPicPr>
        <p:blipFill rotWithShape="1">
          <a:blip r:embed="rId3">
            <a:alphaModFix/>
          </a:blip>
          <a:srcRect b="2170" l="0" r="0" t="4293"/>
          <a:stretch/>
        </p:blipFill>
        <p:spPr>
          <a:xfrm>
            <a:off x="237238" y="1174150"/>
            <a:ext cx="8669523" cy="396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Historias de Usuario</a:t>
            </a:r>
            <a:endParaRPr/>
          </a:p>
        </p:txBody>
      </p:sp>
      <p:pic>
        <p:nvPicPr>
          <p:cNvPr id="166" name="Google Shape;166;p11"/>
          <p:cNvPicPr preferRelativeResize="0"/>
          <p:nvPr/>
        </p:nvPicPr>
        <p:blipFill>
          <a:blip r:embed="rId3">
            <a:alphaModFix/>
          </a:blip>
          <a:stretch>
            <a:fillRect/>
          </a:stretch>
        </p:blipFill>
        <p:spPr>
          <a:xfrm>
            <a:off x="66675" y="1943525"/>
            <a:ext cx="9019124" cy="171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Requisitos Funcionales</a:t>
            </a:r>
            <a:endParaRPr/>
          </a:p>
        </p:txBody>
      </p:sp>
      <p:sp>
        <p:nvSpPr>
          <p:cNvPr id="172" name="Google Shape;172;p12"/>
          <p:cNvSpPr txBox="1"/>
          <p:nvPr/>
        </p:nvSpPr>
        <p:spPr>
          <a:xfrm>
            <a:off x="19650" y="1333500"/>
            <a:ext cx="9104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200">
                <a:solidFill>
                  <a:schemeClr val="dk1"/>
                </a:solidFill>
              </a:rPr>
              <a:t>RF001: El sistema de información permitirá al domiciliario aceptar servicio mientras cumpla con los requisitos de cuenta y/o desee realizar el servicio.</a:t>
            </a:r>
            <a:endParaRPr sz="1200">
              <a:solidFill>
                <a:schemeClr val="dk1"/>
              </a:solidFill>
            </a:endParaRPr>
          </a:p>
          <a:p>
            <a:pPr indent="0" lvl="0" marL="0" rtl="0" algn="l">
              <a:spcBef>
                <a:spcPts val="0"/>
              </a:spcBef>
              <a:spcAft>
                <a:spcPts val="0"/>
              </a:spcAft>
              <a:buNone/>
            </a:pPr>
            <a:r>
              <a:rPr lang="es-ES" sz="1200">
                <a:solidFill>
                  <a:schemeClr val="dk1"/>
                </a:solidFill>
              </a:rPr>
              <a:t>RF002: El sistema de información permitirá al domiciliario consultar ubicación después de aceptar servicio ubicación exacta, antes ubicación parcial.</a:t>
            </a:r>
            <a:endParaRPr sz="1200">
              <a:solidFill>
                <a:schemeClr val="dk1"/>
              </a:solidFill>
            </a:endParaRPr>
          </a:p>
          <a:p>
            <a:pPr indent="0" lvl="0" marL="0" rtl="0" algn="l">
              <a:spcBef>
                <a:spcPts val="0"/>
              </a:spcBef>
              <a:spcAft>
                <a:spcPts val="0"/>
              </a:spcAft>
              <a:buNone/>
            </a:pPr>
            <a:r>
              <a:rPr lang="es-ES" sz="1200">
                <a:solidFill>
                  <a:schemeClr val="dk1"/>
                </a:solidFill>
              </a:rPr>
              <a:t>RF003: El sistema de información permitirá al domiciliario cargar guía firmada por el paciente cuando haya terminado el servicio.</a:t>
            </a:r>
            <a:endParaRPr sz="1200">
              <a:solidFill>
                <a:schemeClr val="dk1"/>
              </a:solidFill>
            </a:endParaRPr>
          </a:p>
          <a:p>
            <a:pPr indent="0" lvl="0" marL="0" rtl="0" algn="l">
              <a:spcBef>
                <a:spcPts val="0"/>
              </a:spcBef>
              <a:spcAft>
                <a:spcPts val="0"/>
              </a:spcAft>
              <a:buNone/>
            </a:pPr>
            <a:r>
              <a:rPr lang="es-ES" sz="1200">
                <a:solidFill>
                  <a:schemeClr val="dk1"/>
                </a:solidFill>
              </a:rPr>
              <a:t>RF004: El sistema de información deberá permitir al paciente consultar información domiciliario mientras tenga un servicio activo.</a:t>
            </a:r>
            <a:endParaRPr sz="1200">
              <a:solidFill>
                <a:schemeClr val="dk1"/>
              </a:solidFill>
            </a:endParaRPr>
          </a:p>
          <a:p>
            <a:pPr indent="0" lvl="0" marL="0" rtl="0" algn="l">
              <a:spcBef>
                <a:spcPts val="0"/>
              </a:spcBef>
              <a:spcAft>
                <a:spcPts val="0"/>
              </a:spcAft>
              <a:buNone/>
            </a:pPr>
            <a:r>
              <a:rPr lang="es-ES" sz="1200">
                <a:solidFill>
                  <a:schemeClr val="dk1"/>
                </a:solidFill>
              </a:rPr>
              <a:t>RF005: El sistema de información deberá permitir al paciente reservar servicio mientras cumpla con el tiempo mínimo requerido dando click en reservar medicamentos.</a:t>
            </a:r>
            <a:endParaRPr sz="1200">
              <a:solidFill>
                <a:schemeClr val="dk1"/>
              </a:solidFill>
            </a:endParaRPr>
          </a:p>
          <a:p>
            <a:pPr indent="0" lvl="0" marL="0" rtl="0" algn="l">
              <a:spcBef>
                <a:spcPts val="0"/>
              </a:spcBef>
              <a:spcAft>
                <a:spcPts val="0"/>
              </a:spcAft>
              <a:buNone/>
            </a:pPr>
            <a:r>
              <a:rPr lang="es-ES" sz="1200">
                <a:solidFill>
                  <a:schemeClr val="dk1"/>
                </a:solidFill>
              </a:rPr>
              <a:t>RF006: El sistema de información deberá permitirle al paciente registrar un PQRS en caso de tener algún inconveniente, dando click en la opción de registrar PQRS.</a:t>
            </a:r>
            <a:endParaRPr sz="1200">
              <a:solidFill>
                <a:schemeClr val="dk1"/>
              </a:solidFill>
            </a:endParaRPr>
          </a:p>
          <a:p>
            <a:pPr indent="0" lvl="0" marL="0" rtl="0" algn="l">
              <a:spcBef>
                <a:spcPts val="0"/>
              </a:spcBef>
              <a:spcAft>
                <a:spcPts val="0"/>
              </a:spcAft>
              <a:buNone/>
            </a:pPr>
            <a:r>
              <a:rPr lang="es-ES" sz="1200">
                <a:solidFill>
                  <a:schemeClr val="dk1"/>
                </a:solidFill>
              </a:rPr>
              <a:t>RF007: El sistema de información permitirá que el administrador validar paciente mientras el paciente cumpla todos los requisitos y sus datos sean válidos.</a:t>
            </a:r>
            <a:endParaRPr sz="1200">
              <a:solidFill>
                <a:schemeClr val="dk1"/>
              </a:solidFill>
            </a:endParaRPr>
          </a:p>
          <a:p>
            <a:pPr indent="0" lvl="0" marL="0" rtl="0" algn="l">
              <a:spcBef>
                <a:spcPts val="0"/>
              </a:spcBef>
              <a:spcAft>
                <a:spcPts val="0"/>
              </a:spcAft>
              <a:buNone/>
            </a:pPr>
            <a:r>
              <a:rPr lang="es-ES" sz="1200">
                <a:solidFill>
                  <a:schemeClr val="dk1"/>
                </a:solidFill>
              </a:rPr>
              <a:t>RF008: El sistema de información debería permitir al administrador validar medicamentos que hayan sido solicitados por el paciente.</a:t>
            </a:r>
            <a:endParaRPr sz="1200">
              <a:solidFill>
                <a:schemeClr val="dk1"/>
              </a:solidFill>
            </a:endParaRPr>
          </a:p>
          <a:p>
            <a:pPr indent="0" lvl="0" marL="0" rtl="0" algn="l">
              <a:spcBef>
                <a:spcPts val="0"/>
              </a:spcBef>
              <a:spcAft>
                <a:spcPts val="0"/>
              </a:spcAft>
              <a:buNone/>
            </a:pPr>
            <a:r>
              <a:rPr lang="es-ES" sz="1200">
                <a:solidFill>
                  <a:schemeClr val="dk1"/>
                </a:solidFill>
              </a:rPr>
              <a:t>RF009: El sistema de información debería permitir al administrador gestionar medicamentos en caso de requerir acciones específicas con el manejo y envío de los medicamentos.</a:t>
            </a:r>
            <a:endParaRPr sz="1200">
              <a:solidFill>
                <a:schemeClr val="dk1"/>
              </a:solidFill>
            </a:endParaRPr>
          </a:p>
          <a:p>
            <a:pPr indent="0" lvl="0" marL="0" rtl="0" algn="l">
              <a:spcBef>
                <a:spcPts val="0"/>
              </a:spcBef>
              <a:spcAft>
                <a:spcPts val="0"/>
              </a:spcAft>
              <a:buNone/>
            </a:pPr>
            <a:r>
              <a:rPr lang="es-ES" sz="1200">
                <a:solidFill>
                  <a:schemeClr val="dk1"/>
                </a:solidFill>
              </a:rPr>
              <a:t>RF010: El sistema de información debería permitir al administrador consultar medicamentos para confirmar que medicamentos se han solicitado.</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nvSpPr>
        <p:spPr>
          <a:xfrm>
            <a:off x="382867" y="249495"/>
            <a:ext cx="711705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Requisitos No Funcionales</a:t>
            </a:r>
            <a:endParaRPr/>
          </a:p>
        </p:txBody>
      </p:sp>
      <p:sp>
        <p:nvSpPr>
          <p:cNvPr id="178" name="Google Shape;178;p13"/>
          <p:cNvSpPr txBox="1"/>
          <p:nvPr/>
        </p:nvSpPr>
        <p:spPr>
          <a:xfrm>
            <a:off x="67200" y="1204375"/>
            <a:ext cx="9009600" cy="3981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lang="es-ES" sz="1000">
                <a:solidFill>
                  <a:schemeClr val="dk1"/>
                </a:solidFill>
              </a:rPr>
              <a:t>RNF001 El sistema permitirá al usuario ampliar la página de manera que pueda leer bien la información que se encuentre en ella, esto con el fin de generar más comodidad al usuario. Usabilidad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RNF002 El sistema permitirá al usuario interactuar con el domiciliario por medio de un mensaje. Usabilidad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RNF003 El sistema permitirá al domiciliario y al paciente acceder a la página solo si cuentan con conexión a internet. Portabilidad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RNF004 El sistema denegará el acceso al intentar iniciar sesión si los campos obligatorios no están correctamente diligenciados. Seguridad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RNF005 El sistema tiene que poderse manejar tanto dispositivos móviles como en PC, con posibilidad de importar archivos o versiones más recientes. Usabilidad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RNF006 El sistema debe permitir subir archivos pdf. Usabilidad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RNF007 El sistema de información permitirá únicamente al Administrador dar acceso a un nuevo domiciliario. Seguridad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RNF008 El sistema mostrará cuales son los datos que se deben agregar obligatoriamente al crear una cuenta como paciente. Usabilidad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RNF009 El sistema de información permitirá que el administrador elimine el domicilio desde el perfil. Seguridad</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RNF0010 El sistema de información permitirá al paciente activar la voz mientras desconozca el funcionamiento de la aplicación o el paciente no</a:t>
            </a:r>
            <a:endParaRPr sz="1000">
              <a:solidFill>
                <a:schemeClr val="dk1"/>
              </a:solidFill>
            </a:endParaRPr>
          </a:p>
          <a:p>
            <a:pPr indent="0" lvl="0" marL="0" rtl="0" algn="l">
              <a:lnSpc>
                <a:spcPct val="100000"/>
              </a:lnSpc>
              <a:spcBef>
                <a:spcPts val="1400"/>
              </a:spcBef>
              <a:spcAft>
                <a:spcPts val="0"/>
              </a:spcAft>
              <a:buNone/>
            </a:pPr>
            <a:r>
              <a:rPr lang="es-ES" sz="1000">
                <a:solidFill>
                  <a:schemeClr val="dk1"/>
                </a:solidFill>
              </a:rPr>
              <a:t>logre realizar la actividad que desea. Usabilidad</a:t>
            </a:r>
            <a:endParaRPr sz="1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Actividades</a:t>
            </a:r>
            <a:endParaRPr b="0" i="0" sz="1400" u="none" cap="none" strike="noStrike">
              <a:solidFill>
                <a:srgbClr val="000000"/>
              </a:solidFill>
              <a:latin typeface="Arial"/>
              <a:ea typeface="Arial"/>
              <a:cs typeface="Arial"/>
              <a:sym typeface="Arial"/>
            </a:endParaRPr>
          </a:p>
        </p:txBody>
      </p:sp>
      <p:pic>
        <p:nvPicPr>
          <p:cNvPr id="184" name="Google Shape;184;p14"/>
          <p:cNvPicPr preferRelativeResize="0"/>
          <p:nvPr/>
        </p:nvPicPr>
        <p:blipFill>
          <a:blip r:embed="rId3">
            <a:alphaModFix/>
          </a:blip>
          <a:stretch>
            <a:fillRect/>
          </a:stretch>
        </p:blipFill>
        <p:spPr>
          <a:xfrm>
            <a:off x="1629300" y="1242475"/>
            <a:ext cx="5885399" cy="3782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Clases</a:t>
            </a:r>
            <a:endParaRPr b="0" i="0" sz="1400" u="none" cap="none" strike="noStrike">
              <a:solidFill>
                <a:srgbClr val="000000"/>
              </a:solidFill>
              <a:latin typeface="Arial"/>
              <a:ea typeface="Arial"/>
              <a:cs typeface="Arial"/>
              <a:sym typeface="Arial"/>
            </a:endParaRPr>
          </a:p>
        </p:txBody>
      </p:sp>
      <p:pic>
        <p:nvPicPr>
          <p:cNvPr id="190" name="Google Shape;190;p15"/>
          <p:cNvPicPr preferRelativeResize="0"/>
          <p:nvPr/>
        </p:nvPicPr>
        <p:blipFill rotWithShape="1">
          <a:blip r:embed="rId3">
            <a:alphaModFix/>
          </a:blip>
          <a:srcRect b="0" l="0" r="0" t="852"/>
          <a:stretch/>
        </p:blipFill>
        <p:spPr>
          <a:xfrm>
            <a:off x="2253100" y="1144475"/>
            <a:ext cx="3938576" cy="3999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Secuencias</a:t>
            </a:r>
            <a:endParaRPr b="0" i="0" sz="1400" u="none" cap="none" strike="noStrike">
              <a:solidFill>
                <a:srgbClr val="000000"/>
              </a:solidFill>
              <a:latin typeface="Arial"/>
              <a:ea typeface="Arial"/>
              <a:cs typeface="Arial"/>
              <a:sym typeface="Arial"/>
            </a:endParaRPr>
          </a:p>
        </p:txBody>
      </p:sp>
      <p:pic>
        <p:nvPicPr>
          <p:cNvPr id="196" name="Google Shape;196;p16"/>
          <p:cNvPicPr preferRelativeResize="0"/>
          <p:nvPr/>
        </p:nvPicPr>
        <p:blipFill rotWithShape="1">
          <a:blip r:embed="rId3">
            <a:alphaModFix/>
          </a:blip>
          <a:srcRect b="28356" l="0" r="1146" t="0"/>
          <a:stretch/>
        </p:blipFill>
        <p:spPr>
          <a:xfrm>
            <a:off x="1805575" y="1125725"/>
            <a:ext cx="5200575" cy="396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Wireframe</a:t>
            </a:r>
            <a:endParaRPr b="0" i="0" sz="1400" u="none" cap="none" strike="noStrike">
              <a:solidFill>
                <a:srgbClr val="000000"/>
              </a:solidFill>
              <a:latin typeface="Arial"/>
              <a:ea typeface="Arial"/>
              <a:cs typeface="Arial"/>
              <a:sym typeface="Arial"/>
            </a:endParaRPr>
          </a:p>
        </p:txBody>
      </p:sp>
      <p:pic>
        <p:nvPicPr>
          <p:cNvPr id="202" name="Google Shape;202;p17"/>
          <p:cNvPicPr preferRelativeResize="0"/>
          <p:nvPr/>
        </p:nvPicPr>
        <p:blipFill>
          <a:blip r:embed="rId3">
            <a:alphaModFix/>
          </a:blip>
          <a:stretch>
            <a:fillRect/>
          </a:stretch>
        </p:blipFill>
        <p:spPr>
          <a:xfrm>
            <a:off x="1385875" y="1150300"/>
            <a:ext cx="6372225" cy="399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Componentes</a:t>
            </a:r>
            <a:endParaRPr b="0" i="0" sz="1400" u="none" cap="none" strike="noStrike">
              <a:solidFill>
                <a:srgbClr val="000000"/>
              </a:solidFill>
              <a:latin typeface="Arial"/>
              <a:ea typeface="Arial"/>
              <a:cs typeface="Arial"/>
              <a:sym typeface="Arial"/>
            </a:endParaRPr>
          </a:p>
        </p:txBody>
      </p:sp>
      <p:pic>
        <p:nvPicPr>
          <p:cNvPr id="208" name="Google Shape;208;p18"/>
          <p:cNvPicPr preferRelativeResize="0"/>
          <p:nvPr/>
        </p:nvPicPr>
        <p:blipFill>
          <a:blip r:embed="rId3">
            <a:alphaModFix/>
          </a:blip>
          <a:stretch>
            <a:fillRect/>
          </a:stretch>
        </p:blipFill>
        <p:spPr>
          <a:xfrm>
            <a:off x="1078800" y="1109470"/>
            <a:ext cx="6128002" cy="39427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Paquetes</a:t>
            </a:r>
            <a:endParaRPr b="0" i="0" sz="1400" u="none" cap="none" strike="noStrike">
              <a:solidFill>
                <a:srgbClr val="000000"/>
              </a:solidFill>
              <a:latin typeface="Arial"/>
              <a:ea typeface="Arial"/>
              <a:cs typeface="Arial"/>
              <a:sym typeface="Arial"/>
            </a:endParaRPr>
          </a:p>
        </p:txBody>
      </p:sp>
      <p:pic>
        <p:nvPicPr>
          <p:cNvPr id="214" name="Google Shape;214;p19"/>
          <p:cNvPicPr preferRelativeResize="0"/>
          <p:nvPr/>
        </p:nvPicPr>
        <p:blipFill>
          <a:blip r:embed="rId3">
            <a:alphaModFix/>
          </a:blip>
          <a:stretch>
            <a:fillRect/>
          </a:stretch>
        </p:blipFill>
        <p:spPr>
          <a:xfrm>
            <a:off x="766288" y="1139720"/>
            <a:ext cx="7611424" cy="39427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nvSpPr>
        <p:spPr>
          <a:xfrm>
            <a:off x="382868" y="249495"/>
            <a:ext cx="38935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Integrantes</a:t>
            </a:r>
            <a:endParaRPr/>
          </a:p>
        </p:txBody>
      </p:sp>
      <p:sp>
        <p:nvSpPr>
          <p:cNvPr id="111" name="Google Shape;111;p2"/>
          <p:cNvSpPr txBox="1"/>
          <p:nvPr/>
        </p:nvSpPr>
        <p:spPr>
          <a:xfrm>
            <a:off x="3172027" y="2055973"/>
            <a:ext cx="34899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a:solidFill>
                  <a:srgbClr val="404040"/>
                </a:solidFill>
              </a:rPr>
              <a:t>SCRUM 6</a:t>
            </a:r>
            <a:endParaRPr>
              <a:solidFill>
                <a:srgbClr val="404040"/>
              </a:solidFill>
            </a:endParaRPr>
          </a:p>
          <a:p>
            <a:pPr indent="0" lvl="0" marL="0" marR="0" rtl="0" algn="l">
              <a:lnSpc>
                <a:spcPct val="100000"/>
              </a:lnSpc>
              <a:spcBef>
                <a:spcPts val="0"/>
              </a:spcBef>
              <a:spcAft>
                <a:spcPts val="0"/>
              </a:spcAft>
              <a:buNone/>
            </a:pPr>
            <a:r>
              <a:rPr lang="es-ES">
                <a:solidFill>
                  <a:srgbClr val="404040"/>
                </a:solidFill>
              </a:rPr>
              <a:t>Mariana Barreto Castro</a:t>
            </a:r>
            <a:br>
              <a:rPr lang="es-ES">
                <a:solidFill>
                  <a:srgbClr val="404040"/>
                </a:solidFill>
              </a:rPr>
            </a:br>
            <a:r>
              <a:rPr lang="es-ES">
                <a:solidFill>
                  <a:srgbClr val="404040"/>
                </a:solidFill>
              </a:rPr>
              <a:t>Juan Camilo Torres Rojas</a:t>
            </a:r>
            <a:endParaRPr>
              <a:solidFill>
                <a:srgbClr val="404040"/>
              </a:solidFill>
            </a:endParaRPr>
          </a:p>
          <a:p>
            <a:pPr indent="0" lvl="0" marL="0" marR="0" rtl="0" algn="l">
              <a:lnSpc>
                <a:spcPct val="100000"/>
              </a:lnSpc>
              <a:spcBef>
                <a:spcPts val="0"/>
              </a:spcBef>
              <a:spcAft>
                <a:spcPts val="0"/>
              </a:spcAft>
              <a:buNone/>
            </a:pPr>
            <a:r>
              <a:rPr lang="es-ES">
                <a:solidFill>
                  <a:srgbClr val="404040"/>
                </a:solidFill>
              </a:rPr>
              <a:t>Gabriela Castiblanco Castiblanco</a:t>
            </a:r>
            <a:endParaRPr>
              <a:solidFill>
                <a:srgbClr val="404040"/>
              </a:solidFill>
            </a:endParaRPr>
          </a:p>
          <a:p>
            <a:pPr indent="0" lvl="0" marL="0" marR="0" rtl="0" algn="l">
              <a:lnSpc>
                <a:spcPct val="100000"/>
              </a:lnSpc>
              <a:spcBef>
                <a:spcPts val="0"/>
              </a:spcBef>
              <a:spcAft>
                <a:spcPts val="0"/>
              </a:spcAft>
              <a:buNone/>
            </a:pPr>
            <a:r>
              <a:rPr lang="es-ES">
                <a:solidFill>
                  <a:srgbClr val="404040"/>
                </a:solidFill>
              </a:rPr>
              <a:t>Karol Diley Galvin Gonzalez</a:t>
            </a:r>
            <a:endParaRPr>
              <a:solidFill>
                <a:srgbClr val="40404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nvSpPr>
        <p:spPr>
          <a:xfrm>
            <a:off x="0" y="249495"/>
            <a:ext cx="91440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de Despliegue</a:t>
            </a:r>
            <a:endParaRPr b="0" i="0" sz="1400" u="none" cap="none" strike="noStrike">
              <a:solidFill>
                <a:srgbClr val="000000"/>
              </a:solidFill>
              <a:latin typeface="Arial"/>
              <a:ea typeface="Arial"/>
              <a:cs typeface="Arial"/>
              <a:sym typeface="Arial"/>
            </a:endParaRPr>
          </a:p>
        </p:txBody>
      </p:sp>
      <p:pic>
        <p:nvPicPr>
          <p:cNvPr id="220" name="Google Shape;220;p20"/>
          <p:cNvPicPr preferRelativeResize="0"/>
          <p:nvPr/>
        </p:nvPicPr>
        <p:blipFill>
          <a:blip r:embed="rId3">
            <a:alphaModFix/>
          </a:blip>
          <a:stretch>
            <a:fillRect/>
          </a:stretch>
        </p:blipFill>
        <p:spPr>
          <a:xfrm>
            <a:off x="525775" y="1200795"/>
            <a:ext cx="8092447" cy="39427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1"/>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Diagrama Entidad Relación</a:t>
            </a:r>
            <a:endParaRPr b="0" i="0" sz="1400" u="none" cap="none" strike="noStrike">
              <a:solidFill>
                <a:srgbClr val="000000"/>
              </a:solidFill>
              <a:latin typeface="Arial"/>
              <a:ea typeface="Arial"/>
              <a:cs typeface="Arial"/>
              <a:sym typeface="Arial"/>
            </a:endParaRPr>
          </a:p>
        </p:txBody>
      </p:sp>
      <p:pic>
        <p:nvPicPr>
          <p:cNvPr id="226" name="Google Shape;226;p21"/>
          <p:cNvPicPr preferRelativeResize="0"/>
          <p:nvPr/>
        </p:nvPicPr>
        <p:blipFill>
          <a:blip r:embed="rId3">
            <a:alphaModFix/>
          </a:blip>
          <a:stretch>
            <a:fillRect/>
          </a:stretch>
        </p:blipFill>
        <p:spPr>
          <a:xfrm>
            <a:off x="1992175" y="1139550"/>
            <a:ext cx="4576750" cy="394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Modelo Relacional</a:t>
            </a:r>
            <a:endParaRPr b="1" i="0" sz="3600" u="none" cap="none" strike="noStrike">
              <a:solidFill>
                <a:schemeClr val="lt1"/>
              </a:solidFill>
              <a:latin typeface="Calibri"/>
              <a:ea typeface="Calibri"/>
              <a:cs typeface="Calibri"/>
              <a:sym typeface="Calibri"/>
            </a:endParaRPr>
          </a:p>
        </p:txBody>
      </p:sp>
      <p:pic>
        <p:nvPicPr>
          <p:cNvPr id="232" name="Google Shape;232;p22"/>
          <p:cNvPicPr preferRelativeResize="0"/>
          <p:nvPr/>
        </p:nvPicPr>
        <p:blipFill>
          <a:blip r:embed="rId3">
            <a:alphaModFix/>
          </a:blip>
          <a:stretch>
            <a:fillRect/>
          </a:stretch>
        </p:blipFill>
        <p:spPr>
          <a:xfrm>
            <a:off x="2392525" y="1143400"/>
            <a:ext cx="4326949" cy="39369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nvSpPr>
        <p:spPr>
          <a:xfrm>
            <a:off x="0" y="249495"/>
            <a:ext cx="91440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Calibri"/>
                <a:ea typeface="Calibri"/>
                <a:cs typeface="Calibri"/>
                <a:sym typeface="Calibri"/>
              </a:rPr>
              <a:t>Diccionario de Datos</a:t>
            </a:r>
            <a:endParaRPr b="0" i="0" sz="1400" u="none" cap="none" strike="noStrike">
              <a:solidFill>
                <a:srgbClr val="000000"/>
              </a:solidFill>
              <a:latin typeface="Arial"/>
              <a:ea typeface="Arial"/>
              <a:cs typeface="Arial"/>
              <a:sym typeface="Arial"/>
            </a:endParaRPr>
          </a:p>
        </p:txBody>
      </p:sp>
      <p:pic>
        <p:nvPicPr>
          <p:cNvPr id="238" name="Google Shape;238;p23"/>
          <p:cNvPicPr preferRelativeResize="0"/>
          <p:nvPr/>
        </p:nvPicPr>
        <p:blipFill>
          <a:blip r:embed="rId3">
            <a:alphaModFix/>
          </a:blip>
          <a:stretch>
            <a:fillRect/>
          </a:stretch>
        </p:blipFill>
        <p:spPr>
          <a:xfrm>
            <a:off x="988000" y="1273000"/>
            <a:ext cx="7168000" cy="324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descr="Imagen que contiene Interfaz de usuario gráfica&#10;&#10;Descripción generada automáticamente" id="243" name="Google Shape;243;p24"/>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nvSpPr>
        <p:spPr>
          <a:xfrm>
            <a:off x="382868" y="249495"/>
            <a:ext cx="238938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Abstract</a:t>
            </a:r>
            <a:endParaRPr b="1" i="0" sz="3600" u="none" cap="none" strike="noStrike">
              <a:solidFill>
                <a:schemeClr val="lt1"/>
              </a:solidFill>
              <a:latin typeface="Arial"/>
              <a:ea typeface="Arial"/>
              <a:cs typeface="Arial"/>
              <a:sym typeface="Arial"/>
            </a:endParaRPr>
          </a:p>
        </p:txBody>
      </p:sp>
      <p:sp>
        <p:nvSpPr>
          <p:cNvPr id="117" name="Google Shape;117;p3"/>
          <p:cNvSpPr txBox="1"/>
          <p:nvPr/>
        </p:nvSpPr>
        <p:spPr>
          <a:xfrm>
            <a:off x="3172027" y="2055973"/>
            <a:ext cx="3489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s-ES">
                <a:solidFill>
                  <a:srgbClr val="404040"/>
                </a:solidFill>
              </a:rPr>
              <a:t>f</a:t>
            </a:r>
            <a:endParaRPr>
              <a:solidFill>
                <a:srgbClr val="40404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nvSpPr>
        <p:spPr>
          <a:xfrm>
            <a:off x="382868" y="249495"/>
            <a:ext cx="667371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Planteamiento del Problema</a:t>
            </a:r>
            <a:endParaRPr/>
          </a:p>
        </p:txBody>
      </p:sp>
      <p:sp>
        <p:nvSpPr>
          <p:cNvPr id="123" name="Google Shape;123;p4"/>
          <p:cNvSpPr txBox="1"/>
          <p:nvPr/>
        </p:nvSpPr>
        <p:spPr>
          <a:xfrm>
            <a:off x="109800" y="1437175"/>
            <a:ext cx="8924400" cy="312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ES">
                <a:solidFill>
                  <a:schemeClr val="dk1"/>
                </a:solidFill>
              </a:rPr>
              <a:t>Indrugs busca beneficiar a la población de adultos mayores y con discapacidades (deficiencias físicas, mentales, intelectuales o sensoriales), centrándose en las EPS con el fin de que los pacientes de diversas entidades sean beneficiarios del producto, Indrugs es un sistema que permitirá a las personas solicitar sus medicamentos a domicilio de manera gratuita, debido a que en algunas ocasiones por diversas circunstancias este tipo de población no puede desplazarse a los centros de distribución de medicamentos y así reclamarlos, además su función es recordarle a estos pacientes cuando tomar sus medicamentos, en que fecha se acaban y tener control de sus tratamientos.</a:t>
            </a:r>
            <a:endParaRPr>
              <a:solidFill>
                <a:schemeClr val="dk1"/>
              </a:solidFill>
            </a:endParaRPr>
          </a:p>
          <a:p>
            <a:pPr indent="0" lvl="0" marL="0" rtl="0" algn="just">
              <a:lnSpc>
                <a:spcPct val="115000"/>
              </a:lnSpc>
              <a:spcBef>
                <a:spcPts val="0"/>
              </a:spcBef>
              <a:spcAft>
                <a:spcPts val="0"/>
              </a:spcAft>
              <a:buNone/>
            </a:pPr>
            <a:r>
              <a:rPr lang="es-ES">
                <a:solidFill>
                  <a:schemeClr val="dk1"/>
                </a:solidFill>
              </a:rPr>
              <a:t>Como se mencionó actualmente la población de adultos mayores y con discapacidades (deficiencias físicas, mentales, intelectuales o sensoriales) tienen una dificultad y es reclamar sus medicamentos y hacer un seguimiento del consumo de estos medicamentos, esto ocasiona graves problemas en la salud, ya que si no pueden tomar su tratamiento o no lo toman cuando debe ser, afectan su salud. Por ello en solución a esto se propone el sistema de información Indrugs.</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Justificación del Proyecto</a:t>
            </a:r>
            <a:endParaRPr/>
          </a:p>
        </p:txBody>
      </p:sp>
      <p:sp>
        <p:nvSpPr>
          <p:cNvPr id="129" name="Google Shape;129;p5"/>
          <p:cNvSpPr txBox="1"/>
          <p:nvPr/>
        </p:nvSpPr>
        <p:spPr>
          <a:xfrm>
            <a:off x="263525" y="2180950"/>
            <a:ext cx="8572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solidFill>
                  <a:schemeClr val="dk1"/>
                </a:solidFill>
              </a:rPr>
              <a:t>Indrugs está diseñado para mejorar la calidad de los procesos que tiene que pasar los paciente, adultos mayores y/o personas discapacitadas (con deficiencias físicas, mentales, intelectuales o sensoriales), al momento de reclamar sus medicamentos y llevar un control sobre sus tratamientos, y así facilitar su desplazamiento y mejorar su salud. Brindando un servicio eficiente por parte de las EPS y los centros de dispensación, contribuyendo y generando nuevos empleos alrededor de Bogotá.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Objetivo General</a:t>
            </a:r>
            <a:endParaRPr/>
          </a:p>
        </p:txBody>
      </p:sp>
      <p:sp>
        <p:nvSpPr>
          <p:cNvPr id="135" name="Google Shape;135;p6"/>
          <p:cNvSpPr txBox="1"/>
          <p:nvPr/>
        </p:nvSpPr>
        <p:spPr>
          <a:xfrm>
            <a:off x="382875" y="1956150"/>
            <a:ext cx="8112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solidFill>
                  <a:schemeClr val="dk1"/>
                </a:solidFill>
              </a:rPr>
              <a:t>Desarrollar un sistema de información que permita facilitar la entrega y consumo de medicamentos para las personas discapacitadas o adultos mayores.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Objetivo Específicos</a:t>
            </a:r>
            <a:endParaRPr/>
          </a:p>
        </p:txBody>
      </p:sp>
      <p:sp>
        <p:nvSpPr>
          <p:cNvPr id="141" name="Google Shape;141;p7"/>
          <p:cNvSpPr txBox="1"/>
          <p:nvPr/>
        </p:nvSpPr>
        <p:spPr>
          <a:xfrm>
            <a:off x="235950" y="1613650"/>
            <a:ext cx="8672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solidFill>
                  <a:schemeClr val="dk1"/>
                </a:solidFill>
              </a:rPr>
              <a:t> </a:t>
            </a:r>
            <a:endParaRPr>
              <a:solidFill>
                <a:schemeClr val="dk1"/>
              </a:solidFill>
            </a:endParaRPr>
          </a:p>
          <a:p>
            <a:pPr indent="0" lvl="0" marL="0" rtl="0" algn="l">
              <a:spcBef>
                <a:spcPts val="0"/>
              </a:spcBef>
              <a:spcAft>
                <a:spcPts val="0"/>
              </a:spcAft>
              <a:buNone/>
            </a:pPr>
            <a:r>
              <a:rPr lang="es-ES">
                <a:solidFill>
                  <a:schemeClr val="dk1"/>
                </a:solidFill>
              </a:rPr>
              <a:t>-Facilitar una herramienta que les permita a las personas con discapacidades y/o adultos mayores recibir sus medicamentos desde sus casas.</a:t>
            </a:r>
            <a:endParaRPr>
              <a:solidFill>
                <a:schemeClr val="dk1"/>
              </a:solidFill>
            </a:endParaRPr>
          </a:p>
          <a:p>
            <a:pPr indent="0" lvl="0" marL="0" rtl="0" algn="l">
              <a:spcBef>
                <a:spcPts val="0"/>
              </a:spcBef>
              <a:spcAft>
                <a:spcPts val="0"/>
              </a:spcAft>
              <a:buNone/>
            </a:pPr>
            <a:r>
              <a:rPr lang="es-ES">
                <a:solidFill>
                  <a:schemeClr val="dk1"/>
                </a:solidFill>
              </a:rPr>
              <a:t>. </a:t>
            </a:r>
            <a:endParaRPr>
              <a:solidFill>
                <a:schemeClr val="dk1"/>
              </a:solidFill>
            </a:endParaRPr>
          </a:p>
          <a:p>
            <a:pPr indent="0" lvl="0" marL="0" rtl="0" algn="l">
              <a:spcBef>
                <a:spcPts val="0"/>
              </a:spcBef>
              <a:spcAft>
                <a:spcPts val="0"/>
              </a:spcAft>
              <a:buNone/>
            </a:pPr>
            <a:r>
              <a:rPr lang="es-ES">
                <a:solidFill>
                  <a:schemeClr val="dk1"/>
                </a:solidFill>
              </a:rPr>
              <a:t>-Facilitar a las personas discapacitadas y/o adultos mayores el control y regulación de sus medicamentos.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-Generar un horario óptimo de consumo de los medicamentos de cada paciente.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-Facilitar el seguimiento a la solicitud del domicilio realizado.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ES">
                <a:solidFill>
                  <a:schemeClr val="dk1"/>
                </a:solidFill>
              </a:rPr>
              <a:t>-Generar notificaciones anticipadas del vencimiento de formulación médica.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Delimitación y Alcance</a:t>
            </a:r>
            <a:endParaRPr/>
          </a:p>
        </p:txBody>
      </p:sp>
      <p:sp>
        <p:nvSpPr>
          <p:cNvPr id="147" name="Google Shape;147;p8"/>
          <p:cNvSpPr txBox="1"/>
          <p:nvPr/>
        </p:nvSpPr>
        <p:spPr>
          <a:xfrm>
            <a:off x="382875" y="1790125"/>
            <a:ext cx="796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solidFill>
                  <a:schemeClr val="dk1"/>
                </a:solidFill>
              </a:rPr>
              <a:t>Indrugs tiene proyectado brindar una solución y beneficios a la población de personas discapacitadas y adultos mayores en Bogotá y así mejorar la salud de las personas y la calidad de las EPS y centros de dispensación de medicamentos.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nvSpPr>
        <p:spPr>
          <a:xfrm>
            <a:off x="382868" y="249495"/>
            <a:ext cx="601793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3600" u="none" cap="none" strike="noStrike">
                <a:solidFill>
                  <a:schemeClr val="lt1"/>
                </a:solidFill>
                <a:latin typeface="Arial"/>
                <a:ea typeface="Arial"/>
                <a:cs typeface="Arial"/>
                <a:sym typeface="Arial"/>
              </a:rPr>
              <a:t>Diagrama de Procesos</a:t>
            </a:r>
            <a:endParaRPr/>
          </a:p>
        </p:txBody>
      </p:sp>
      <p:pic>
        <p:nvPicPr>
          <p:cNvPr id="153" name="Google Shape;153;p9"/>
          <p:cNvPicPr preferRelativeResize="0"/>
          <p:nvPr/>
        </p:nvPicPr>
        <p:blipFill rotWithShape="1">
          <a:blip r:embed="rId3">
            <a:alphaModFix/>
          </a:blip>
          <a:srcRect b="4951" l="4968" r="3698" t="9233"/>
          <a:stretch/>
        </p:blipFill>
        <p:spPr>
          <a:xfrm>
            <a:off x="1317825" y="1129550"/>
            <a:ext cx="6508345" cy="4013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2019-11-27T03:16:21Z</dcterms:created>
  <dc:creator>Leonardo Cantor</dc:creator>
</cp:coreProperties>
</file>