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ho%E2%80%93Corasick_algorithm#cite_note-1" TargetMode="External"/><Relationship Id="rId2" Type="http://schemas.openxmlformats.org/officeDocument/2006/relationships/hyperlink" Target="https://en.wikipedia.org/wiki/Alfred_V._Ah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8B3DA-BAC0-4E98-8CAF-B1CED6BD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Tweet_search</a:t>
            </a:r>
            <a:br>
              <a:rPr lang="en-US" sz="4400"/>
            </a:br>
            <a:r>
              <a:rPr lang="en-US" sz="4400"/>
              <a:t>aho-corasick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D11D-5868-420A-9283-E8DD0906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Yiwei zhang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D40F3-2101-44B3-B85A-6D647D07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8" r="31602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105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474D-9207-45F9-9C6C-10627A78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</a:t>
            </a:r>
            <a:r>
              <a:rPr lang="en-US" dirty="0" err="1"/>
              <a:t>aho-corasick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F945-DF96-48F5-BBB6-1A62FA06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Corasick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string_searching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invented by 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Alfred V. Ah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Alfred V. </a:t>
            </a:r>
            <a:r>
              <a:rPr lang="en-US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Alfred V. Ah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 Margaret J.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Corasick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1975.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It is a kind of dictionary-matching algorithm that locates elements of a finite set of strings (the "dictionary") within an input text.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8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6749-FBA1-4816-BADA-567AE1E4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urw-din"/>
              </a:rPr>
              <a:t>Preprocessing 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6933-4275-4C63-8AD4-E73E92C22C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1. </a:t>
            </a:r>
            <a:r>
              <a:rPr lang="en-US" dirty="0">
                <a:latin typeface="urw-din"/>
              </a:rPr>
              <a:t>Build the </a:t>
            </a:r>
            <a:r>
              <a:rPr lang="en-US" dirty="0" err="1">
                <a:latin typeface="urw-din"/>
              </a:rPr>
              <a:t>Trie</a:t>
            </a:r>
            <a:r>
              <a:rPr lang="en-US" dirty="0">
                <a:latin typeface="urw-din"/>
              </a:rPr>
              <a:t> of all words.</a:t>
            </a:r>
          </a:p>
          <a:p>
            <a:r>
              <a:rPr lang="en-US" dirty="0">
                <a:latin typeface="urw-din"/>
              </a:rPr>
              <a:t>2. create success transactions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32FAA6-6560-4C91-96CA-C72C738D19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02AB15-9DF0-458F-A648-1BAA4D59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14" y="2393805"/>
            <a:ext cx="4467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F042-3486-4CCA-9CCD-CDF7E435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F6D1-BF6F-44A4-9137-23AD903F4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the failed transactions</a:t>
            </a:r>
          </a:p>
          <a:p>
            <a:r>
              <a:rPr lang="en-US" dirty="0"/>
              <a:t>Through BFS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EFD21-D711-4667-A47E-01B150FD3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4456" y="2595562"/>
            <a:ext cx="4819650" cy="3190875"/>
          </a:xfrm>
        </p:spPr>
      </p:pic>
    </p:spTree>
    <p:extLst>
      <p:ext uri="{BB962C8B-B14F-4D97-AF65-F5344CB8AC3E}">
        <p14:creationId xmlns:p14="http://schemas.microsoft.com/office/powerpoint/2010/main" val="294748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4BA-DF0B-49CA-9C4D-F99EB7DC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urw-din"/>
              </a:rPr>
              <a:t>Matching </a:t>
            </a:r>
            <a:br>
              <a:rPr lang="en-US" b="0" i="0" dirty="0"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D33C-6B92-4F47-A577-C7EE4EA0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5215"/>
            <a:ext cx="10668000" cy="381808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urw-din"/>
              </a:rPr>
              <a:t> Traverse the given text over built automaton to find all matching words.</a:t>
            </a:r>
            <a:br>
              <a:rPr lang="en-US" b="0" i="0" dirty="0">
                <a:effectLst/>
                <a:latin typeface="urw-din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6E43B-043B-4D2D-8C35-8D5BC976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6" y="2460172"/>
            <a:ext cx="4948382" cy="37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CBD3-93A7-46BA-88F3-4C14EDAF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15F8-3C2E-4254-B388-FC5BCD11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Given an input text and an array of k words, array[], find all occurrences of all words in the input text. Let 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n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be the length of text and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 m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be the total number characters in all words, i.e. m = length(array[0]) + length(array[1]) + … + length(array[k-1]). Here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 k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is total numbers of input words.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urw-din"/>
              </a:rPr>
              <a:t>Aho-Corasick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 Algorithm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finds all words in</a:t>
            </a:r>
            <a:r>
              <a:rPr lang="en-US" b="1" i="1" dirty="0">
                <a:solidFill>
                  <a:schemeClr val="tx1"/>
                </a:solidFill>
                <a:effectLst/>
                <a:latin typeface="urw-din"/>
              </a:rPr>
              <a:t> O(n + m + z)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time where 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z 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is total number of occurrences of words in text.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7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048A-0995-4953-BC22-D85634FF7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B4054-FB8D-450C-8C98-C5CD2E3F8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3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C322D"/>
      </a:dk2>
      <a:lt2>
        <a:srgbClr val="E8E3E2"/>
      </a:lt2>
      <a:accent1>
        <a:srgbClr val="25AECF"/>
      </a:accent1>
      <a:accent2>
        <a:srgbClr val="14B692"/>
      </a:accent2>
      <a:accent3>
        <a:srgbClr val="21B857"/>
      </a:accent3>
      <a:accent4>
        <a:srgbClr val="1EBC14"/>
      </a:accent4>
      <a:accent5>
        <a:srgbClr val="66B420"/>
      </a:accent5>
      <a:accent6>
        <a:srgbClr val="99A912"/>
      </a:accent6>
      <a:hlink>
        <a:srgbClr val="BF58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urw-din</vt:lpstr>
      <vt:lpstr>Arial</vt:lpstr>
      <vt:lpstr>Avenir Next LT Pro</vt:lpstr>
      <vt:lpstr>Avenir Next LT Pro Light</vt:lpstr>
      <vt:lpstr>Sitka Subheading</vt:lpstr>
      <vt:lpstr>PebbleVTI</vt:lpstr>
      <vt:lpstr>Tweet_search aho-corasick algorithm</vt:lpstr>
      <vt:lpstr>Introduction of aho-corasick algorithm</vt:lpstr>
      <vt:lpstr>Preprocessing  </vt:lpstr>
      <vt:lpstr>prepocessing</vt:lpstr>
      <vt:lpstr>Matching  </vt:lpstr>
      <vt:lpstr>Time complexity  </vt:lpstr>
      <vt:lpstr>Code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Tweet_search aho-corasick algorithm</dc:title>
  <dc:creator>yiwei zhang</dc:creator>
  <cp:lastModifiedBy>yiwei zhang</cp:lastModifiedBy>
  <cp:revision>1</cp:revision>
  <dcterms:created xsi:type="dcterms:W3CDTF">2021-12-09T15:11:48Z</dcterms:created>
  <dcterms:modified xsi:type="dcterms:W3CDTF">2021-12-09T15:44:19Z</dcterms:modified>
</cp:coreProperties>
</file>