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5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45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06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7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33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8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6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0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A96F-6219-45A4-B6EA-112751388BAD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F0C-69C9-4DA3-B8BB-BEF30E651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51520" y="260648"/>
            <a:ext cx="8712968" cy="3888432"/>
          </a:xfrm>
          <a:prstGeom prst="roundRect">
            <a:avLst/>
          </a:prstGeom>
          <a:solidFill>
            <a:srgbClr val="C00000"/>
          </a:solidFill>
          <a:ln>
            <a:solidFill>
              <a:srgbClr val="00B05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3600" dirty="0" smtClean="0"/>
          </a:p>
          <a:p>
            <a:pPr algn="just"/>
            <a:endParaRPr lang="pt-BR" sz="3600" dirty="0"/>
          </a:p>
          <a:p>
            <a:pPr algn="just"/>
            <a:endParaRPr lang="pt-BR" sz="3600" dirty="0" smtClean="0"/>
          </a:p>
          <a:p>
            <a:pPr algn="ctr"/>
            <a:r>
              <a:rPr lang="pt-BR" sz="3100" b="1" dirty="0">
                <a:solidFill>
                  <a:schemeClr val="tx1"/>
                </a:solidFill>
                <a:latin typeface="Lucida Sans" panose="020B0602030504020204" pitchFamily="34" charset="0"/>
              </a:rPr>
              <a:t>Salete, a gata </a:t>
            </a:r>
            <a:r>
              <a:rPr lang="pt-BR" sz="31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crítica </a:t>
            </a:r>
            <a:r>
              <a:rPr lang="pt-BR" sz="3100" b="1" dirty="0">
                <a:solidFill>
                  <a:schemeClr val="tx1"/>
                </a:solidFill>
                <a:latin typeface="Lucida Sans" panose="020B0602030504020204" pitchFamily="34" charset="0"/>
              </a:rPr>
              <a:t>de filmes de </a:t>
            </a:r>
            <a:r>
              <a:rPr lang="pt-BR" sz="31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terror</a:t>
            </a:r>
          </a:p>
          <a:p>
            <a:pPr algn="ctr"/>
            <a:endParaRPr lang="pt-BR" sz="3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just"/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Aqui você pode se atualizar sobre filmes recentemente lançados, pode ler as críticas </a:t>
            </a:r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da </a:t>
            </a:r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gata </a:t>
            </a:r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Salete, explicações, conhecer </a:t>
            </a:r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a nova plataforma do Terror e acha </a:t>
            </a:r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um </a:t>
            </a:r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gatinho pra adotar. Que tal?</a:t>
            </a:r>
          </a:p>
          <a:p>
            <a:pPr algn="just"/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endParaRPr lang="pt-BR" sz="3600" dirty="0"/>
          </a:p>
          <a:p>
            <a:pPr algn="just"/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4272717"/>
            <a:ext cx="2001519" cy="158148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15736" y="4272718"/>
            <a:ext cx="2001519" cy="15814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48" y="4272719"/>
            <a:ext cx="2001519" cy="158148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0760" y="4272717"/>
            <a:ext cx="2001519" cy="158148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2" y="4272718"/>
            <a:ext cx="2001519" cy="15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51520" y="260648"/>
            <a:ext cx="8712968" cy="3888432"/>
          </a:xfrm>
          <a:prstGeom prst="roundRect">
            <a:avLst/>
          </a:prstGeom>
          <a:solidFill>
            <a:srgbClr val="C00000"/>
          </a:solidFill>
          <a:ln>
            <a:solidFill>
              <a:srgbClr val="00B05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3600" dirty="0" smtClean="0"/>
          </a:p>
          <a:p>
            <a:pPr algn="just"/>
            <a:endParaRPr lang="pt-BR" sz="3600" dirty="0"/>
          </a:p>
          <a:p>
            <a:pPr algn="just"/>
            <a:endParaRPr lang="pt-BR" sz="3600" dirty="0" smtClean="0"/>
          </a:p>
          <a:p>
            <a:pPr algn="ctr"/>
            <a:r>
              <a:rPr lang="pt-BR" sz="3100" b="1" dirty="0">
                <a:solidFill>
                  <a:schemeClr val="tx1"/>
                </a:solidFill>
                <a:latin typeface="Lucida Sans" panose="020B0602030504020204" pitchFamily="34" charset="0"/>
              </a:rPr>
              <a:t>Salete, a gata </a:t>
            </a:r>
            <a:r>
              <a:rPr lang="pt-BR" sz="31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crítica </a:t>
            </a:r>
            <a:r>
              <a:rPr lang="pt-BR" sz="3100" b="1" dirty="0">
                <a:solidFill>
                  <a:schemeClr val="tx1"/>
                </a:solidFill>
                <a:latin typeface="Lucida Sans" panose="020B0602030504020204" pitchFamily="34" charset="0"/>
              </a:rPr>
              <a:t>de filmes de </a:t>
            </a:r>
            <a:r>
              <a:rPr lang="pt-BR" sz="3100" b="1" dirty="0" smtClean="0">
                <a:solidFill>
                  <a:schemeClr val="tx1"/>
                </a:solidFill>
                <a:latin typeface="Lucida Sans" panose="020B0602030504020204" pitchFamily="34" charset="0"/>
              </a:rPr>
              <a:t>terror</a:t>
            </a:r>
          </a:p>
          <a:p>
            <a:pPr algn="ctr"/>
            <a:endParaRPr lang="pt-BR" sz="3200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algn="just"/>
            <a:r>
              <a:rPr lang="pt-BR" sz="2800" b="1" dirty="0" smtClean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  <a:latin typeface="Lucida Sans" pitchFamily="34" charset="0"/>
              </a:rPr>
              <a:t>Aqui você pode se atualizar sobre filmes recentemente lançados, que estão para lançar e também pode ler as críticas e interpretações da gata Salete.</a:t>
            </a:r>
            <a:endParaRPr lang="pt-BR" sz="2800" b="1" dirty="0">
              <a:ln>
                <a:solidFill>
                  <a:srgbClr val="C00000"/>
                </a:solidFill>
              </a:ln>
              <a:solidFill>
                <a:schemeClr val="tx1"/>
              </a:solidFill>
              <a:latin typeface="Lucida Sans" pitchFamily="34" charset="0"/>
            </a:endParaRPr>
          </a:p>
          <a:p>
            <a:pPr algn="just"/>
            <a:endParaRPr lang="pt-BR" sz="3600" dirty="0" smtClean="0">
              <a:solidFill>
                <a:schemeClr val="bg1"/>
              </a:solidFill>
            </a:endParaRPr>
          </a:p>
          <a:p>
            <a:pPr algn="just"/>
            <a:endParaRPr lang="pt-BR" sz="3600" dirty="0"/>
          </a:p>
          <a:p>
            <a:pPr algn="just"/>
            <a:endParaRPr lang="pt-BR" sz="3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4272717"/>
            <a:ext cx="2001519" cy="158148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15736" y="4272718"/>
            <a:ext cx="2001519" cy="158148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48" y="4272719"/>
            <a:ext cx="2001519" cy="158148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0760" y="4272717"/>
            <a:ext cx="2001519" cy="158148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2" y="4272718"/>
            <a:ext cx="2001519" cy="1581487"/>
          </a:xfrm>
          <a:prstGeom prst="rect">
            <a:avLst/>
          </a:prstGeom>
        </p:spPr>
      </p:pic>
      <p:pic>
        <p:nvPicPr>
          <p:cNvPr id="2050" name="Picture 2" descr="Resultado de imagem para malÃ­g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0"/>
            <a:ext cx="5148064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us fil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8812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75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</Words>
  <Application>Microsoft Office PowerPoint</Application>
  <PresentationFormat>Apresentação na tela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Fabio</cp:lastModifiedBy>
  <cp:revision>17</cp:revision>
  <dcterms:created xsi:type="dcterms:W3CDTF">2018-11-08T20:02:57Z</dcterms:created>
  <dcterms:modified xsi:type="dcterms:W3CDTF">2019-04-10T02:04:14Z</dcterms:modified>
</cp:coreProperties>
</file>