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183" y="2627743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89" h="885825">
                <a:moveTo>
                  <a:pt x="919492" y="533552"/>
                </a:moveTo>
                <a:lnTo>
                  <a:pt x="898931" y="576516"/>
                </a:lnTo>
                <a:lnTo>
                  <a:pt x="861491" y="636473"/>
                </a:lnTo>
                <a:lnTo>
                  <a:pt x="815352" y="690029"/>
                </a:lnTo>
                <a:lnTo>
                  <a:pt x="773404" y="726325"/>
                </a:lnTo>
                <a:lnTo>
                  <a:pt x="727125" y="756907"/>
                </a:lnTo>
                <a:lnTo>
                  <a:pt x="677316" y="781316"/>
                </a:lnTo>
                <a:lnTo>
                  <a:pt x="624776" y="799109"/>
                </a:lnTo>
                <a:lnTo>
                  <a:pt x="556831" y="812634"/>
                </a:lnTo>
                <a:lnTo>
                  <a:pt x="522363" y="815111"/>
                </a:lnTo>
                <a:lnTo>
                  <a:pt x="487578" y="814730"/>
                </a:lnTo>
                <a:lnTo>
                  <a:pt x="447687" y="811110"/>
                </a:lnTo>
                <a:lnTo>
                  <a:pt x="408355" y="804697"/>
                </a:lnTo>
                <a:lnTo>
                  <a:pt x="369570" y="795489"/>
                </a:lnTo>
                <a:lnTo>
                  <a:pt x="331355" y="783488"/>
                </a:lnTo>
                <a:lnTo>
                  <a:pt x="268693" y="755586"/>
                </a:lnTo>
                <a:lnTo>
                  <a:pt x="210553" y="719188"/>
                </a:lnTo>
                <a:lnTo>
                  <a:pt x="162839" y="675957"/>
                </a:lnTo>
                <a:lnTo>
                  <a:pt x="122555" y="625716"/>
                </a:lnTo>
                <a:lnTo>
                  <a:pt x="101422" y="593559"/>
                </a:lnTo>
                <a:lnTo>
                  <a:pt x="78892" y="547471"/>
                </a:lnTo>
                <a:lnTo>
                  <a:pt x="54902" y="481279"/>
                </a:lnTo>
                <a:lnTo>
                  <a:pt x="39763" y="416128"/>
                </a:lnTo>
                <a:lnTo>
                  <a:pt x="35598" y="399986"/>
                </a:lnTo>
                <a:lnTo>
                  <a:pt x="31953" y="376555"/>
                </a:lnTo>
                <a:lnTo>
                  <a:pt x="31953" y="369011"/>
                </a:lnTo>
                <a:lnTo>
                  <a:pt x="24612" y="308737"/>
                </a:lnTo>
                <a:lnTo>
                  <a:pt x="23037" y="291376"/>
                </a:lnTo>
                <a:lnTo>
                  <a:pt x="22009" y="273977"/>
                </a:lnTo>
                <a:lnTo>
                  <a:pt x="21539" y="256540"/>
                </a:lnTo>
                <a:lnTo>
                  <a:pt x="20193" y="230733"/>
                </a:lnTo>
                <a:lnTo>
                  <a:pt x="4546" y="291909"/>
                </a:lnTo>
                <a:lnTo>
                  <a:pt x="1270" y="331546"/>
                </a:lnTo>
                <a:lnTo>
                  <a:pt x="0" y="371309"/>
                </a:lnTo>
                <a:lnTo>
                  <a:pt x="711" y="411187"/>
                </a:lnTo>
                <a:lnTo>
                  <a:pt x="5676" y="468312"/>
                </a:lnTo>
                <a:lnTo>
                  <a:pt x="16078" y="524700"/>
                </a:lnTo>
                <a:lnTo>
                  <a:pt x="25704" y="563460"/>
                </a:lnTo>
                <a:lnTo>
                  <a:pt x="40665" y="603415"/>
                </a:lnTo>
                <a:lnTo>
                  <a:pt x="82207" y="682739"/>
                </a:lnTo>
                <a:lnTo>
                  <a:pt x="118008" y="728306"/>
                </a:lnTo>
                <a:lnTo>
                  <a:pt x="145478" y="756945"/>
                </a:lnTo>
                <a:lnTo>
                  <a:pt x="193929" y="795921"/>
                </a:lnTo>
                <a:lnTo>
                  <a:pt x="229400" y="818413"/>
                </a:lnTo>
                <a:lnTo>
                  <a:pt x="266700" y="837704"/>
                </a:lnTo>
                <a:lnTo>
                  <a:pt x="305841" y="853782"/>
                </a:lnTo>
                <a:lnTo>
                  <a:pt x="345478" y="866051"/>
                </a:lnTo>
                <a:lnTo>
                  <a:pt x="385673" y="875385"/>
                </a:lnTo>
                <a:lnTo>
                  <a:pt x="426453" y="881799"/>
                </a:lnTo>
                <a:lnTo>
                  <a:pt x="467791" y="885291"/>
                </a:lnTo>
                <a:lnTo>
                  <a:pt x="506374" y="885532"/>
                </a:lnTo>
                <a:lnTo>
                  <a:pt x="544537" y="882408"/>
                </a:lnTo>
                <a:lnTo>
                  <a:pt x="582269" y="875906"/>
                </a:lnTo>
                <a:lnTo>
                  <a:pt x="619569" y="866025"/>
                </a:lnTo>
                <a:lnTo>
                  <a:pt x="682777" y="841514"/>
                </a:lnTo>
                <a:lnTo>
                  <a:pt x="741680" y="807961"/>
                </a:lnTo>
                <a:lnTo>
                  <a:pt x="787349" y="771766"/>
                </a:lnTo>
                <a:lnTo>
                  <a:pt x="827849" y="729856"/>
                </a:lnTo>
                <a:lnTo>
                  <a:pt x="852792" y="697433"/>
                </a:lnTo>
                <a:lnTo>
                  <a:pt x="874115" y="663016"/>
                </a:lnTo>
                <a:lnTo>
                  <a:pt x="891844" y="626618"/>
                </a:lnTo>
                <a:lnTo>
                  <a:pt x="905954" y="588225"/>
                </a:lnTo>
                <a:lnTo>
                  <a:pt x="916635" y="546836"/>
                </a:lnTo>
                <a:lnTo>
                  <a:pt x="919492" y="539800"/>
                </a:lnTo>
                <a:lnTo>
                  <a:pt x="919492" y="533552"/>
                </a:lnTo>
                <a:close/>
              </a:path>
              <a:path w="961389" h="885825">
                <a:moveTo>
                  <a:pt x="961021" y="352907"/>
                </a:moveTo>
                <a:lnTo>
                  <a:pt x="957249" y="285699"/>
                </a:lnTo>
                <a:lnTo>
                  <a:pt x="946848" y="242874"/>
                </a:lnTo>
                <a:lnTo>
                  <a:pt x="930351" y="202018"/>
                </a:lnTo>
                <a:lnTo>
                  <a:pt x="908177" y="163944"/>
                </a:lnTo>
                <a:lnTo>
                  <a:pt x="880706" y="129489"/>
                </a:lnTo>
                <a:lnTo>
                  <a:pt x="849007" y="99949"/>
                </a:lnTo>
                <a:lnTo>
                  <a:pt x="814616" y="74523"/>
                </a:lnTo>
                <a:lnTo>
                  <a:pt x="777544" y="53213"/>
                </a:lnTo>
                <a:lnTo>
                  <a:pt x="737768" y="36017"/>
                </a:lnTo>
                <a:lnTo>
                  <a:pt x="673684" y="16154"/>
                </a:lnTo>
                <a:lnTo>
                  <a:pt x="607593" y="4521"/>
                </a:lnTo>
                <a:lnTo>
                  <a:pt x="548678" y="0"/>
                </a:lnTo>
                <a:lnTo>
                  <a:pt x="519188" y="444"/>
                </a:lnTo>
                <a:lnTo>
                  <a:pt x="489661" y="2692"/>
                </a:lnTo>
                <a:lnTo>
                  <a:pt x="515696" y="8686"/>
                </a:lnTo>
                <a:lnTo>
                  <a:pt x="547776" y="16789"/>
                </a:lnTo>
                <a:lnTo>
                  <a:pt x="591197" y="28994"/>
                </a:lnTo>
                <a:lnTo>
                  <a:pt x="650062" y="49136"/>
                </a:lnTo>
                <a:lnTo>
                  <a:pt x="707313" y="73507"/>
                </a:lnTo>
                <a:lnTo>
                  <a:pt x="743534" y="92176"/>
                </a:lnTo>
                <a:lnTo>
                  <a:pt x="777608" y="113880"/>
                </a:lnTo>
                <a:lnTo>
                  <a:pt x="809523" y="138645"/>
                </a:lnTo>
                <a:lnTo>
                  <a:pt x="839304" y="166458"/>
                </a:lnTo>
                <a:lnTo>
                  <a:pt x="881646" y="224116"/>
                </a:lnTo>
                <a:lnTo>
                  <a:pt x="909866" y="289864"/>
                </a:lnTo>
                <a:lnTo>
                  <a:pt x="922299" y="350621"/>
                </a:lnTo>
                <a:lnTo>
                  <a:pt x="926528" y="412483"/>
                </a:lnTo>
                <a:lnTo>
                  <a:pt x="926706" y="434390"/>
                </a:lnTo>
                <a:lnTo>
                  <a:pt x="926287" y="456272"/>
                </a:lnTo>
                <a:lnTo>
                  <a:pt x="925271" y="478129"/>
                </a:lnTo>
                <a:lnTo>
                  <a:pt x="923658" y="499973"/>
                </a:lnTo>
                <a:lnTo>
                  <a:pt x="919759" y="532511"/>
                </a:lnTo>
                <a:lnTo>
                  <a:pt x="928839" y="510959"/>
                </a:lnTo>
                <a:lnTo>
                  <a:pt x="944257" y="462178"/>
                </a:lnTo>
                <a:lnTo>
                  <a:pt x="953350" y="419773"/>
                </a:lnTo>
                <a:lnTo>
                  <a:pt x="958621" y="386384"/>
                </a:lnTo>
                <a:lnTo>
                  <a:pt x="961021" y="352907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22387" y="2178718"/>
            <a:ext cx="908685" cy="1264920"/>
          </a:xfrm>
          <a:custGeom>
            <a:avLst/>
            <a:gdLst/>
            <a:ahLst/>
            <a:cxnLst/>
            <a:rect l="l" t="t" r="r" b="b"/>
            <a:pathLst>
              <a:path w="908685" h="1264920">
                <a:moveTo>
                  <a:pt x="503945" y="1264914"/>
                </a:moveTo>
                <a:lnTo>
                  <a:pt x="429264" y="1260914"/>
                </a:lnTo>
                <a:lnTo>
                  <a:pt x="389932" y="1254500"/>
                </a:lnTo>
                <a:lnTo>
                  <a:pt x="351158" y="1245293"/>
                </a:lnTo>
                <a:lnTo>
                  <a:pt x="312944" y="1233291"/>
                </a:lnTo>
                <a:lnTo>
                  <a:pt x="250279" y="1205388"/>
                </a:lnTo>
                <a:lnTo>
                  <a:pt x="192140" y="1168984"/>
                </a:lnTo>
                <a:lnTo>
                  <a:pt x="143968" y="1125423"/>
                </a:lnTo>
                <a:lnTo>
                  <a:pt x="103360" y="1074736"/>
                </a:lnTo>
                <a:lnTo>
                  <a:pt x="82222" y="1041997"/>
                </a:lnTo>
                <a:lnTo>
                  <a:pt x="75518" y="1028784"/>
                </a:lnTo>
                <a:lnTo>
                  <a:pt x="72117" y="1022666"/>
                </a:lnTo>
                <a:lnTo>
                  <a:pt x="53599" y="982657"/>
                </a:lnTo>
                <a:lnTo>
                  <a:pt x="44011" y="955401"/>
                </a:lnTo>
                <a:lnTo>
                  <a:pt x="39215" y="942249"/>
                </a:lnTo>
                <a:lnTo>
                  <a:pt x="34663" y="929342"/>
                </a:lnTo>
                <a:lnTo>
                  <a:pt x="30721" y="916702"/>
                </a:lnTo>
                <a:lnTo>
                  <a:pt x="19526" y="864632"/>
                </a:lnTo>
                <a:lnTo>
                  <a:pt x="17703" y="856561"/>
                </a:lnTo>
                <a:lnTo>
                  <a:pt x="15621" y="848490"/>
                </a:lnTo>
                <a:lnTo>
                  <a:pt x="13017" y="832869"/>
                </a:lnTo>
                <a:lnTo>
                  <a:pt x="12496" y="825058"/>
                </a:lnTo>
                <a:lnTo>
                  <a:pt x="11715" y="817508"/>
                </a:lnTo>
                <a:lnTo>
                  <a:pt x="10296" y="806593"/>
                </a:lnTo>
                <a:lnTo>
                  <a:pt x="8949" y="795801"/>
                </a:lnTo>
                <a:lnTo>
                  <a:pt x="7944" y="785252"/>
                </a:lnTo>
                <a:lnTo>
                  <a:pt x="7550" y="775070"/>
                </a:lnTo>
                <a:lnTo>
                  <a:pt x="5419" y="757754"/>
                </a:lnTo>
                <a:lnTo>
                  <a:pt x="3841" y="740396"/>
                </a:lnTo>
                <a:lnTo>
                  <a:pt x="2815" y="722997"/>
                </a:lnTo>
                <a:lnTo>
                  <a:pt x="2343" y="705556"/>
                </a:lnTo>
                <a:lnTo>
                  <a:pt x="585" y="660808"/>
                </a:lnTo>
                <a:lnTo>
                  <a:pt x="0" y="645154"/>
                </a:lnTo>
                <a:lnTo>
                  <a:pt x="3644" y="630054"/>
                </a:lnTo>
                <a:lnTo>
                  <a:pt x="5605" y="621523"/>
                </a:lnTo>
                <a:lnTo>
                  <a:pt x="26938" y="543234"/>
                </a:lnTo>
                <a:lnTo>
                  <a:pt x="42035" y="501928"/>
                </a:lnTo>
                <a:lnTo>
                  <a:pt x="59612" y="461614"/>
                </a:lnTo>
                <a:lnTo>
                  <a:pt x="79667" y="422292"/>
                </a:lnTo>
                <a:lnTo>
                  <a:pt x="104013" y="381934"/>
                </a:lnTo>
                <a:lnTo>
                  <a:pt x="130770" y="343660"/>
                </a:lnTo>
                <a:lnTo>
                  <a:pt x="159939" y="307471"/>
                </a:lnTo>
                <a:lnTo>
                  <a:pt x="191519" y="273365"/>
                </a:lnTo>
                <a:lnTo>
                  <a:pt x="225511" y="241344"/>
                </a:lnTo>
                <a:lnTo>
                  <a:pt x="261915" y="211406"/>
                </a:lnTo>
                <a:lnTo>
                  <a:pt x="300798" y="183361"/>
                </a:lnTo>
                <a:lnTo>
                  <a:pt x="340660" y="157267"/>
                </a:lnTo>
                <a:lnTo>
                  <a:pt x="381500" y="133122"/>
                </a:lnTo>
                <a:lnTo>
                  <a:pt x="423319" y="110928"/>
                </a:lnTo>
                <a:lnTo>
                  <a:pt x="466115" y="90685"/>
                </a:lnTo>
                <a:lnTo>
                  <a:pt x="509890" y="72392"/>
                </a:lnTo>
                <a:lnTo>
                  <a:pt x="554642" y="56049"/>
                </a:lnTo>
                <a:lnTo>
                  <a:pt x="600373" y="41656"/>
                </a:lnTo>
                <a:lnTo>
                  <a:pt x="670994" y="22097"/>
                </a:lnTo>
                <a:lnTo>
                  <a:pt x="741224" y="6248"/>
                </a:lnTo>
                <a:lnTo>
                  <a:pt x="775851" y="0"/>
                </a:lnTo>
                <a:lnTo>
                  <a:pt x="781319" y="0"/>
                </a:lnTo>
                <a:lnTo>
                  <a:pt x="781368" y="41656"/>
                </a:lnTo>
                <a:lnTo>
                  <a:pt x="781767" y="72392"/>
                </a:lnTo>
                <a:lnTo>
                  <a:pt x="782816" y="105410"/>
                </a:lnTo>
                <a:lnTo>
                  <a:pt x="785484" y="170531"/>
                </a:lnTo>
                <a:lnTo>
                  <a:pt x="785741" y="186441"/>
                </a:lnTo>
                <a:lnTo>
                  <a:pt x="786363" y="202131"/>
                </a:lnTo>
                <a:lnTo>
                  <a:pt x="787132" y="217577"/>
                </a:lnTo>
                <a:lnTo>
                  <a:pt x="787827" y="232755"/>
                </a:lnTo>
                <a:lnTo>
                  <a:pt x="788499" y="234419"/>
                </a:lnTo>
                <a:lnTo>
                  <a:pt x="788756" y="236145"/>
                </a:lnTo>
                <a:lnTo>
                  <a:pt x="788440" y="239720"/>
                </a:lnTo>
                <a:lnTo>
                  <a:pt x="750032" y="250045"/>
                </a:lnTo>
                <a:lnTo>
                  <a:pt x="742742" y="250826"/>
                </a:lnTo>
                <a:lnTo>
                  <a:pt x="703937" y="258026"/>
                </a:lnTo>
                <a:lnTo>
                  <a:pt x="656864" y="272647"/>
                </a:lnTo>
                <a:lnTo>
                  <a:pt x="621462" y="288731"/>
                </a:lnTo>
                <a:lnTo>
                  <a:pt x="571530" y="322084"/>
                </a:lnTo>
                <a:lnTo>
                  <a:pt x="528256" y="363713"/>
                </a:lnTo>
                <a:lnTo>
                  <a:pt x="503769" y="394252"/>
                </a:lnTo>
                <a:lnTo>
                  <a:pt x="482694" y="427239"/>
                </a:lnTo>
                <a:lnTo>
                  <a:pt x="471499" y="450150"/>
                </a:lnTo>
                <a:lnTo>
                  <a:pt x="497534" y="456138"/>
                </a:lnTo>
                <a:lnTo>
                  <a:pt x="512114" y="459714"/>
                </a:lnTo>
                <a:lnTo>
                  <a:pt x="549962" y="469794"/>
                </a:lnTo>
                <a:lnTo>
                  <a:pt x="602671" y="485996"/>
                </a:lnTo>
                <a:lnTo>
                  <a:pt x="660730" y="508256"/>
                </a:lnTo>
                <a:lnTo>
                  <a:pt x="725372" y="539631"/>
                </a:lnTo>
                <a:lnTo>
                  <a:pt x="759445" y="561344"/>
                </a:lnTo>
                <a:lnTo>
                  <a:pt x="791372" y="586104"/>
                </a:lnTo>
                <a:lnTo>
                  <a:pt x="821153" y="613912"/>
                </a:lnTo>
                <a:lnTo>
                  <a:pt x="863496" y="671576"/>
                </a:lnTo>
                <a:lnTo>
                  <a:pt x="891708" y="737319"/>
                </a:lnTo>
                <a:lnTo>
                  <a:pt x="904139" y="798075"/>
                </a:lnTo>
                <a:lnTo>
                  <a:pt x="908252" y="856561"/>
                </a:lnTo>
                <a:lnTo>
                  <a:pt x="908318" y="882246"/>
                </a:lnTo>
                <a:lnTo>
                  <a:pt x="907649" y="904520"/>
                </a:lnTo>
                <a:lnTo>
                  <a:pt x="904466" y="948986"/>
                </a:lnTo>
                <a:lnTo>
                  <a:pt x="898107" y="986460"/>
                </a:lnTo>
                <a:lnTo>
                  <a:pt x="887636" y="1008330"/>
                </a:lnTo>
                <a:lnTo>
                  <a:pt x="861842" y="1056051"/>
                </a:lnTo>
                <a:lnTo>
                  <a:pt x="820055" y="1112808"/>
                </a:lnTo>
                <a:lnTo>
                  <a:pt x="775616" y="1157735"/>
                </a:lnTo>
                <a:lnTo>
                  <a:pt x="731790" y="1191391"/>
                </a:lnTo>
                <a:lnTo>
                  <a:pt x="683812" y="1219268"/>
                </a:lnTo>
                <a:lnTo>
                  <a:pt x="632870" y="1240677"/>
                </a:lnTo>
                <a:lnTo>
                  <a:pt x="572548" y="1257103"/>
                </a:lnTo>
                <a:lnTo>
                  <a:pt x="538409" y="1262437"/>
                </a:lnTo>
                <a:lnTo>
                  <a:pt x="503945" y="1264914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22387" y="2107593"/>
            <a:ext cx="850900" cy="716280"/>
          </a:xfrm>
          <a:custGeom>
            <a:avLst/>
            <a:gdLst/>
            <a:ahLst/>
            <a:cxnLst/>
            <a:rect l="l" t="t" r="r" b="b"/>
            <a:pathLst>
              <a:path w="850900" h="716280">
                <a:moveTo>
                  <a:pt x="0" y="716279"/>
                </a:moveTo>
                <a:lnTo>
                  <a:pt x="0" y="698055"/>
                </a:lnTo>
                <a:lnTo>
                  <a:pt x="549" y="684998"/>
                </a:lnTo>
                <a:lnTo>
                  <a:pt x="4165" y="645984"/>
                </a:lnTo>
                <a:lnTo>
                  <a:pt x="11507" y="596978"/>
                </a:lnTo>
                <a:lnTo>
                  <a:pt x="22633" y="549009"/>
                </a:lnTo>
                <a:lnTo>
                  <a:pt x="37543" y="502079"/>
                </a:lnTo>
                <a:lnTo>
                  <a:pt x="56236" y="456187"/>
                </a:lnTo>
                <a:lnTo>
                  <a:pt x="92019" y="389101"/>
                </a:lnTo>
                <a:lnTo>
                  <a:pt x="135250" y="326555"/>
                </a:lnTo>
                <a:lnTo>
                  <a:pt x="185316" y="269334"/>
                </a:lnTo>
                <a:lnTo>
                  <a:pt x="241607" y="218224"/>
                </a:lnTo>
                <a:lnTo>
                  <a:pt x="280157" y="189018"/>
                </a:lnTo>
                <a:lnTo>
                  <a:pt x="319791" y="161908"/>
                </a:lnTo>
                <a:lnTo>
                  <a:pt x="360506" y="136894"/>
                </a:lnTo>
                <a:lnTo>
                  <a:pt x="402305" y="113977"/>
                </a:lnTo>
                <a:lnTo>
                  <a:pt x="445186" y="93155"/>
                </a:lnTo>
                <a:lnTo>
                  <a:pt x="489150" y="74430"/>
                </a:lnTo>
                <a:lnTo>
                  <a:pt x="534197" y="57800"/>
                </a:lnTo>
                <a:lnTo>
                  <a:pt x="580326" y="43267"/>
                </a:lnTo>
                <a:lnTo>
                  <a:pt x="617711" y="32469"/>
                </a:lnTo>
                <a:lnTo>
                  <a:pt x="655383" y="22881"/>
                </a:lnTo>
                <a:lnTo>
                  <a:pt x="693344" y="14504"/>
                </a:lnTo>
                <a:lnTo>
                  <a:pt x="731591" y="7338"/>
                </a:lnTo>
                <a:lnTo>
                  <a:pt x="769082" y="1871"/>
                </a:lnTo>
                <a:lnTo>
                  <a:pt x="777413" y="467"/>
                </a:lnTo>
                <a:lnTo>
                  <a:pt x="785745" y="0"/>
                </a:lnTo>
                <a:lnTo>
                  <a:pt x="794076" y="467"/>
                </a:lnTo>
                <a:lnTo>
                  <a:pt x="802407" y="1871"/>
                </a:lnTo>
                <a:lnTo>
                  <a:pt x="836939" y="24792"/>
                </a:lnTo>
                <a:lnTo>
                  <a:pt x="850573" y="63575"/>
                </a:lnTo>
                <a:lnTo>
                  <a:pt x="850833" y="66699"/>
                </a:lnTo>
                <a:lnTo>
                  <a:pt x="850573" y="70084"/>
                </a:lnTo>
                <a:lnTo>
                  <a:pt x="780017" y="70084"/>
                </a:lnTo>
                <a:lnTo>
                  <a:pt x="706182" y="85888"/>
                </a:lnTo>
                <a:lnTo>
                  <a:pt x="635708" y="103567"/>
                </a:lnTo>
                <a:lnTo>
                  <a:pt x="554642" y="128215"/>
                </a:lnTo>
                <a:lnTo>
                  <a:pt x="509890" y="144558"/>
                </a:lnTo>
                <a:lnTo>
                  <a:pt x="466115" y="162852"/>
                </a:lnTo>
                <a:lnTo>
                  <a:pt x="423319" y="183095"/>
                </a:lnTo>
                <a:lnTo>
                  <a:pt x="381500" y="205289"/>
                </a:lnTo>
                <a:lnTo>
                  <a:pt x="340660" y="229433"/>
                </a:lnTo>
                <a:lnTo>
                  <a:pt x="300798" y="255528"/>
                </a:lnTo>
                <a:lnTo>
                  <a:pt x="261915" y="283573"/>
                </a:lnTo>
                <a:lnTo>
                  <a:pt x="225511" y="313510"/>
                </a:lnTo>
                <a:lnTo>
                  <a:pt x="191519" y="345532"/>
                </a:lnTo>
                <a:lnTo>
                  <a:pt x="159939" y="379637"/>
                </a:lnTo>
                <a:lnTo>
                  <a:pt x="130770" y="415827"/>
                </a:lnTo>
                <a:lnTo>
                  <a:pt x="104013" y="454101"/>
                </a:lnTo>
                <a:lnTo>
                  <a:pt x="79668" y="494459"/>
                </a:lnTo>
                <a:lnTo>
                  <a:pt x="59612" y="533780"/>
                </a:lnTo>
                <a:lnTo>
                  <a:pt x="42035" y="574095"/>
                </a:lnTo>
                <a:lnTo>
                  <a:pt x="26938" y="615401"/>
                </a:lnTo>
                <a:lnTo>
                  <a:pt x="14319" y="657700"/>
                </a:lnTo>
                <a:lnTo>
                  <a:pt x="6008" y="692958"/>
                </a:lnTo>
                <a:lnTo>
                  <a:pt x="3644" y="701179"/>
                </a:lnTo>
                <a:lnTo>
                  <a:pt x="0" y="716279"/>
                </a:lnTo>
                <a:close/>
              </a:path>
              <a:path w="850900" h="716280">
                <a:moveTo>
                  <a:pt x="471238" y="521275"/>
                </a:moveTo>
                <a:lnTo>
                  <a:pt x="492607" y="481558"/>
                </a:lnTo>
                <a:lnTo>
                  <a:pt x="515518" y="449795"/>
                </a:lnTo>
                <a:lnTo>
                  <a:pt x="549982" y="412481"/>
                </a:lnTo>
                <a:lnTo>
                  <a:pt x="598668" y="374469"/>
                </a:lnTo>
                <a:lnTo>
                  <a:pt x="643132" y="350267"/>
                </a:lnTo>
                <a:lnTo>
                  <a:pt x="679321" y="336208"/>
                </a:lnTo>
                <a:lnTo>
                  <a:pt x="718443" y="326010"/>
                </a:lnTo>
                <a:lnTo>
                  <a:pt x="761532" y="319762"/>
                </a:lnTo>
                <a:lnTo>
                  <a:pt x="784150" y="318080"/>
                </a:lnTo>
                <a:lnTo>
                  <a:pt x="792922" y="306229"/>
                </a:lnTo>
                <a:lnTo>
                  <a:pt x="792665" y="304503"/>
                </a:lnTo>
                <a:lnTo>
                  <a:pt x="791993" y="302839"/>
                </a:lnTo>
                <a:lnTo>
                  <a:pt x="791737" y="287661"/>
                </a:lnTo>
                <a:lnTo>
                  <a:pt x="791114" y="272215"/>
                </a:lnTo>
                <a:lnTo>
                  <a:pt x="790302" y="255528"/>
                </a:lnTo>
                <a:lnTo>
                  <a:pt x="789650" y="240615"/>
                </a:lnTo>
                <a:lnTo>
                  <a:pt x="787469" y="175494"/>
                </a:lnTo>
                <a:lnTo>
                  <a:pt x="785589" y="111480"/>
                </a:lnTo>
                <a:lnTo>
                  <a:pt x="785484" y="70084"/>
                </a:lnTo>
                <a:lnTo>
                  <a:pt x="850573" y="70084"/>
                </a:lnTo>
                <a:lnTo>
                  <a:pt x="850500" y="113977"/>
                </a:lnTo>
                <a:lnTo>
                  <a:pt x="848620" y="178781"/>
                </a:lnTo>
                <a:lnTo>
                  <a:pt x="846666" y="243016"/>
                </a:lnTo>
                <a:lnTo>
                  <a:pt x="846411" y="258632"/>
                </a:lnTo>
                <a:lnTo>
                  <a:pt x="845788" y="274037"/>
                </a:lnTo>
                <a:lnTo>
                  <a:pt x="845020" y="289199"/>
                </a:lnTo>
                <a:lnTo>
                  <a:pt x="844385" y="302839"/>
                </a:lnTo>
                <a:lnTo>
                  <a:pt x="844426" y="306229"/>
                </a:lnTo>
                <a:lnTo>
                  <a:pt x="844726" y="312367"/>
                </a:lnTo>
                <a:lnTo>
                  <a:pt x="843503" y="320343"/>
                </a:lnTo>
                <a:lnTo>
                  <a:pt x="822275" y="354289"/>
                </a:lnTo>
                <a:lnTo>
                  <a:pt x="799623" y="364559"/>
                </a:lnTo>
                <a:lnTo>
                  <a:pt x="768509" y="364559"/>
                </a:lnTo>
                <a:lnTo>
                  <a:pt x="751816" y="364613"/>
                </a:lnTo>
                <a:lnTo>
                  <a:pt x="701954" y="369675"/>
                </a:lnTo>
                <a:lnTo>
                  <a:pt x="653407" y="381960"/>
                </a:lnTo>
                <a:lnTo>
                  <a:pt x="607173" y="401202"/>
                </a:lnTo>
                <a:lnTo>
                  <a:pt x="564215" y="427016"/>
                </a:lnTo>
                <a:lnTo>
                  <a:pt x="523811" y="460045"/>
                </a:lnTo>
                <a:lnTo>
                  <a:pt x="485818" y="501488"/>
                </a:lnTo>
                <a:lnTo>
                  <a:pt x="473321" y="518151"/>
                </a:lnTo>
                <a:lnTo>
                  <a:pt x="471238" y="521275"/>
                </a:lnTo>
                <a:close/>
              </a:path>
              <a:path w="850900" h="716280">
                <a:moveTo>
                  <a:pt x="793190" y="365639"/>
                </a:moveTo>
                <a:lnTo>
                  <a:pt x="768509" y="364559"/>
                </a:lnTo>
                <a:lnTo>
                  <a:pt x="799623" y="364559"/>
                </a:lnTo>
                <a:lnTo>
                  <a:pt x="793190" y="365639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33635" y="2627743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89" h="885825">
                <a:moveTo>
                  <a:pt x="920013" y="533552"/>
                </a:moveTo>
                <a:lnTo>
                  <a:pt x="898410" y="578078"/>
                </a:lnTo>
                <a:lnTo>
                  <a:pt x="860971" y="638035"/>
                </a:lnTo>
                <a:lnTo>
                  <a:pt x="814832" y="691591"/>
                </a:lnTo>
                <a:lnTo>
                  <a:pt x="772883" y="727887"/>
                </a:lnTo>
                <a:lnTo>
                  <a:pt x="726605" y="758469"/>
                </a:lnTo>
                <a:lnTo>
                  <a:pt x="676795" y="782878"/>
                </a:lnTo>
                <a:lnTo>
                  <a:pt x="624255" y="800671"/>
                </a:lnTo>
                <a:lnTo>
                  <a:pt x="556310" y="814197"/>
                </a:lnTo>
                <a:lnTo>
                  <a:pt x="521843" y="816673"/>
                </a:lnTo>
                <a:lnTo>
                  <a:pt x="487057" y="816292"/>
                </a:lnTo>
                <a:lnTo>
                  <a:pt x="447167" y="812673"/>
                </a:lnTo>
                <a:lnTo>
                  <a:pt x="407835" y="806259"/>
                </a:lnTo>
                <a:lnTo>
                  <a:pt x="369049" y="797052"/>
                </a:lnTo>
                <a:lnTo>
                  <a:pt x="330835" y="785050"/>
                </a:lnTo>
                <a:lnTo>
                  <a:pt x="268173" y="757148"/>
                </a:lnTo>
                <a:lnTo>
                  <a:pt x="210032" y="720750"/>
                </a:lnTo>
                <a:lnTo>
                  <a:pt x="162318" y="677519"/>
                </a:lnTo>
                <a:lnTo>
                  <a:pt x="122034" y="627278"/>
                </a:lnTo>
                <a:lnTo>
                  <a:pt x="100901" y="595122"/>
                </a:lnTo>
                <a:lnTo>
                  <a:pt x="77825" y="548805"/>
                </a:lnTo>
                <a:lnTo>
                  <a:pt x="53340" y="482320"/>
                </a:lnTo>
                <a:lnTo>
                  <a:pt x="38201" y="417169"/>
                </a:lnTo>
                <a:lnTo>
                  <a:pt x="34036" y="401027"/>
                </a:lnTo>
                <a:lnTo>
                  <a:pt x="30391" y="377596"/>
                </a:lnTo>
                <a:lnTo>
                  <a:pt x="30391" y="370052"/>
                </a:lnTo>
                <a:lnTo>
                  <a:pt x="23317" y="309765"/>
                </a:lnTo>
                <a:lnTo>
                  <a:pt x="21996" y="292404"/>
                </a:lnTo>
                <a:lnTo>
                  <a:pt x="21234" y="275005"/>
                </a:lnTo>
                <a:lnTo>
                  <a:pt x="21018" y="257581"/>
                </a:lnTo>
                <a:lnTo>
                  <a:pt x="19672" y="231775"/>
                </a:lnTo>
                <a:lnTo>
                  <a:pt x="4546" y="292950"/>
                </a:lnTo>
                <a:lnTo>
                  <a:pt x="1270" y="332587"/>
                </a:lnTo>
                <a:lnTo>
                  <a:pt x="0" y="372351"/>
                </a:lnTo>
                <a:lnTo>
                  <a:pt x="711" y="412229"/>
                </a:lnTo>
                <a:lnTo>
                  <a:pt x="5981" y="468845"/>
                </a:lnTo>
                <a:lnTo>
                  <a:pt x="16598" y="524700"/>
                </a:lnTo>
                <a:lnTo>
                  <a:pt x="26225" y="563460"/>
                </a:lnTo>
                <a:lnTo>
                  <a:pt x="41186" y="603415"/>
                </a:lnTo>
                <a:lnTo>
                  <a:pt x="82727" y="682739"/>
                </a:lnTo>
                <a:lnTo>
                  <a:pt x="118529" y="728306"/>
                </a:lnTo>
                <a:lnTo>
                  <a:pt x="145999" y="756945"/>
                </a:lnTo>
                <a:lnTo>
                  <a:pt x="194449" y="795921"/>
                </a:lnTo>
                <a:lnTo>
                  <a:pt x="229920" y="818413"/>
                </a:lnTo>
                <a:lnTo>
                  <a:pt x="267220" y="837704"/>
                </a:lnTo>
                <a:lnTo>
                  <a:pt x="306362" y="853782"/>
                </a:lnTo>
                <a:lnTo>
                  <a:pt x="345998" y="866051"/>
                </a:lnTo>
                <a:lnTo>
                  <a:pt x="386194" y="875385"/>
                </a:lnTo>
                <a:lnTo>
                  <a:pt x="426974" y="881799"/>
                </a:lnTo>
                <a:lnTo>
                  <a:pt x="468312" y="885291"/>
                </a:lnTo>
                <a:lnTo>
                  <a:pt x="506895" y="885532"/>
                </a:lnTo>
                <a:lnTo>
                  <a:pt x="545058" y="882408"/>
                </a:lnTo>
                <a:lnTo>
                  <a:pt x="582790" y="875906"/>
                </a:lnTo>
                <a:lnTo>
                  <a:pt x="620090" y="866025"/>
                </a:lnTo>
                <a:lnTo>
                  <a:pt x="683298" y="841514"/>
                </a:lnTo>
                <a:lnTo>
                  <a:pt x="742200" y="807961"/>
                </a:lnTo>
                <a:lnTo>
                  <a:pt x="787869" y="771766"/>
                </a:lnTo>
                <a:lnTo>
                  <a:pt x="828370" y="729856"/>
                </a:lnTo>
                <a:lnTo>
                  <a:pt x="853313" y="697433"/>
                </a:lnTo>
                <a:lnTo>
                  <a:pt x="874636" y="663016"/>
                </a:lnTo>
                <a:lnTo>
                  <a:pt x="892365" y="626618"/>
                </a:lnTo>
                <a:lnTo>
                  <a:pt x="906475" y="588225"/>
                </a:lnTo>
                <a:lnTo>
                  <a:pt x="917155" y="546836"/>
                </a:lnTo>
                <a:lnTo>
                  <a:pt x="920013" y="539800"/>
                </a:lnTo>
                <a:lnTo>
                  <a:pt x="920013" y="533552"/>
                </a:lnTo>
                <a:close/>
              </a:path>
              <a:path w="961389" h="885825">
                <a:moveTo>
                  <a:pt x="961161" y="352933"/>
                </a:moveTo>
                <a:lnTo>
                  <a:pt x="957770" y="285699"/>
                </a:lnTo>
                <a:lnTo>
                  <a:pt x="947369" y="242874"/>
                </a:lnTo>
                <a:lnTo>
                  <a:pt x="930871" y="202018"/>
                </a:lnTo>
                <a:lnTo>
                  <a:pt x="908697" y="163944"/>
                </a:lnTo>
                <a:lnTo>
                  <a:pt x="881227" y="129489"/>
                </a:lnTo>
                <a:lnTo>
                  <a:pt x="849528" y="99949"/>
                </a:lnTo>
                <a:lnTo>
                  <a:pt x="815136" y="74523"/>
                </a:lnTo>
                <a:lnTo>
                  <a:pt x="778065" y="53213"/>
                </a:lnTo>
                <a:lnTo>
                  <a:pt x="738289" y="36017"/>
                </a:lnTo>
                <a:lnTo>
                  <a:pt x="674204" y="16154"/>
                </a:lnTo>
                <a:lnTo>
                  <a:pt x="608114" y="4521"/>
                </a:lnTo>
                <a:lnTo>
                  <a:pt x="549198" y="0"/>
                </a:lnTo>
                <a:lnTo>
                  <a:pt x="519709" y="444"/>
                </a:lnTo>
                <a:lnTo>
                  <a:pt x="490181" y="2692"/>
                </a:lnTo>
                <a:lnTo>
                  <a:pt x="516216" y="8686"/>
                </a:lnTo>
                <a:lnTo>
                  <a:pt x="548297" y="16789"/>
                </a:lnTo>
                <a:lnTo>
                  <a:pt x="591718" y="28994"/>
                </a:lnTo>
                <a:lnTo>
                  <a:pt x="650582" y="49136"/>
                </a:lnTo>
                <a:lnTo>
                  <a:pt x="707834" y="73507"/>
                </a:lnTo>
                <a:lnTo>
                  <a:pt x="744054" y="92176"/>
                </a:lnTo>
                <a:lnTo>
                  <a:pt x="778129" y="113880"/>
                </a:lnTo>
                <a:lnTo>
                  <a:pt x="810044" y="138645"/>
                </a:lnTo>
                <a:lnTo>
                  <a:pt x="839825" y="166458"/>
                </a:lnTo>
                <a:lnTo>
                  <a:pt x="882180" y="224116"/>
                </a:lnTo>
                <a:lnTo>
                  <a:pt x="910386" y="289864"/>
                </a:lnTo>
                <a:lnTo>
                  <a:pt x="922820" y="350621"/>
                </a:lnTo>
                <a:lnTo>
                  <a:pt x="927049" y="412483"/>
                </a:lnTo>
                <a:lnTo>
                  <a:pt x="927023" y="434390"/>
                </a:lnTo>
                <a:lnTo>
                  <a:pt x="926414" y="456272"/>
                </a:lnTo>
                <a:lnTo>
                  <a:pt x="925207" y="478129"/>
                </a:lnTo>
                <a:lnTo>
                  <a:pt x="923404" y="499973"/>
                </a:lnTo>
                <a:lnTo>
                  <a:pt x="919492" y="532511"/>
                </a:lnTo>
                <a:lnTo>
                  <a:pt x="928585" y="510959"/>
                </a:lnTo>
                <a:lnTo>
                  <a:pt x="943991" y="462178"/>
                </a:lnTo>
                <a:lnTo>
                  <a:pt x="953084" y="419773"/>
                </a:lnTo>
                <a:lnTo>
                  <a:pt x="958557" y="386410"/>
                </a:lnTo>
                <a:lnTo>
                  <a:pt x="961161" y="352933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53361" y="2178718"/>
            <a:ext cx="908050" cy="1264285"/>
          </a:xfrm>
          <a:custGeom>
            <a:avLst/>
            <a:gdLst/>
            <a:ahLst/>
            <a:cxnLst/>
            <a:rect l="l" t="t" r="r" b="b"/>
            <a:pathLst>
              <a:path w="908050" h="1264285">
                <a:moveTo>
                  <a:pt x="502903" y="1263872"/>
                </a:moveTo>
                <a:lnTo>
                  <a:pt x="428223" y="1259872"/>
                </a:lnTo>
                <a:lnTo>
                  <a:pt x="388891" y="1253459"/>
                </a:lnTo>
                <a:lnTo>
                  <a:pt x="350117" y="1244251"/>
                </a:lnTo>
                <a:lnTo>
                  <a:pt x="311902" y="1232250"/>
                </a:lnTo>
                <a:lnTo>
                  <a:pt x="249238" y="1204346"/>
                </a:lnTo>
                <a:lnTo>
                  <a:pt x="191099" y="1167943"/>
                </a:lnTo>
                <a:lnTo>
                  <a:pt x="143532" y="1124819"/>
                </a:lnTo>
                <a:lnTo>
                  <a:pt x="103360" y="1074736"/>
                </a:lnTo>
                <a:lnTo>
                  <a:pt x="82222" y="1041997"/>
                </a:lnTo>
                <a:lnTo>
                  <a:pt x="75518" y="1028784"/>
                </a:lnTo>
                <a:lnTo>
                  <a:pt x="72117" y="1022666"/>
                </a:lnTo>
                <a:lnTo>
                  <a:pt x="53599" y="982657"/>
                </a:lnTo>
                <a:lnTo>
                  <a:pt x="44011" y="955401"/>
                </a:lnTo>
                <a:lnTo>
                  <a:pt x="39215" y="942249"/>
                </a:lnTo>
                <a:lnTo>
                  <a:pt x="34663" y="929341"/>
                </a:lnTo>
                <a:lnTo>
                  <a:pt x="30721" y="916702"/>
                </a:lnTo>
                <a:lnTo>
                  <a:pt x="19526" y="864632"/>
                </a:lnTo>
                <a:lnTo>
                  <a:pt x="17703" y="856561"/>
                </a:lnTo>
                <a:lnTo>
                  <a:pt x="15621" y="848490"/>
                </a:lnTo>
                <a:lnTo>
                  <a:pt x="13017" y="832869"/>
                </a:lnTo>
                <a:lnTo>
                  <a:pt x="12496" y="825058"/>
                </a:lnTo>
                <a:lnTo>
                  <a:pt x="11715" y="817508"/>
                </a:lnTo>
                <a:lnTo>
                  <a:pt x="6508" y="774549"/>
                </a:lnTo>
                <a:lnTo>
                  <a:pt x="2556" y="722463"/>
                </a:lnTo>
                <a:lnTo>
                  <a:pt x="2343" y="705035"/>
                </a:lnTo>
                <a:lnTo>
                  <a:pt x="585" y="660287"/>
                </a:lnTo>
                <a:lnTo>
                  <a:pt x="0" y="644633"/>
                </a:lnTo>
                <a:lnTo>
                  <a:pt x="3644" y="629533"/>
                </a:lnTo>
                <a:lnTo>
                  <a:pt x="5605" y="621002"/>
                </a:lnTo>
                <a:lnTo>
                  <a:pt x="26938" y="542714"/>
                </a:lnTo>
                <a:lnTo>
                  <a:pt x="42035" y="501407"/>
                </a:lnTo>
                <a:lnTo>
                  <a:pt x="59612" y="461093"/>
                </a:lnTo>
                <a:lnTo>
                  <a:pt x="79667" y="421771"/>
                </a:lnTo>
                <a:lnTo>
                  <a:pt x="104013" y="381413"/>
                </a:lnTo>
                <a:lnTo>
                  <a:pt x="130770" y="343140"/>
                </a:lnTo>
                <a:lnTo>
                  <a:pt x="159939" y="306950"/>
                </a:lnTo>
                <a:lnTo>
                  <a:pt x="191519" y="272844"/>
                </a:lnTo>
                <a:lnTo>
                  <a:pt x="225511" y="240823"/>
                </a:lnTo>
                <a:lnTo>
                  <a:pt x="261914" y="210885"/>
                </a:lnTo>
                <a:lnTo>
                  <a:pt x="300798" y="182840"/>
                </a:lnTo>
                <a:lnTo>
                  <a:pt x="340660" y="156746"/>
                </a:lnTo>
                <a:lnTo>
                  <a:pt x="381500" y="132602"/>
                </a:lnTo>
                <a:lnTo>
                  <a:pt x="423319" y="110408"/>
                </a:lnTo>
                <a:lnTo>
                  <a:pt x="466115" y="90164"/>
                </a:lnTo>
                <a:lnTo>
                  <a:pt x="509917" y="71861"/>
                </a:lnTo>
                <a:lnTo>
                  <a:pt x="554642" y="55528"/>
                </a:lnTo>
                <a:lnTo>
                  <a:pt x="600373" y="41135"/>
                </a:lnTo>
                <a:lnTo>
                  <a:pt x="670994" y="21576"/>
                </a:lnTo>
                <a:lnTo>
                  <a:pt x="741224" y="5727"/>
                </a:lnTo>
                <a:lnTo>
                  <a:pt x="777153" y="0"/>
                </a:lnTo>
                <a:lnTo>
                  <a:pt x="781319" y="0"/>
                </a:lnTo>
                <a:lnTo>
                  <a:pt x="781361" y="41135"/>
                </a:lnTo>
                <a:lnTo>
                  <a:pt x="781750" y="71871"/>
                </a:lnTo>
                <a:lnTo>
                  <a:pt x="782816" y="105410"/>
                </a:lnTo>
                <a:lnTo>
                  <a:pt x="785484" y="170531"/>
                </a:lnTo>
                <a:lnTo>
                  <a:pt x="785741" y="186441"/>
                </a:lnTo>
                <a:lnTo>
                  <a:pt x="786363" y="202131"/>
                </a:lnTo>
                <a:lnTo>
                  <a:pt x="787132" y="217577"/>
                </a:lnTo>
                <a:lnTo>
                  <a:pt x="787828" y="232755"/>
                </a:lnTo>
                <a:lnTo>
                  <a:pt x="788499" y="234419"/>
                </a:lnTo>
                <a:lnTo>
                  <a:pt x="788756" y="236145"/>
                </a:lnTo>
                <a:lnTo>
                  <a:pt x="788440" y="239720"/>
                </a:lnTo>
                <a:lnTo>
                  <a:pt x="750032" y="250045"/>
                </a:lnTo>
                <a:lnTo>
                  <a:pt x="742742" y="250826"/>
                </a:lnTo>
                <a:lnTo>
                  <a:pt x="703937" y="258026"/>
                </a:lnTo>
                <a:lnTo>
                  <a:pt x="656864" y="272647"/>
                </a:lnTo>
                <a:lnTo>
                  <a:pt x="621462" y="288731"/>
                </a:lnTo>
                <a:lnTo>
                  <a:pt x="569287" y="322274"/>
                </a:lnTo>
                <a:lnTo>
                  <a:pt x="524090" y="364754"/>
                </a:lnTo>
                <a:lnTo>
                  <a:pt x="499604" y="395294"/>
                </a:lnTo>
                <a:lnTo>
                  <a:pt x="478528" y="428280"/>
                </a:lnTo>
                <a:lnTo>
                  <a:pt x="467333" y="451191"/>
                </a:lnTo>
                <a:lnTo>
                  <a:pt x="493368" y="457179"/>
                </a:lnTo>
                <a:lnTo>
                  <a:pt x="507948" y="460755"/>
                </a:lnTo>
                <a:lnTo>
                  <a:pt x="545797" y="470836"/>
                </a:lnTo>
                <a:lnTo>
                  <a:pt x="598506" y="487037"/>
                </a:lnTo>
                <a:lnTo>
                  <a:pt x="656565" y="509297"/>
                </a:lnTo>
                <a:lnTo>
                  <a:pt x="721207" y="540672"/>
                </a:lnTo>
                <a:lnTo>
                  <a:pt x="755279" y="562385"/>
                </a:lnTo>
                <a:lnTo>
                  <a:pt x="787206" y="587145"/>
                </a:lnTo>
                <a:lnTo>
                  <a:pt x="816987" y="614953"/>
                </a:lnTo>
                <a:lnTo>
                  <a:pt x="859330" y="672617"/>
                </a:lnTo>
                <a:lnTo>
                  <a:pt x="887543" y="738360"/>
                </a:lnTo>
                <a:lnTo>
                  <a:pt x="901586" y="799267"/>
                </a:lnTo>
                <a:lnTo>
                  <a:pt x="907329" y="861507"/>
                </a:lnTo>
                <a:lnTo>
                  <a:pt x="907504" y="883406"/>
                </a:lnTo>
                <a:lnTo>
                  <a:pt x="907085" y="905286"/>
                </a:lnTo>
                <a:lnTo>
                  <a:pt x="904465" y="948986"/>
                </a:lnTo>
                <a:lnTo>
                  <a:pt x="898107" y="986460"/>
                </a:lnTo>
                <a:lnTo>
                  <a:pt x="887636" y="1008330"/>
                </a:lnTo>
                <a:lnTo>
                  <a:pt x="861842" y="1056051"/>
                </a:lnTo>
                <a:lnTo>
                  <a:pt x="820055" y="1112808"/>
                </a:lnTo>
                <a:lnTo>
                  <a:pt x="775465" y="1157645"/>
                </a:lnTo>
                <a:lnTo>
                  <a:pt x="731351" y="1191085"/>
                </a:lnTo>
                <a:lnTo>
                  <a:pt x="683107" y="1218700"/>
                </a:lnTo>
                <a:lnTo>
                  <a:pt x="631932" y="1239804"/>
                </a:lnTo>
                <a:lnTo>
                  <a:pt x="571506" y="1256062"/>
                </a:lnTo>
                <a:lnTo>
                  <a:pt x="537368" y="1261395"/>
                </a:lnTo>
                <a:lnTo>
                  <a:pt x="502903" y="1263872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53361" y="2107762"/>
            <a:ext cx="851535" cy="717550"/>
          </a:xfrm>
          <a:custGeom>
            <a:avLst/>
            <a:gdLst/>
            <a:ahLst/>
            <a:cxnLst/>
            <a:rect l="l" t="t" r="r" b="b"/>
            <a:pathLst>
              <a:path w="851535" h="717550">
                <a:moveTo>
                  <a:pt x="0" y="717152"/>
                </a:moveTo>
                <a:lnTo>
                  <a:pt x="0" y="698927"/>
                </a:lnTo>
                <a:lnTo>
                  <a:pt x="549" y="685870"/>
                </a:lnTo>
                <a:lnTo>
                  <a:pt x="4165" y="646857"/>
                </a:lnTo>
                <a:lnTo>
                  <a:pt x="11507" y="597850"/>
                </a:lnTo>
                <a:lnTo>
                  <a:pt x="22633" y="549882"/>
                </a:lnTo>
                <a:lnTo>
                  <a:pt x="37543" y="502952"/>
                </a:lnTo>
                <a:lnTo>
                  <a:pt x="56236" y="457059"/>
                </a:lnTo>
                <a:lnTo>
                  <a:pt x="73342" y="422712"/>
                </a:lnTo>
                <a:lnTo>
                  <a:pt x="92335" y="389519"/>
                </a:lnTo>
                <a:lnTo>
                  <a:pt x="113216" y="357479"/>
                </a:lnTo>
                <a:lnTo>
                  <a:pt x="135985" y="326594"/>
                </a:lnTo>
                <a:lnTo>
                  <a:pt x="160485" y="297062"/>
                </a:lnTo>
                <a:lnTo>
                  <a:pt x="186559" y="269085"/>
                </a:lnTo>
                <a:lnTo>
                  <a:pt x="214207" y="242663"/>
                </a:lnTo>
                <a:lnTo>
                  <a:pt x="243429" y="217795"/>
                </a:lnTo>
                <a:lnTo>
                  <a:pt x="281625" y="188746"/>
                </a:lnTo>
                <a:lnTo>
                  <a:pt x="320893" y="161758"/>
                </a:lnTo>
                <a:lnTo>
                  <a:pt x="361233" y="136830"/>
                </a:lnTo>
                <a:lnTo>
                  <a:pt x="402646" y="113963"/>
                </a:lnTo>
                <a:lnTo>
                  <a:pt x="445132" y="93156"/>
                </a:lnTo>
                <a:lnTo>
                  <a:pt x="488690" y="74410"/>
                </a:lnTo>
                <a:lnTo>
                  <a:pt x="533321" y="57724"/>
                </a:lnTo>
                <a:lnTo>
                  <a:pt x="579024" y="43098"/>
                </a:lnTo>
                <a:lnTo>
                  <a:pt x="616731" y="32269"/>
                </a:lnTo>
                <a:lnTo>
                  <a:pt x="654728" y="22671"/>
                </a:lnTo>
                <a:lnTo>
                  <a:pt x="693014" y="14305"/>
                </a:lnTo>
                <a:lnTo>
                  <a:pt x="731591" y="7169"/>
                </a:lnTo>
                <a:lnTo>
                  <a:pt x="769082" y="1702"/>
                </a:lnTo>
                <a:lnTo>
                  <a:pt x="777631" y="360"/>
                </a:lnTo>
                <a:lnTo>
                  <a:pt x="818705" y="8702"/>
                </a:lnTo>
                <a:lnTo>
                  <a:pt x="846182" y="39333"/>
                </a:lnTo>
                <a:lnTo>
                  <a:pt x="851353" y="63926"/>
                </a:lnTo>
                <a:lnTo>
                  <a:pt x="850833" y="66530"/>
                </a:lnTo>
                <a:lnTo>
                  <a:pt x="850572" y="69914"/>
                </a:lnTo>
                <a:lnTo>
                  <a:pt x="781058" y="69915"/>
                </a:lnTo>
                <a:lnTo>
                  <a:pt x="706182" y="85719"/>
                </a:lnTo>
                <a:lnTo>
                  <a:pt x="635708" y="103398"/>
                </a:lnTo>
                <a:lnTo>
                  <a:pt x="554642" y="128046"/>
                </a:lnTo>
                <a:lnTo>
                  <a:pt x="509890" y="144389"/>
                </a:lnTo>
                <a:lnTo>
                  <a:pt x="466115" y="162683"/>
                </a:lnTo>
                <a:lnTo>
                  <a:pt x="423319" y="182926"/>
                </a:lnTo>
                <a:lnTo>
                  <a:pt x="381500" y="205120"/>
                </a:lnTo>
                <a:lnTo>
                  <a:pt x="340660" y="229264"/>
                </a:lnTo>
                <a:lnTo>
                  <a:pt x="300798" y="255359"/>
                </a:lnTo>
                <a:lnTo>
                  <a:pt x="261914" y="283404"/>
                </a:lnTo>
                <a:lnTo>
                  <a:pt x="225511" y="313341"/>
                </a:lnTo>
                <a:lnTo>
                  <a:pt x="191519" y="345363"/>
                </a:lnTo>
                <a:lnTo>
                  <a:pt x="159939" y="379468"/>
                </a:lnTo>
                <a:lnTo>
                  <a:pt x="130770" y="415658"/>
                </a:lnTo>
                <a:lnTo>
                  <a:pt x="104013" y="453932"/>
                </a:lnTo>
                <a:lnTo>
                  <a:pt x="79667" y="494290"/>
                </a:lnTo>
                <a:lnTo>
                  <a:pt x="59612" y="533611"/>
                </a:lnTo>
                <a:lnTo>
                  <a:pt x="42035" y="573926"/>
                </a:lnTo>
                <a:lnTo>
                  <a:pt x="26938" y="615232"/>
                </a:lnTo>
                <a:lnTo>
                  <a:pt x="14319" y="657531"/>
                </a:lnTo>
                <a:lnTo>
                  <a:pt x="5605" y="693667"/>
                </a:lnTo>
                <a:lnTo>
                  <a:pt x="3644" y="702051"/>
                </a:lnTo>
                <a:lnTo>
                  <a:pt x="0" y="717152"/>
                </a:lnTo>
                <a:close/>
              </a:path>
              <a:path w="851535" h="717550">
                <a:moveTo>
                  <a:pt x="471238" y="521106"/>
                </a:moveTo>
                <a:lnTo>
                  <a:pt x="492545" y="481396"/>
                </a:lnTo>
                <a:lnTo>
                  <a:pt x="515326" y="449633"/>
                </a:lnTo>
                <a:lnTo>
                  <a:pt x="549722" y="412312"/>
                </a:lnTo>
                <a:lnTo>
                  <a:pt x="598408" y="374300"/>
                </a:lnTo>
                <a:lnTo>
                  <a:pt x="642872" y="350098"/>
                </a:lnTo>
                <a:lnTo>
                  <a:pt x="679061" y="336039"/>
                </a:lnTo>
                <a:lnTo>
                  <a:pt x="717695" y="325841"/>
                </a:lnTo>
                <a:lnTo>
                  <a:pt x="761271" y="319593"/>
                </a:lnTo>
                <a:lnTo>
                  <a:pt x="783890" y="317911"/>
                </a:lnTo>
                <a:lnTo>
                  <a:pt x="792661" y="306060"/>
                </a:lnTo>
                <a:lnTo>
                  <a:pt x="792404" y="304334"/>
                </a:lnTo>
                <a:lnTo>
                  <a:pt x="791733" y="302670"/>
                </a:lnTo>
                <a:lnTo>
                  <a:pt x="791476" y="287492"/>
                </a:lnTo>
                <a:lnTo>
                  <a:pt x="790854" y="272046"/>
                </a:lnTo>
                <a:lnTo>
                  <a:pt x="790042" y="255359"/>
                </a:lnTo>
                <a:lnTo>
                  <a:pt x="789390" y="240446"/>
                </a:lnTo>
                <a:lnTo>
                  <a:pt x="787209" y="175325"/>
                </a:lnTo>
                <a:lnTo>
                  <a:pt x="785329" y="111311"/>
                </a:lnTo>
                <a:lnTo>
                  <a:pt x="785224" y="69914"/>
                </a:lnTo>
                <a:lnTo>
                  <a:pt x="850572" y="69914"/>
                </a:lnTo>
                <a:lnTo>
                  <a:pt x="850495" y="113963"/>
                </a:lnTo>
                <a:lnTo>
                  <a:pt x="848620" y="178612"/>
                </a:lnTo>
                <a:lnTo>
                  <a:pt x="846667" y="242789"/>
                </a:lnTo>
                <a:lnTo>
                  <a:pt x="846411" y="258463"/>
                </a:lnTo>
                <a:lnTo>
                  <a:pt x="845788" y="273868"/>
                </a:lnTo>
                <a:lnTo>
                  <a:pt x="845019" y="289030"/>
                </a:lnTo>
                <a:lnTo>
                  <a:pt x="844384" y="302670"/>
                </a:lnTo>
                <a:lnTo>
                  <a:pt x="844426" y="306060"/>
                </a:lnTo>
                <a:lnTo>
                  <a:pt x="844725" y="312198"/>
                </a:lnTo>
                <a:lnTo>
                  <a:pt x="843503" y="320174"/>
                </a:lnTo>
                <a:lnTo>
                  <a:pt x="822275" y="354120"/>
                </a:lnTo>
                <a:lnTo>
                  <a:pt x="799623" y="364390"/>
                </a:lnTo>
                <a:lnTo>
                  <a:pt x="768508" y="364390"/>
                </a:lnTo>
                <a:lnTo>
                  <a:pt x="751816" y="364444"/>
                </a:lnTo>
                <a:lnTo>
                  <a:pt x="701954" y="369506"/>
                </a:lnTo>
                <a:lnTo>
                  <a:pt x="653407" y="381791"/>
                </a:lnTo>
                <a:lnTo>
                  <a:pt x="607173" y="401033"/>
                </a:lnTo>
                <a:lnTo>
                  <a:pt x="564214" y="426847"/>
                </a:lnTo>
                <a:lnTo>
                  <a:pt x="523811" y="459876"/>
                </a:lnTo>
                <a:lnTo>
                  <a:pt x="485818" y="501319"/>
                </a:lnTo>
                <a:lnTo>
                  <a:pt x="473321" y="517982"/>
                </a:lnTo>
                <a:lnTo>
                  <a:pt x="471238" y="521106"/>
                </a:lnTo>
                <a:close/>
              </a:path>
              <a:path w="851535" h="717550">
                <a:moveTo>
                  <a:pt x="793189" y="365470"/>
                </a:moveTo>
                <a:lnTo>
                  <a:pt x="768508" y="364390"/>
                </a:lnTo>
                <a:lnTo>
                  <a:pt x="799623" y="364390"/>
                </a:lnTo>
                <a:lnTo>
                  <a:pt x="793189" y="36547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018141" y="6954062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90" h="885825">
                <a:moveTo>
                  <a:pt x="471373" y="882840"/>
                </a:moveTo>
                <a:lnTo>
                  <a:pt x="413245" y="868756"/>
                </a:lnTo>
                <a:lnTo>
                  <a:pt x="369836" y="856551"/>
                </a:lnTo>
                <a:lnTo>
                  <a:pt x="310959" y="836396"/>
                </a:lnTo>
                <a:lnTo>
                  <a:pt x="253720" y="812025"/>
                </a:lnTo>
                <a:lnTo>
                  <a:pt x="217500" y="793369"/>
                </a:lnTo>
                <a:lnTo>
                  <a:pt x="183426" y="771652"/>
                </a:lnTo>
                <a:lnTo>
                  <a:pt x="151498" y="746887"/>
                </a:lnTo>
                <a:lnTo>
                  <a:pt x="121716" y="719086"/>
                </a:lnTo>
                <a:lnTo>
                  <a:pt x="79375" y="661416"/>
                </a:lnTo>
                <a:lnTo>
                  <a:pt x="51155" y="595680"/>
                </a:lnTo>
                <a:lnTo>
                  <a:pt x="38735" y="534924"/>
                </a:lnTo>
                <a:lnTo>
                  <a:pt x="34493" y="473049"/>
                </a:lnTo>
                <a:lnTo>
                  <a:pt x="34328" y="451154"/>
                </a:lnTo>
                <a:lnTo>
                  <a:pt x="34747" y="429272"/>
                </a:lnTo>
                <a:lnTo>
                  <a:pt x="35750" y="407416"/>
                </a:lnTo>
                <a:lnTo>
                  <a:pt x="37363" y="385572"/>
                </a:lnTo>
                <a:lnTo>
                  <a:pt x="41262" y="353021"/>
                </a:lnTo>
                <a:lnTo>
                  <a:pt x="32181" y="374586"/>
                </a:lnTo>
                <a:lnTo>
                  <a:pt x="16776" y="423367"/>
                </a:lnTo>
                <a:lnTo>
                  <a:pt x="7683" y="465759"/>
                </a:lnTo>
                <a:lnTo>
                  <a:pt x="0" y="532638"/>
                </a:lnTo>
                <a:lnTo>
                  <a:pt x="457" y="566191"/>
                </a:lnTo>
                <a:lnTo>
                  <a:pt x="8216" y="621499"/>
                </a:lnTo>
                <a:lnTo>
                  <a:pt x="21666" y="663333"/>
                </a:lnTo>
                <a:lnTo>
                  <a:pt x="41097" y="703008"/>
                </a:lnTo>
                <a:lnTo>
                  <a:pt x="65925" y="739279"/>
                </a:lnTo>
                <a:lnTo>
                  <a:pt x="112014" y="785596"/>
                </a:lnTo>
                <a:lnTo>
                  <a:pt x="146405" y="811022"/>
                </a:lnTo>
                <a:lnTo>
                  <a:pt x="183476" y="832332"/>
                </a:lnTo>
                <a:lnTo>
                  <a:pt x="223253" y="849515"/>
                </a:lnTo>
                <a:lnTo>
                  <a:pt x="287350" y="869391"/>
                </a:lnTo>
                <a:lnTo>
                  <a:pt x="353428" y="881024"/>
                </a:lnTo>
                <a:lnTo>
                  <a:pt x="412343" y="885532"/>
                </a:lnTo>
                <a:lnTo>
                  <a:pt x="441845" y="885088"/>
                </a:lnTo>
                <a:lnTo>
                  <a:pt x="471373" y="882840"/>
                </a:lnTo>
                <a:close/>
              </a:path>
              <a:path w="961390" h="885825">
                <a:moveTo>
                  <a:pt x="961034" y="514223"/>
                </a:moveTo>
                <a:lnTo>
                  <a:pt x="960310" y="474357"/>
                </a:lnTo>
                <a:lnTo>
                  <a:pt x="955344" y="417233"/>
                </a:lnTo>
                <a:lnTo>
                  <a:pt x="944956" y="360832"/>
                </a:lnTo>
                <a:lnTo>
                  <a:pt x="935329" y="322084"/>
                </a:lnTo>
                <a:lnTo>
                  <a:pt x="920356" y="282130"/>
                </a:lnTo>
                <a:lnTo>
                  <a:pt x="878827" y="202806"/>
                </a:lnTo>
                <a:lnTo>
                  <a:pt x="843013" y="157226"/>
                </a:lnTo>
                <a:lnTo>
                  <a:pt x="815543" y="128587"/>
                </a:lnTo>
                <a:lnTo>
                  <a:pt x="767092" y="89623"/>
                </a:lnTo>
                <a:lnTo>
                  <a:pt x="731634" y="67119"/>
                </a:lnTo>
                <a:lnTo>
                  <a:pt x="694321" y="47828"/>
                </a:lnTo>
                <a:lnTo>
                  <a:pt x="655180" y="31750"/>
                </a:lnTo>
                <a:lnTo>
                  <a:pt x="615543" y="19494"/>
                </a:lnTo>
                <a:lnTo>
                  <a:pt x="575348" y="10147"/>
                </a:lnTo>
                <a:lnTo>
                  <a:pt x="534581" y="3733"/>
                </a:lnTo>
                <a:lnTo>
                  <a:pt x="493242" y="254"/>
                </a:lnTo>
                <a:lnTo>
                  <a:pt x="454647" y="0"/>
                </a:lnTo>
                <a:lnTo>
                  <a:pt x="416483" y="3124"/>
                </a:lnTo>
                <a:lnTo>
                  <a:pt x="378752" y="9639"/>
                </a:lnTo>
                <a:lnTo>
                  <a:pt x="341452" y="19519"/>
                </a:lnTo>
                <a:lnTo>
                  <a:pt x="278244" y="44018"/>
                </a:lnTo>
                <a:lnTo>
                  <a:pt x="219341" y="77571"/>
                </a:lnTo>
                <a:lnTo>
                  <a:pt x="173672" y="113766"/>
                </a:lnTo>
                <a:lnTo>
                  <a:pt x="133172" y="155676"/>
                </a:lnTo>
                <a:lnTo>
                  <a:pt x="108229" y="188099"/>
                </a:lnTo>
                <a:lnTo>
                  <a:pt x="86906" y="222516"/>
                </a:lnTo>
                <a:lnTo>
                  <a:pt x="69176" y="258914"/>
                </a:lnTo>
                <a:lnTo>
                  <a:pt x="55067" y="297307"/>
                </a:lnTo>
                <a:lnTo>
                  <a:pt x="44386" y="338709"/>
                </a:lnTo>
                <a:lnTo>
                  <a:pt x="41529" y="345732"/>
                </a:lnTo>
                <a:lnTo>
                  <a:pt x="41529" y="351980"/>
                </a:lnTo>
                <a:lnTo>
                  <a:pt x="47713" y="338213"/>
                </a:lnTo>
                <a:lnTo>
                  <a:pt x="62090" y="309029"/>
                </a:lnTo>
                <a:lnTo>
                  <a:pt x="99529" y="249072"/>
                </a:lnTo>
                <a:lnTo>
                  <a:pt x="145669" y="195516"/>
                </a:lnTo>
                <a:lnTo>
                  <a:pt x="187617" y="159219"/>
                </a:lnTo>
                <a:lnTo>
                  <a:pt x="233895" y="128638"/>
                </a:lnTo>
                <a:lnTo>
                  <a:pt x="283705" y="104216"/>
                </a:lnTo>
                <a:lnTo>
                  <a:pt x="336245" y="86423"/>
                </a:lnTo>
                <a:lnTo>
                  <a:pt x="404202" y="72898"/>
                </a:lnTo>
                <a:lnTo>
                  <a:pt x="438658" y="70421"/>
                </a:lnTo>
                <a:lnTo>
                  <a:pt x="473456" y="70802"/>
                </a:lnTo>
                <a:lnTo>
                  <a:pt x="513346" y="74422"/>
                </a:lnTo>
                <a:lnTo>
                  <a:pt x="552678" y="80835"/>
                </a:lnTo>
                <a:lnTo>
                  <a:pt x="591451" y="90043"/>
                </a:lnTo>
                <a:lnTo>
                  <a:pt x="629666" y="102044"/>
                </a:lnTo>
                <a:lnTo>
                  <a:pt x="692327" y="129946"/>
                </a:lnTo>
                <a:lnTo>
                  <a:pt x="750468" y="166357"/>
                </a:lnTo>
                <a:lnTo>
                  <a:pt x="798182" y="209588"/>
                </a:lnTo>
                <a:lnTo>
                  <a:pt x="838466" y="259816"/>
                </a:lnTo>
                <a:lnTo>
                  <a:pt x="859599" y="291973"/>
                </a:lnTo>
                <a:lnTo>
                  <a:pt x="882129" y="338061"/>
                </a:lnTo>
                <a:lnTo>
                  <a:pt x="906119" y="404253"/>
                </a:lnTo>
                <a:lnTo>
                  <a:pt x="921258" y="469404"/>
                </a:lnTo>
                <a:lnTo>
                  <a:pt x="925423" y="485546"/>
                </a:lnTo>
                <a:lnTo>
                  <a:pt x="929068" y="508977"/>
                </a:lnTo>
                <a:lnTo>
                  <a:pt x="929068" y="516534"/>
                </a:lnTo>
                <a:lnTo>
                  <a:pt x="936409" y="576808"/>
                </a:lnTo>
                <a:lnTo>
                  <a:pt x="937983" y="594156"/>
                </a:lnTo>
                <a:lnTo>
                  <a:pt x="939012" y="611555"/>
                </a:lnTo>
                <a:lnTo>
                  <a:pt x="939482" y="629005"/>
                </a:lnTo>
                <a:lnTo>
                  <a:pt x="940841" y="654799"/>
                </a:lnTo>
                <a:lnTo>
                  <a:pt x="941832" y="689406"/>
                </a:lnTo>
                <a:lnTo>
                  <a:pt x="951204" y="633171"/>
                </a:lnTo>
                <a:lnTo>
                  <a:pt x="956475" y="593636"/>
                </a:lnTo>
                <a:lnTo>
                  <a:pt x="959751" y="553986"/>
                </a:lnTo>
                <a:lnTo>
                  <a:pt x="961034" y="514223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051656" y="7023699"/>
            <a:ext cx="908685" cy="1264920"/>
          </a:xfrm>
          <a:custGeom>
            <a:avLst/>
            <a:gdLst/>
            <a:ahLst/>
            <a:cxnLst/>
            <a:rect l="l" t="t" r="r" b="b"/>
            <a:pathLst>
              <a:path w="908684" h="1264920">
                <a:moveTo>
                  <a:pt x="404372" y="0"/>
                </a:moveTo>
                <a:lnTo>
                  <a:pt x="479053" y="3999"/>
                </a:lnTo>
                <a:lnTo>
                  <a:pt x="518385" y="10413"/>
                </a:lnTo>
                <a:lnTo>
                  <a:pt x="557159" y="19621"/>
                </a:lnTo>
                <a:lnTo>
                  <a:pt x="595374" y="31622"/>
                </a:lnTo>
                <a:lnTo>
                  <a:pt x="658038" y="59526"/>
                </a:lnTo>
                <a:lnTo>
                  <a:pt x="716177" y="95929"/>
                </a:lnTo>
                <a:lnTo>
                  <a:pt x="764349" y="139491"/>
                </a:lnTo>
                <a:lnTo>
                  <a:pt x="804958" y="190177"/>
                </a:lnTo>
                <a:lnTo>
                  <a:pt x="826095" y="222916"/>
                </a:lnTo>
                <a:lnTo>
                  <a:pt x="832799" y="236129"/>
                </a:lnTo>
                <a:lnTo>
                  <a:pt x="836200" y="242247"/>
                </a:lnTo>
                <a:lnTo>
                  <a:pt x="854718" y="282257"/>
                </a:lnTo>
                <a:lnTo>
                  <a:pt x="864306" y="309512"/>
                </a:lnTo>
                <a:lnTo>
                  <a:pt x="869102" y="322664"/>
                </a:lnTo>
                <a:lnTo>
                  <a:pt x="873654" y="335572"/>
                </a:lnTo>
                <a:lnTo>
                  <a:pt x="877596" y="348211"/>
                </a:lnTo>
                <a:lnTo>
                  <a:pt x="888791" y="400282"/>
                </a:lnTo>
                <a:lnTo>
                  <a:pt x="890614" y="408353"/>
                </a:lnTo>
                <a:lnTo>
                  <a:pt x="892697" y="416424"/>
                </a:lnTo>
                <a:lnTo>
                  <a:pt x="895300" y="432045"/>
                </a:lnTo>
                <a:lnTo>
                  <a:pt x="895821" y="439855"/>
                </a:lnTo>
                <a:lnTo>
                  <a:pt x="896602" y="447405"/>
                </a:lnTo>
                <a:lnTo>
                  <a:pt x="898022" y="458320"/>
                </a:lnTo>
                <a:lnTo>
                  <a:pt x="899368" y="469112"/>
                </a:lnTo>
                <a:lnTo>
                  <a:pt x="900373" y="479661"/>
                </a:lnTo>
                <a:lnTo>
                  <a:pt x="900768" y="489843"/>
                </a:lnTo>
                <a:lnTo>
                  <a:pt x="902898" y="507159"/>
                </a:lnTo>
                <a:lnTo>
                  <a:pt x="904476" y="524517"/>
                </a:lnTo>
                <a:lnTo>
                  <a:pt x="905502" y="541917"/>
                </a:lnTo>
                <a:lnTo>
                  <a:pt x="905975" y="559357"/>
                </a:lnTo>
                <a:lnTo>
                  <a:pt x="907732" y="604105"/>
                </a:lnTo>
                <a:lnTo>
                  <a:pt x="908318" y="619759"/>
                </a:lnTo>
                <a:lnTo>
                  <a:pt x="904673" y="634860"/>
                </a:lnTo>
                <a:lnTo>
                  <a:pt x="902712" y="643390"/>
                </a:lnTo>
                <a:lnTo>
                  <a:pt x="881380" y="721679"/>
                </a:lnTo>
                <a:lnTo>
                  <a:pt x="866282" y="762985"/>
                </a:lnTo>
                <a:lnTo>
                  <a:pt x="848705" y="803300"/>
                </a:lnTo>
                <a:lnTo>
                  <a:pt x="828650" y="842621"/>
                </a:lnTo>
                <a:lnTo>
                  <a:pt x="804304" y="882979"/>
                </a:lnTo>
                <a:lnTo>
                  <a:pt x="777547" y="921253"/>
                </a:lnTo>
                <a:lnTo>
                  <a:pt x="748378" y="957443"/>
                </a:lnTo>
                <a:lnTo>
                  <a:pt x="716798" y="991548"/>
                </a:lnTo>
                <a:lnTo>
                  <a:pt x="682806" y="1023570"/>
                </a:lnTo>
                <a:lnTo>
                  <a:pt x="646403" y="1053507"/>
                </a:lnTo>
                <a:lnTo>
                  <a:pt x="607519" y="1081552"/>
                </a:lnTo>
                <a:lnTo>
                  <a:pt x="567657" y="1107647"/>
                </a:lnTo>
                <a:lnTo>
                  <a:pt x="526817" y="1131791"/>
                </a:lnTo>
                <a:lnTo>
                  <a:pt x="484999" y="1153985"/>
                </a:lnTo>
                <a:lnTo>
                  <a:pt x="442202" y="1174228"/>
                </a:lnTo>
                <a:lnTo>
                  <a:pt x="398428" y="1192522"/>
                </a:lnTo>
                <a:lnTo>
                  <a:pt x="353675" y="1208865"/>
                </a:lnTo>
                <a:lnTo>
                  <a:pt x="307944" y="1223257"/>
                </a:lnTo>
                <a:lnTo>
                  <a:pt x="237323" y="1242816"/>
                </a:lnTo>
                <a:lnTo>
                  <a:pt x="167093" y="1258665"/>
                </a:lnTo>
                <a:lnTo>
                  <a:pt x="132466" y="1264914"/>
                </a:lnTo>
                <a:lnTo>
                  <a:pt x="126999" y="1264914"/>
                </a:lnTo>
                <a:lnTo>
                  <a:pt x="126949" y="1223257"/>
                </a:lnTo>
                <a:lnTo>
                  <a:pt x="126551" y="1192522"/>
                </a:lnTo>
                <a:lnTo>
                  <a:pt x="125502" y="1159503"/>
                </a:lnTo>
                <a:lnTo>
                  <a:pt x="122833" y="1094383"/>
                </a:lnTo>
                <a:lnTo>
                  <a:pt x="122577" y="1078473"/>
                </a:lnTo>
                <a:lnTo>
                  <a:pt x="121954" y="1062782"/>
                </a:lnTo>
                <a:lnTo>
                  <a:pt x="121185" y="1047336"/>
                </a:lnTo>
                <a:lnTo>
                  <a:pt x="120490" y="1032158"/>
                </a:lnTo>
                <a:lnTo>
                  <a:pt x="119818" y="1030494"/>
                </a:lnTo>
                <a:lnTo>
                  <a:pt x="119561" y="1028769"/>
                </a:lnTo>
                <a:lnTo>
                  <a:pt x="119878" y="1025194"/>
                </a:lnTo>
                <a:lnTo>
                  <a:pt x="158285" y="1014868"/>
                </a:lnTo>
                <a:lnTo>
                  <a:pt x="165575" y="1014087"/>
                </a:lnTo>
                <a:lnTo>
                  <a:pt x="204380" y="1006888"/>
                </a:lnTo>
                <a:lnTo>
                  <a:pt x="251453" y="992266"/>
                </a:lnTo>
                <a:lnTo>
                  <a:pt x="286855" y="976182"/>
                </a:lnTo>
                <a:lnTo>
                  <a:pt x="336787" y="942829"/>
                </a:lnTo>
                <a:lnTo>
                  <a:pt x="380062" y="901201"/>
                </a:lnTo>
                <a:lnTo>
                  <a:pt x="404548" y="870661"/>
                </a:lnTo>
                <a:lnTo>
                  <a:pt x="425623" y="837675"/>
                </a:lnTo>
                <a:lnTo>
                  <a:pt x="436819" y="814764"/>
                </a:lnTo>
                <a:lnTo>
                  <a:pt x="410783" y="808775"/>
                </a:lnTo>
                <a:lnTo>
                  <a:pt x="396204" y="805200"/>
                </a:lnTo>
                <a:lnTo>
                  <a:pt x="358355" y="795119"/>
                </a:lnTo>
                <a:lnTo>
                  <a:pt x="305646" y="778918"/>
                </a:lnTo>
                <a:lnTo>
                  <a:pt x="247587" y="756657"/>
                </a:lnTo>
                <a:lnTo>
                  <a:pt x="182945" y="725282"/>
                </a:lnTo>
                <a:lnTo>
                  <a:pt x="148872" y="703570"/>
                </a:lnTo>
                <a:lnTo>
                  <a:pt x="116945" y="678809"/>
                </a:lnTo>
                <a:lnTo>
                  <a:pt x="87165" y="651002"/>
                </a:lnTo>
                <a:lnTo>
                  <a:pt x="44822" y="593337"/>
                </a:lnTo>
                <a:lnTo>
                  <a:pt x="16609" y="527594"/>
                </a:lnTo>
                <a:lnTo>
                  <a:pt x="4178" y="466838"/>
                </a:lnTo>
                <a:lnTo>
                  <a:pt x="65" y="408353"/>
                </a:lnTo>
                <a:lnTo>
                  <a:pt x="0" y="382667"/>
                </a:lnTo>
                <a:lnTo>
                  <a:pt x="668" y="360394"/>
                </a:lnTo>
                <a:lnTo>
                  <a:pt x="3852" y="315927"/>
                </a:lnTo>
                <a:lnTo>
                  <a:pt x="10210" y="278453"/>
                </a:lnTo>
                <a:lnTo>
                  <a:pt x="20681" y="256583"/>
                </a:lnTo>
                <a:lnTo>
                  <a:pt x="46475" y="208863"/>
                </a:lnTo>
                <a:lnTo>
                  <a:pt x="88262" y="152106"/>
                </a:lnTo>
                <a:lnTo>
                  <a:pt x="132701" y="107178"/>
                </a:lnTo>
                <a:lnTo>
                  <a:pt x="176527" y="73522"/>
                </a:lnTo>
                <a:lnTo>
                  <a:pt x="224505" y="45645"/>
                </a:lnTo>
                <a:lnTo>
                  <a:pt x="275447" y="24236"/>
                </a:lnTo>
                <a:lnTo>
                  <a:pt x="335769" y="7810"/>
                </a:lnTo>
                <a:lnTo>
                  <a:pt x="369908" y="2476"/>
                </a:lnTo>
                <a:lnTo>
                  <a:pt x="404372" y="0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109141" y="7643459"/>
            <a:ext cx="850900" cy="716280"/>
          </a:xfrm>
          <a:custGeom>
            <a:avLst/>
            <a:gdLst/>
            <a:ahLst/>
            <a:cxnLst/>
            <a:rect l="l" t="t" r="r" b="b"/>
            <a:pathLst>
              <a:path w="850900" h="716279">
                <a:moveTo>
                  <a:pt x="850833" y="0"/>
                </a:moveTo>
                <a:lnTo>
                  <a:pt x="850833" y="18224"/>
                </a:lnTo>
                <a:lnTo>
                  <a:pt x="850284" y="31281"/>
                </a:lnTo>
                <a:lnTo>
                  <a:pt x="846667" y="70295"/>
                </a:lnTo>
                <a:lnTo>
                  <a:pt x="839325" y="119301"/>
                </a:lnTo>
                <a:lnTo>
                  <a:pt x="828199" y="167269"/>
                </a:lnTo>
                <a:lnTo>
                  <a:pt x="813290" y="214200"/>
                </a:lnTo>
                <a:lnTo>
                  <a:pt x="794597" y="260092"/>
                </a:lnTo>
                <a:lnTo>
                  <a:pt x="758814" y="327178"/>
                </a:lnTo>
                <a:lnTo>
                  <a:pt x="715583" y="389724"/>
                </a:lnTo>
                <a:lnTo>
                  <a:pt x="665516" y="446944"/>
                </a:lnTo>
                <a:lnTo>
                  <a:pt x="609225" y="498055"/>
                </a:lnTo>
                <a:lnTo>
                  <a:pt x="570675" y="527261"/>
                </a:lnTo>
                <a:lnTo>
                  <a:pt x="531042" y="554371"/>
                </a:lnTo>
                <a:lnTo>
                  <a:pt x="490326" y="579385"/>
                </a:lnTo>
                <a:lnTo>
                  <a:pt x="448527" y="602302"/>
                </a:lnTo>
                <a:lnTo>
                  <a:pt x="405646" y="623124"/>
                </a:lnTo>
                <a:lnTo>
                  <a:pt x="361682" y="641849"/>
                </a:lnTo>
                <a:lnTo>
                  <a:pt x="316636" y="658479"/>
                </a:lnTo>
                <a:lnTo>
                  <a:pt x="270506" y="673012"/>
                </a:lnTo>
                <a:lnTo>
                  <a:pt x="233121" y="683810"/>
                </a:lnTo>
                <a:lnTo>
                  <a:pt x="195449" y="693398"/>
                </a:lnTo>
                <a:lnTo>
                  <a:pt x="157489" y="701775"/>
                </a:lnTo>
                <a:lnTo>
                  <a:pt x="119241" y="708941"/>
                </a:lnTo>
                <a:lnTo>
                  <a:pt x="81750" y="714408"/>
                </a:lnTo>
                <a:lnTo>
                  <a:pt x="73419" y="715812"/>
                </a:lnTo>
                <a:lnTo>
                  <a:pt x="65088" y="716279"/>
                </a:lnTo>
                <a:lnTo>
                  <a:pt x="56756" y="715812"/>
                </a:lnTo>
                <a:lnTo>
                  <a:pt x="48425" y="714408"/>
                </a:lnTo>
                <a:lnTo>
                  <a:pt x="13893" y="691487"/>
                </a:lnTo>
                <a:lnTo>
                  <a:pt x="260" y="652704"/>
                </a:lnTo>
                <a:lnTo>
                  <a:pt x="0" y="649580"/>
                </a:lnTo>
                <a:lnTo>
                  <a:pt x="260" y="646195"/>
                </a:lnTo>
                <a:lnTo>
                  <a:pt x="70815" y="646195"/>
                </a:lnTo>
                <a:lnTo>
                  <a:pt x="144650" y="630391"/>
                </a:lnTo>
                <a:lnTo>
                  <a:pt x="215124" y="612712"/>
                </a:lnTo>
                <a:lnTo>
                  <a:pt x="296190" y="588064"/>
                </a:lnTo>
                <a:lnTo>
                  <a:pt x="340943" y="571721"/>
                </a:lnTo>
                <a:lnTo>
                  <a:pt x="384717" y="553427"/>
                </a:lnTo>
                <a:lnTo>
                  <a:pt x="427514" y="533184"/>
                </a:lnTo>
                <a:lnTo>
                  <a:pt x="469332" y="510990"/>
                </a:lnTo>
                <a:lnTo>
                  <a:pt x="510172" y="486846"/>
                </a:lnTo>
                <a:lnTo>
                  <a:pt x="550034" y="460751"/>
                </a:lnTo>
                <a:lnTo>
                  <a:pt x="588918" y="432706"/>
                </a:lnTo>
                <a:lnTo>
                  <a:pt x="625321" y="402769"/>
                </a:lnTo>
                <a:lnTo>
                  <a:pt x="659313" y="370747"/>
                </a:lnTo>
                <a:lnTo>
                  <a:pt x="690893" y="336641"/>
                </a:lnTo>
                <a:lnTo>
                  <a:pt x="720062" y="300452"/>
                </a:lnTo>
                <a:lnTo>
                  <a:pt x="746819" y="262178"/>
                </a:lnTo>
                <a:lnTo>
                  <a:pt x="771165" y="221820"/>
                </a:lnTo>
                <a:lnTo>
                  <a:pt x="791220" y="182498"/>
                </a:lnTo>
                <a:lnTo>
                  <a:pt x="808797" y="142184"/>
                </a:lnTo>
                <a:lnTo>
                  <a:pt x="823895" y="100878"/>
                </a:lnTo>
                <a:lnTo>
                  <a:pt x="836513" y="58579"/>
                </a:lnTo>
                <a:lnTo>
                  <a:pt x="844824" y="23321"/>
                </a:lnTo>
                <a:lnTo>
                  <a:pt x="847188" y="15100"/>
                </a:lnTo>
                <a:lnTo>
                  <a:pt x="850833" y="0"/>
                </a:lnTo>
                <a:close/>
              </a:path>
              <a:path w="850900" h="716279">
                <a:moveTo>
                  <a:pt x="379594" y="195004"/>
                </a:moveTo>
                <a:lnTo>
                  <a:pt x="358225" y="234721"/>
                </a:lnTo>
                <a:lnTo>
                  <a:pt x="335314" y="266484"/>
                </a:lnTo>
                <a:lnTo>
                  <a:pt x="300850" y="303798"/>
                </a:lnTo>
                <a:lnTo>
                  <a:pt x="252164" y="341810"/>
                </a:lnTo>
                <a:lnTo>
                  <a:pt x="207700" y="366012"/>
                </a:lnTo>
                <a:lnTo>
                  <a:pt x="171511" y="380071"/>
                </a:lnTo>
                <a:lnTo>
                  <a:pt x="132389" y="390269"/>
                </a:lnTo>
                <a:lnTo>
                  <a:pt x="89301" y="396517"/>
                </a:lnTo>
                <a:lnTo>
                  <a:pt x="66682" y="398199"/>
                </a:lnTo>
                <a:lnTo>
                  <a:pt x="57911" y="410050"/>
                </a:lnTo>
                <a:lnTo>
                  <a:pt x="58167" y="411776"/>
                </a:lnTo>
                <a:lnTo>
                  <a:pt x="58839" y="413440"/>
                </a:lnTo>
                <a:lnTo>
                  <a:pt x="59095" y="428618"/>
                </a:lnTo>
                <a:lnTo>
                  <a:pt x="59718" y="444064"/>
                </a:lnTo>
                <a:lnTo>
                  <a:pt x="60530" y="460751"/>
                </a:lnTo>
                <a:lnTo>
                  <a:pt x="61182" y="475664"/>
                </a:lnTo>
                <a:lnTo>
                  <a:pt x="63363" y="540785"/>
                </a:lnTo>
                <a:lnTo>
                  <a:pt x="65243" y="604799"/>
                </a:lnTo>
                <a:lnTo>
                  <a:pt x="65348" y="646195"/>
                </a:lnTo>
                <a:lnTo>
                  <a:pt x="260" y="646195"/>
                </a:lnTo>
                <a:lnTo>
                  <a:pt x="332" y="602302"/>
                </a:lnTo>
                <a:lnTo>
                  <a:pt x="2212" y="537498"/>
                </a:lnTo>
                <a:lnTo>
                  <a:pt x="4166" y="473263"/>
                </a:lnTo>
                <a:lnTo>
                  <a:pt x="4421" y="457647"/>
                </a:lnTo>
                <a:lnTo>
                  <a:pt x="5044" y="442241"/>
                </a:lnTo>
                <a:lnTo>
                  <a:pt x="5813" y="427080"/>
                </a:lnTo>
                <a:lnTo>
                  <a:pt x="6448" y="413440"/>
                </a:lnTo>
                <a:lnTo>
                  <a:pt x="6406" y="410050"/>
                </a:lnTo>
                <a:lnTo>
                  <a:pt x="6107" y="403912"/>
                </a:lnTo>
                <a:lnTo>
                  <a:pt x="7329" y="395936"/>
                </a:lnTo>
                <a:lnTo>
                  <a:pt x="28557" y="361990"/>
                </a:lnTo>
                <a:lnTo>
                  <a:pt x="51209" y="351720"/>
                </a:lnTo>
                <a:lnTo>
                  <a:pt x="82324" y="351720"/>
                </a:lnTo>
                <a:lnTo>
                  <a:pt x="99016" y="351666"/>
                </a:lnTo>
                <a:lnTo>
                  <a:pt x="148878" y="346604"/>
                </a:lnTo>
                <a:lnTo>
                  <a:pt x="197426" y="334319"/>
                </a:lnTo>
                <a:lnTo>
                  <a:pt x="243659" y="315077"/>
                </a:lnTo>
                <a:lnTo>
                  <a:pt x="286618" y="289263"/>
                </a:lnTo>
                <a:lnTo>
                  <a:pt x="327021" y="256234"/>
                </a:lnTo>
                <a:lnTo>
                  <a:pt x="365014" y="214791"/>
                </a:lnTo>
                <a:lnTo>
                  <a:pt x="377511" y="198128"/>
                </a:lnTo>
                <a:lnTo>
                  <a:pt x="379594" y="195004"/>
                </a:lnTo>
                <a:close/>
              </a:path>
              <a:path w="850900" h="716279">
                <a:moveTo>
                  <a:pt x="57643" y="350640"/>
                </a:moveTo>
                <a:lnTo>
                  <a:pt x="82324" y="351720"/>
                </a:lnTo>
                <a:lnTo>
                  <a:pt x="51209" y="351720"/>
                </a:lnTo>
                <a:lnTo>
                  <a:pt x="57643" y="35064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887562" y="6954062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90" h="885825">
                <a:moveTo>
                  <a:pt x="470979" y="882840"/>
                </a:moveTo>
                <a:lnTo>
                  <a:pt x="412851" y="868756"/>
                </a:lnTo>
                <a:lnTo>
                  <a:pt x="369443" y="856551"/>
                </a:lnTo>
                <a:lnTo>
                  <a:pt x="310565" y="836396"/>
                </a:lnTo>
                <a:lnTo>
                  <a:pt x="253326" y="812025"/>
                </a:lnTo>
                <a:lnTo>
                  <a:pt x="217106" y="793369"/>
                </a:lnTo>
                <a:lnTo>
                  <a:pt x="183032" y="771652"/>
                </a:lnTo>
                <a:lnTo>
                  <a:pt x="151104" y="746887"/>
                </a:lnTo>
                <a:lnTo>
                  <a:pt x="121323" y="719086"/>
                </a:lnTo>
                <a:lnTo>
                  <a:pt x="78981" y="661416"/>
                </a:lnTo>
                <a:lnTo>
                  <a:pt x="50761" y="595680"/>
                </a:lnTo>
                <a:lnTo>
                  <a:pt x="38341" y="534924"/>
                </a:lnTo>
                <a:lnTo>
                  <a:pt x="34099" y="473049"/>
                </a:lnTo>
                <a:lnTo>
                  <a:pt x="34124" y="451142"/>
                </a:lnTo>
                <a:lnTo>
                  <a:pt x="34734" y="429260"/>
                </a:lnTo>
                <a:lnTo>
                  <a:pt x="35941" y="407403"/>
                </a:lnTo>
                <a:lnTo>
                  <a:pt x="37744" y="385572"/>
                </a:lnTo>
                <a:lnTo>
                  <a:pt x="41656" y="353021"/>
                </a:lnTo>
                <a:lnTo>
                  <a:pt x="32575" y="374586"/>
                </a:lnTo>
                <a:lnTo>
                  <a:pt x="17157" y="423367"/>
                </a:lnTo>
                <a:lnTo>
                  <a:pt x="8064" y="465759"/>
                </a:lnTo>
                <a:lnTo>
                  <a:pt x="0" y="532599"/>
                </a:lnTo>
                <a:lnTo>
                  <a:pt x="254" y="566166"/>
                </a:lnTo>
                <a:lnTo>
                  <a:pt x="7823" y="621499"/>
                </a:lnTo>
                <a:lnTo>
                  <a:pt x="21272" y="663333"/>
                </a:lnTo>
                <a:lnTo>
                  <a:pt x="40703" y="703008"/>
                </a:lnTo>
                <a:lnTo>
                  <a:pt x="65532" y="739279"/>
                </a:lnTo>
                <a:lnTo>
                  <a:pt x="111620" y="785596"/>
                </a:lnTo>
                <a:lnTo>
                  <a:pt x="146011" y="811022"/>
                </a:lnTo>
                <a:lnTo>
                  <a:pt x="183083" y="832332"/>
                </a:lnTo>
                <a:lnTo>
                  <a:pt x="222859" y="849515"/>
                </a:lnTo>
                <a:lnTo>
                  <a:pt x="286956" y="869391"/>
                </a:lnTo>
                <a:lnTo>
                  <a:pt x="353034" y="881024"/>
                </a:lnTo>
                <a:lnTo>
                  <a:pt x="411949" y="885532"/>
                </a:lnTo>
                <a:lnTo>
                  <a:pt x="441452" y="885088"/>
                </a:lnTo>
                <a:lnTo>
                  <a:pt x="470979" y="882840"/>
                </a:lnTo>
                <a:close/>
              </a:path>
              <a:path w="961390" h="885825">
                <a:moveTo>
                  <a:pt x="961161" y="513181"/>
                </a:moveTo>
                <a:lnTo>
                  <a:pt x="960437" y="473316"/>
                </a:lnTo>
                <a:lnTo>
                  <a:pt x="955167" y="416699"/>
                </a:lnTo>
                <a:lnTo>
                  <a:pt x="944562" y="360832"/>
                </a:lnTo>
                <a:lnTo>
                  <a:pt x="934935" y="322084"/>
                </a:lnTo>
                <a:lnTo>
                  <a:pt x="919962" y="282130"/>
                </a:lnTo>
                <a:lnTo>
                  <a:pt x="878433" y="202806"/>
                </a:lnTo>
                <a:lnTo>
                  <a:pt x="842619" y="157226"/>
                </a:lnTo>
                <a:lnTo>
                  <a:pt x="815149" y="128587"/>
                </a:lnTo>
                <a:lnTo>
                  <a:pt x="766699" y="89623"/>
                </a:lnTo>
                <a:lnTo>
                  <a:pt x="731240" y="67119"/>
                </a:lnTo>
                <a:lnTo>
                  <a:pt x="693928" y="47828"/>
                </a:lnTo>
                <a:lnTo>
                  <a:pt x="654786" y="31750"/>
                </a:lnTo>
                <a:lnTo>
                  <a:pt x="615149" y="19494"/>
                </a:lnTo>
                <a:lnTo>
                  <a:pt x="574954" y="10147"/>
                </a:lnTo>
                <a:lnTo>
                  <a:pt x="534187" y="3733"/>
                </a:lnTo>
                <a:lnTo>
                  <a:pt x="492848" y="254"/>
                </a:lnTo>
                <a:lnTo>
                  <a:pt x="454253" y="0"/>
                </a:lnTo>
                <a:lnTo>
                  <a:pt x="416090" y="3124"/>
                </a:lnTo>
                <a:lnTo>
                  <a:pt x="378358" y="9639"/>
                </a:lnTo>
                <a:lnTo>
                  <a:pt x="341058" y="19519"/>
                </a:lnTo>
                <a:lnTo>
                  <a:pt x="277850" y="44018"/>
                </a:lnTo>
                <a:lnTo>
                  <a:pt x="218948" y="77571"/>
                </a:lnTo>
                <a:lnTo>
                  <a:pt x="173278" y="113766"/>
                </a:lnTo>
                <a:lnTo>
                  <a:pt x="132778" y="155676"/>
                </a:lnTo>
                <a:lnTo>
                  <a:pt x="107835" y="188099"/>
                </a:lnTo>
                <a:lnTo>
                  <a:pt x="86512" y="222516"/>
                </a:lnTo>
                <a:lnTo>
                  <a:pt x="68783" y="258914"/>
                </a:lnTo>
                <a:lnTo>
                  <a:pt x="54673" y="297307"/>
                </a:lnTo>
                <a:lnTo>
                  <a:pt x="43992" y="338709"/>
                </a:lnTo>
                <a:lnTo>
                  <a:pt x="41135" y="345732"/>
                </a:lnTo>
                <a:lnTo>
                  <a:pt x="41135" y="351980"/>
                </a:lnTo>
                <a:lnTo>
                  <a:pt x="62738" y="307467"/>
                </a:lnTo>
                <a:lnTo>
                  <a:pt x="80378" y="276682"/>
                </a:lnTo>
                <a:lnTo>
                  <a:pt x="122161" y="219925"/>
                </a:lnTo>
                <a:lnTo>
                  <a:pt x="166751" y="175094"/>
                </a:lnTo>
                <a:lnTo>
                  <a:pt x="210858" y="141643"/>
                </a:lnTo>
                <a:lnTo>
                  <a:pt x="259105" y="114033"/>
                </a:lnTo>
                <a:lnTo>
                  <a:pt x="310286" y="92925"/>
                </a:lnTo>
                <a:lnTo>
                  <a:pt x="370713" y="76669"/>
                </a:lnTo>
                <a:lnTo>
                  <a:pt x="439305" y="68859"/>
                </a:lnTo>
                <a:lnTo>
                  <a:pt x="474103" y="69240"/>
                </a:lnTo>
                <a:lnTo>
                  <a:pt x="513994" y="72859"/>
                </a:lnTo>
                <a:lnTo>
                  <a:pt x="553326" y="79273"/>
                </a:lnTo>
                <a:lnTo>
                  <a:pt x="592099" y="88480"/>
                </a:lnTo>
                <a:lnTo>
                  <a:pt x="630313" y="100482"/>
                </a:lnTo>
                <a:lnTo>
                  <a:pt x="692975" y="128384"/>
                </a:lnTo>
                <a:lnTo>
                  <a:pt x="751116" y="164795"/>
                </a:lnTo>
                <a:lnTo>
                  <a:pt x="798830" y="208026"/>
                </a:lnTo>
                <a:lnTo>
                  <a:pt x="839114" y="258254"/>
                </a:lnTo>
                <a:lnTo>
                  <a:pt x="860247" y="290410"/>
                </a:lnTo>
                <a:lnTo>
                  <a:pt x="883335" y="336727"/>
                </a:lnTo>
                <a:lnTo>
                  <a:pt x="907808" y="403212"/>
                </a:lnTo>
                <a:lnTo>
                  <a:pt x="922947" y="468363"/>
                </a:lnTo>
                <a:lnTo>
                  <a:pt x="927112" y="484505"/>
                </a:lnTo>
                <a:lnTo>
                  <a:pt x="930757" y="507936"/>
                </a:lnTo>
                <a:lnTo>
                  <a:pt x="930757" y="515493"/>
                </a:lnTo>
                <a:lnTo>
                  <a:pt x="937831" y="575779"/>
                </a:lnTo>
                <a:lnTo>
                  <a:pt x="939152" y="593140"/>
                </a:lnTo>
                <a:lnTo>
                  <a:pt x="939914" y="610527"/>
                </a:lnTo>
                <a:lnTo>
                  <a:pt x="940130" y="627964"/>
                </a:lnTo>
                <a:lnTo>
                  <a:pt x="941489" y="653757"/>
                </a:lnTo>
                <a:lnTo>
                  <a:pt x="942479" y="688365"/>
                </a:lnTo>
                <a:lnTo>
                  <a:pt x="951331" y="632129"/>
                </a:lnTo>
                <a:lnTo>
                  <a:pt x="956602" y="592594"/>
                </a:lnTo>
                <a:lnTo>
                  <a:pt x="959878" y="552945"/>
                </a:lnTo>
                <a:lnTo>
                  <a:pt x="961161" y="51318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921497" y="7024741"/>
            <a:ext cx="908050" cy="1264285"/>
          </a:xfrm>
          <a:custGeom>
            <a:avLst/>
            <a:gdLst/>
            <a:ahLst/>
            <a:cxnLst/>
            <a:rect l="l" t="t" r="r" b="b"/>
            <a:pathLst>
              <a:path w="908050" h="1264284">
                <a:moveTo>
                  <a:pt x="404600" y="0"/>
                </a:moveTo>
                <a:lnTo>
                  <a:pt x="479281" y="3999"/>
                </a:lnTo>
                <a:lnTo>
                  <a:pt x="518613" y="10413"/>
                </a:lnTo>
                <a:lnTo>
                  <a:pt x="557386" y="19621"/>
                </a:lnTo>
                <a:lnTo>
                  <a:pt x="595601" y="31622"/>
                </a:lnTo>
                <a:lnTo>
                  <a:pt x="658265" y="59526"/>
                </a:lnTo>
                <a:lnTo>
                  <a:pt x="716405" y="95929"/>
                </a:lnTo>
                <a:lnTo>
                  <a:pt x="763971" y="139053"/>
                </a:lnTo>
                <a:lnTo>
                  <a:pt x="804144" y="189135"/>
                </a:lnTo>
                <a:lnTo>
                  <a:pt x="825281" y="221875"/>
                </a:lnTo>
                <a:lnTo>
                  <a:pt x="831985" y="235088"/>
                </a:lnTo>
                <a:lnTo>
                  <a:pt x="835386" y="241206"/>
                </a:lnTo>
                <a:lnTo>
                  <a:pt x="853904" y="281215"/>
                </a:lnTo>
                <a:lnTo>
                  <a:pt x="863492" y="308471"/>
                </a:lnTo>
                <a:lnTo>
                  <a:pt x="868288" y="321622"/>
                </a:lnTo>
                <a:lnTo>
                  <a:pt x="872840" y="334530"/>
                </a:lnTo>
                <a:lnTo>
                  <a:pt x="876782" y="347170"/>
                </a:lnTo>
                <a:lnTo>
                  <a:pt x="887978" y="399240"/>
                </a:lnTo>
                <a:lnTo>
                  <a:pt x="889800" y="407311"/>
                </a:lnTo>
                <a:lnTo>
                  <a:pt x="891883" y="415382"/>
                </a:lnTo>
                <a:lnTo>
                  <a:pt x="894486" y="431003"/>
                </a:lnTo>
                <a:lnTo>
                  <a:pt x="895007" y="438814"/>
                </a:lnTo>
                <a:lnTo>
                  <a:pt x="895788" y="446364"/>
                </a:lnTo>
                <a:lnTo>
                  <a:pt x="900995" y="489322"/>
                </a:lnTo>
                <a:lnTo>
                  <a:pt x="904948" y="541408"/>
                </a:lnTo>
                <a:lnTo>
                  <a:pt x="905161" y="558837"/>
                </a:lnTo>
                <a:lnTo>
                  <a:pt x="906918" y="603585"/>
                </a:lnTo>
                <a:lnTo>
                  <a:pt x="907504" y="619238"/>
                </a:lnTo>
                <a:lnTo>
                  <a:pt x="903859" y="634339"/>
                </a:lnTo>
                <a:lnTo>
                  <a:pt x="901898" y="642869"/>
                </a:lnTo>
                <a:lnTo>
                  <a:pt x="880566" y="721158"/>
                </a:lnTo>
                <a:lnTo>
                  <a:pt x="865468" y="762465"/>
                </a:lnTo>
                <a:lnTo>
                  <a:pt x="847892" y="802779"/>
                </a:lnTo>
                <a:lnTo>
                  <a:pt x="827836" y="842101"/>
                </a:lnTo>
                <a:lnTo>
                  <a:pt x="803491" y="882458"/>
                </a:lnTo>
                <a:lnTo>
                  <a:pt x="776733" y="920732"/>
                </a:lnTo>
                <a:lnTo>
                  <a:pt x="747565" y="956922"/>
                </a:lnTo>
                <a:lnTo>
                  <a:pt x="715984" y="991027"/>
                </a:lnTo>
                <a:lnTo>
                  <a:pt x="681993" y="1023049"/>
                </a:lnTo>
                <a:lnTo>
                  <a:pt x="645589" y="1052986"/>
                </a:lnTo>
                <a:lnTo>
                  <a:pt x="606705" y="1081031"/>
                </a:lnTo>
                <a:lnTo>
                  <a:pt x="566843" y="1107126"/>
                </a:lnTo>
                <a:lnTo>
                  <a:pt x="526003" y="1131270"/>
                </a:lnTo>
                <a:lnTo>
                  <a:pt x="484185" y="1153464"/>
                </a:lnTo>
                <a:lnTo>
                  <a:pt x="441389" y="1173708"/>
                </a:lnTo>
                <a:lnTo>
                  <a:pt x="397587" y="1192011"/>
                </a:lnTo>
                <a:lnTo>
                  <a:pt x="352861" y="1208344"/>
                </a:lnTo>
                <a:lnTo>
                  <a:pt x="307130" y="1222736"/>
                </a:lnTo>
                <a:lnTo>
                  <a:pt x="236510" y="1242296"/>
                </a:lnTo>
                <a:lnTo>
                  <a:pt x="166279" y="1258144"/>
                </a:lnTo>
                <a:lnTo>
                  <a:pt x="130351" y="1263872"/>
                </a:lnTo>
                <a:lnTo>
                  <a:pt x="126185" y="1263872"/>
                </a:lnTo>
                <a:lnTo>
                  <a:pt x="126142" y="1222736"/>
                </a:lnTo>
                <a:lnTo>
                  <a:pt x="125753" y="1192001"/>
                </a:lnTo>
                <a:lnTo>
                  <a:pt x="124688" y="1158462"/>
                </a:lnTo>
                <a:lnTo>
                  <a:pt x="122019" y="1093341"/>
                </a:lnTo>
                <a:lnTo>
                  <a:pt x="121763" y="1077431"/>
                </a:lnTo>
                <a:lnTo>
                  <a:pt x="121140" y="1061741"/>
                </a:lnTo>
                <a:lnTo>
                  <a:pt x="120372" y="1046295"/>
                </a:lnTo>
                <a:lnTo>
                  <a:pt x="119676" y="1031117"/>
                </a:lnTo>
                <a:lnTo>
                  <a:pt x="119004" y="1029453"/>
                </a:lnTo>
                <a:lnTo>
                  <a:pt x="118747" y="1027727"/>
                </a:lnTo>
                <a:lnTo>
                  <a:pt x="119064" y="1024152"/>
                </a:lnTo>
                <a:lnTo>
                  <a:pt x="157472" y="1013827"/>
                </a:lnTo>
                <a:lnTo>
                  <a:pt x="164762" y="1013046"/>
                </a:lnTo>
                <a:lnTo>
                  <a:pt x="203567" y="1005846"/>
                </a:lnTo>
                <a:lnTo>
                  <a:pt x="250639" y="991225"/>
                </a:lnTo>
                <a:lnTo>
                  <a:pt x="286042" y="975141"/>
                </a:lnTo>
                <a:lnTo>
                  <a:pt x="338216" y="941598"/>
                </a:lnTo>
                <a:lnTo>
                  <a:pt x="383413" y="899118"/>
                </a:lnTo>
                <a:lnTo>
                  <a:pt x="407900" y="868578"/>
                </a:lnTo>
                <a:lnTo>
                  <a:pt x="428975" y="835592"/>
                </a:lnTo>
                <a:lnTo>
                  <a:pt x="440170" y="812681"/>
                </a:lnTo>
                <a:lnTo>
                  <a:pt x="414135" y="806693"/>
                </a:lnTo>
                <a:lnTo>
                  <a:pt x="399555" y="803117"/>
                </a:lnTo>
                <a:lnTo>
                  <a:pt x="361707" y="793036"/>
                </a:lnTo>
                <a:lnTo>
                  <a:pt x="308998" y="776835"/>
                </a:lnTo>
                <a:lnTo>
                  <a:pt x="250939" y="754575"/>
                </a:lnTo>
                <a:lnTo>
                  <a:pt x="186297" y="723199"/>
                </a:lnTo>
                <a:lnTo>
                  <a:pt x="152224" y="701487"/>
                </a:lnTo>
                <a:lnTo>
                  <a:pt x="120297" y="676726"/>
                </a:lnTo>
                <a:lnTo>
                  <a:pt x="90516" y="648919"/>
                </a:lnTo>
                <a:lnTo>
                  <a:pt x="48173" y="591254"/>
                </a:lnTo>
                <a:lnTo>
                  <a:pt x="19961" y="525511"/>
                </a:lnTo>
                <a:lnTo>
                  <a:pt x="5917" y="464605"/>
                </a:lnTo>
                <a:lnTo>
                  <a:pt x="174" y="402364"/>
                </a:lnTo>
                <a:lnTo>
                  <a:pt x="0" y="380466"/>
                </a:lnTo>
                <a:lnTo>
                  <a:pt x="419" y="358586"/>
                </a:lnTo>
                <a:lnTo>
                  <a:pt x="3038" y="314886"/>
                </a:lnTo>
                <a:lnTo>
                  <a:pt x="9396" y="277411"/>
                </a:lnTo>
                <a:lnTo>
                  <a:pt x="19867" y="255542"/>
                </a:lnTo>
                <a:lnTo>
                  <a:pt x="45661" y="207821"/>
                </a:lnTo>
                <a:lnTo>
                  <a:pt x="87448" y="151064"/>
                </a:lnTo>
                <a:lnTo>
                  <a:pt x="132039" y="106227"/>
                </a:lnTo>
                <a:lnTo>
                  <a:pt x="176153" y="72787"/>
                </a:lnTo>
                <a:lnTo>
                  <a:pt x="224396" y="45172"/>
                </a:lnTo>
                <a:lnTo>
                  <a:pt x="275571" y="24068"/>
                </a:lnTo>
                <a:lnTo>
                  <a:pt x="335997" y="7810"/>
                </a:lnTo>
                <a:lnTo>
                  <a:pt x="370136" y="2476"/>
                </a:lnTo>
                <a:lnTo>
                  <a:pt x="404600" y="0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977647" y="7642418"/>
            <a:ext cx="851535" cy="717550"/>
          </a:xfrm>
          <a:custGeom>
            <a:avLst/>
            <a:gdLst/>
            <a:ahLst/>
            <a:cxnLst/>
            <a:rect l="l" t="t" r="r" b="b"/>
            <a:pathLst>
              <a:path w="851534" h="717550">
                <a:moveTo>
                  <a:pt x="851353" y="0"/>
                </a:moveTo>
                <a:lnTo>
                  <a:pt x="851353" y="18224"/>
                </a:lnTo>
                <a:lnTo>
                  <a:pt x="850804" y="31281"/>
                </a:lnTo>
                <a:lnTo>
                  <a:pt x="847188" y="70295"/>
                </a:lnTo>
                <a:lnTo>
                  <a:pt x="839845" y="119301"/>
                </a:lnTo>
                <a:lnTo>
                  <a:pt x="828719" y="167269"/>
                </a:lnTo>
                <a:lnTo>
                  <a:pt x="813810" y="214200"/>
                </a:lnTo>
                <a:lnTo>
                  <a:pt x="795117" y="260092"/>
                </a:lnTo>
                <a:lnTo>
                  <a:pt x="778011" y="294439"/>
                </a:lnTo>
                <a:lnTo>
                  <a:pt x="759018" y="327633"/>
                </a:lnTo>
                <a:lnTo>
                  <a:pt x="738136" y="359672"/>
                </a:lnTo>
                <a:lnTo>
                  <a:pt x="715367" y="390558"/>
                </a:lnTo>
                <a:lnTo>
                  <a:pt x="690868" y="420089"/>
                </a:lnTo>
                <a:lnTo>
                  <a:pt x="664794" y="448066"/>
                </a:lnTo>
                <a:lnTo>
                  <a:pt x="637146" y="474489"/>
                </a:lnTo>
                <a:lnTo>
                  <a:pt x="607924" y="499356"/>
                </a:lnTo>
                <a:lnTo>
                  <a:pt x="569728" y="528405"/>
                </a:lnTo>
                <a:lnTo>
                  <a:pt x="530460" y="555393"/>
                </a:lnTo>
                <a:lnTo>
                  <a:pt x="490120" y="580321"/>
                </a:lnTo>
                <a:lnTo>
                  <a:pt x="448707" y="603188"/>
                </a:lnTo>
                <a:lnTo>
                  <a:pt x="406221" y="623995"/>
                </a:lnTo>
                <a:lnTo>
                  <a:pt x="362663" y="642742"/>
                </a:lnTo>
                <a:lnTo>
                  <a:pt x="318032" y="659428"/>
                </a:lnTo>
                <a:lnTo>
                  <a:pt x="272329" y="674053"/>
                </a:lnTo>
                <a:lnTo>
                  <a:pt x="234622" y="684882"/>
                </a:lnTo>
                <a:lnTo>
                  <a:pt x="196625" y="694480"/>
                </a:lnTo>
                <a:lnTo>
                  <a:pt x="158338" y="702847"/>
                </a:lnTo>
                <a:lnTo>
                  <a:pt x="119762" y="709982"/>
                </a:lnTo>
                <a:lnTo>
                  <a:pt x="82271" y="715449"/>
                </a:lnTo>
                <a:lnTo>
                  <a:pt x="73722" y="716791"/>
                </a:lnTo>
                <a:lnTo>
                  <a:pt x="32647" y="708449"/>
                </a:lnTo>
                <a:lnTo>
                  <a:pt x="5171" y="677818"/>
                </a:lnTo>
                <a:lnTo>
                  <a:pt x="0" y="653225"/>
                </a:lnTo>
                <a:lnTo>
                  <a:pt x="520" y="650621"/>
                </a:lnTo>
                <a:lnTo>
                  <a:pt x="781" y="647237"/>
                </a:lnTo>
                <a:lnTo>
                  <a:pt x="70295" y="647237"/>
                </a:lnTo>
                <a:lnTo>
                  <a:pt x="145171" y="631433"/>
                </a:lnTo>
                <a:lnTo>
                  <a:pt x="215645" y="613753"/>
                </a:lnTo>
                <a:lnTo>
                  <a:pt x="296710" y="589105"/>
                </a:lnTo>
                <a:lnTo>
                  <a:pt x="341463" y="572762"/>
                </a:lnTo>
                <a:lnTo>
                  <a:pt x="385238" y="554469"/>
                </a:lnTo>
                <a:lnTo>
                  <a:pt x="428034" y="534225"/>
                </a:lnTo>
                <a:lnTo>
                  <a:pt x="469852" y="512031"/>
                </a:lnTo>
                <a:lnTo>
                  <a:pt x="510693" y="487887"/>
                </a:lnTo>
                <a:lnTo>
                  <a:pt x="550554" y="461792"/>
                </a:lnTo>
                <a:lnTo>
                  <a:pt x="589438" y="433747"/>
                </a:lnTo>
                <a:lnTo>
                  <a:pt x="625842" y="403810"/>
                </a:lnTo>
                <a:lnTo>
                  <a:pt x="659834" y="371788"/>
                </a:lnTo>
                <a:lnTo>
                  <a:pt x="691414" y="337683"/>
                </a:lnTo>
                <a:lnTo>
                  <a:pt x="720583" y="301493"/>
                </a:lnTo>
                <a:lnTo>
                  <a:pt x="747340" y="263219"/>
                </a:lnTo>
                <a:lnTo>
                  <a:pt x="771685" y="222862"/>
                </a:lnTo>
                <a:lnTo>
                  <a:pt x="791741" y="183540"/>
                </a:lnTo>
                <a:lnTo>
                  <a:pt x="809318" y="143226"/>
                </a:lnTo>
                <a:lnTo>
                  <a:pt x="824415" y="101919"/>
                </a:lnTo>
                <a:lnTo>
                  <a:pt x="837034" y="59620"/>
                </a:lnTo>
                <a:lnTo>
                  <a:pt x="845748" y="23484"/>
                </a:lnTo>
                <a:lnTo>
                  <a:pt x="847708" y="15100"/>
                </a:lnTo>
                <a:lnTo>
                  <a:pt x="851353" y="0"/>
                </a:lnTo>
                <a:close/>
              </a:path>
              <a:path w="851534" h="717550">
                <a:moveTo>
                  <a:pt x="380115" y="196045"/>
                </a:moveTo>
                <a:lnTo>
                  <a:pt x="358808" y="235755"/>
                </a:lnTo>
                <a:lnTo>
                  <a:pt x="336027" y="267518"/>
                </a:lnTo>
                <a:lnTo>
                  <a:pt x="301631" y="304840"/>
                </a:lnTo>
                <a:lnTo>
                  <a:pt x="252945" y="342851"/>
                </a:lnTo>
                <a:lnTo>
                  <a:pt x="208481" y="367053"/>
                </a:lnTo>
                <a:lnTo>
                  <a:pt x="172292" y="381113"/>
                </a:lnTo>
                <a:lnTo>
                  <a:pt x="133658" y="391310"/>
                </a:lnTo>
                <a:lnTo>
                  <a:pt x="90082" y="397558"/>
                </a:lnTo>
                <a:lnTo>
                  <a:pt x="67463" y="399240"/>
                </a:lnTo>
                <a:lnTo>
                  <a:pt x="58692" y="411092"/>
                </a:lnTo>
                <a:lnTo>
                  <a:pt x="58948" y="412817"/>
                </a:lnTo>
                <a:lnTo>
                  <a:pt x="59620" y="414481"/>
                </a:lnTo>
                <a:lnTo>
                  <a:pt x="59876" y="429659"/>
                </a:lnTo>
                <a:lnTo>
                  <a:pt x="60499" y="445105"/>
                </a:lnTo>
                <a:lnTo>
                  <a:pt x="61311" y="461792"/>
                </a:lnTo>
                <a:lnTo>
                  <a:pt x="61963" y="476706"/>
                </a:lnTo>
                <a:lnTo>
                  <a:pt x="64144" y="541826"/>
                </a:lnTo>
                <a:lnTo>
                  <a:pt x="66024" y="605841"/>
                </a:lnTo>
                <a:lnTo>
                  <a:pt x="66129" y="647237"/>
                </a:lnTo>
                <a:lnTo>
                  <a:pt x="781" y="647237"/>
                </a:lnTo>
                <a:lnTo>
                  <a:pt x="857" y="603188"/>
                </a:lnTo>
                <a:lnTo>
                  <a:pt x="2733" y="538540"/>
                </a:lnTo>
                <a:lnTo>
                  <a:pt x="4686" y="474363"/>
                </a:lnTo>
                <a:lnTo>
                  <a:pt x="4942" y="458688"/>
                </a:lnTo>
                <a:lnTo>
                  <a:pt x="5565" y="443283"/>
                </a:lnTo>
                <a:lnTo>
                  <a:pt x="6333" y="428121"/>
                </a:lnTo>
                <a:lnTo>
                  <a:pt x="6968" y="414481"/>
                </a:lnTo>
                <a:lnTo>
                  <a:pt x="6927" y="411092"/>
                </a:lnTo>
                <a:lnTo>
                  <a:pt x="6627" y="404954"/>
                </a:lnTo>
                <a:lnTo>
                  <a:pt x="7850" y="396977"/>
                </a:lnTo>
                <a:lnTo>
                  <a:pt x="29078" y="363032"/>
                </a:lnTo>
                <a:lnTo>
                  <a:pt x="51730" y="352761"/>
                </a:lnTo>
                <a:lnTo>
                  <a:pt x="82844" y="352761"/>
                </a:lnTo>
                <a:lnTo>
                  <a:pt x="99537" y="352707"/>
                </a:lnTo>
                <a:lnTo>
                  <a:pt x="149399" y="347646"/>
                </a:lnTo>
                <a:lnTo>
                  <a:pt x="197946" y="335361"/>
                </a:lnTo>
                <a:lnTo>
                  <a:pt x="244180" y="316119"/>
                </a:lnTo>
                <a:lnTo>
                  <a:pt x="287138" y="290305"/>
                </a:lnTo>
                <a:lnTo>
                  <a:pt x="327542" y="257276"/>
                </a:lnTo>
                <a:lnTo>
                  <a:pt x="365535" y="215832"/>
                </a:lnTo>
                <a:lnTo>
                  <a:pt x="378032" y="199169"/>
                </a:lnTo>
                <a:lnTo>
                  <a:pt x="380115" y="196045"/>
                </a:lnTo>
                <a:close/>
              </a:path>
              <a:path w="851534" h="717550">
                <a:moveTo>
                  <a:pt x="58163" y="351681"/>
                </a:moveTo>
                <a:lnTo>
                  <a:pt x="82844" y="352761"/>
                </a:lnTo>
                <a:lnTo>
                  <a:pt x="51730" y="352761"/>
                </a:lnTo>
                <a:lnTo>
                  <a:pt x="58163" y="35168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863896" y="3534637"/>
            <a:ext cx="9733280" cy="3942715"/>
          </a:xfrm>
          <a:custGeom>
            <a:avLst/>
            <a:gdLst/>
            <a:ahLst/>
            <a:cxnLst/>
            <a:rect l="l" t="t" r="r" b="b"/>
            <a:pathLst>
              <a:path w="9733280" h="3942715">
                <a:moveTo>
                  <a:pt x="9733026" y="0"/>
                </a:moveTo>
                <a:lnTo>
                  <a:pt x="0" y="0"/>
                </a:lnTo>
                <a:lnTo>
                  <a:pt x="0" y="3546043"/>
                </a:lnTo>
                <a:lnTo>
                  <a:pt x="0" y="3942486"/>
                </a:lnTo>
                <a:lnTo>
                  <a:pt x="9733026" y="3942486"/>
                </a:lnTo>
                <a:lnTo>
                  <a:pt x="9733026" y="3546043"/>
                </a:lnTo>
                <a:lnTo>
                  <a:pt x="9733026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62579" y="3345426"/>
            <a:ext cx="9521825" cy="3735704"/>
          </a:xfrm>
          <a:custGeom>
            <a:avLst/>
            <a:gdLst/>
            <a:ahLst/>
            <a:cxnLst/>
            <a:rect l="l" t="t" r="r" b="b"/>
            <a:pathLst>
              <a:path w="9521825" h="3735704">
                <a:moveTo>
                  <a:pt x="0" y="3735252"/>
                </a:moveTo>
                <a:lnTo>
                  <a:pt x="0" y="0"/>
                </a:lnTo>
                <a:lnTo>
                  <a:pt x="9521601" y="0"/>
                </a:lnTo>
                <a:lnTo>
                  <a:pt x="9521601" y="3735252"/>
                </a:lnTo>
                <a:lnTo>
                  <a:pt x="0" y="3735252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62711" y="3345426"/>
            <a:ext cx="9521825" cy="3735704"/>
          </a:xfrm>
          <a:custGeom>
            <a:avLst/>
            <a:gdLst/>
            <a:ahLst/>
            <a:cxnLst/>
            <a:rect l="l" t="t" r="r" b="b"/>
            <a:pathLst>
              <a:path w="9521825" h="3735704">
                <a:moveTo>
                  <a:pt x="0" y="0"/>
                </a:moveTo>
                <a:lnTo>
                  <a:pt x="9521314" y="0"/>
                </a:lnTo>
                <a:lnTo>
                  <a:pt x="9521314" y="3735139"/>
                </a:lnTo>
                <a:lnTo>
                  <a:pt x="0" y="3735139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C36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48856" y="3430553"/>
            <a:ext cx="5561965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0" i="0">
                <a:solidFill>
                  <a:srgbClr val="F5EDD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6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1122"/>
            <a:ext cx="6802618" cy="543587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813793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4351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874334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404056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34875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46459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765200" y="6220929"/>
            <a:ext cx="3288665" cy="3288665"/>
          </a:xfrm>
          <a:custGeom>
            <a:avLst/>
            <a:gdLst/>
            <a:ahLst/>
            <a:cxnLst/>
            <a:rect l="l" t="t" r="r" b="b"/>
            <a:pathLst>
              <a:path w="3288665" h="3288665">
                <a:moveTo>
                  <a:pt x="3288665" y="229108"/>
                </a:moveTo>
                <a:lnTo>
                  <a:pt x="240080" y="229108"/>
                </a:lnTo>
                <a:lnTo>
                  <a:pt x="240080" y="0"/>
                </a:lnTo>
                <a:lnTo>
                  <a:pt x="229120" y="0"/>
                </a:lnTo>
                <a:lnTo>
                  <a:pt x="229120" y="229108"/>
                </a:lnTo>
                <a:lnTo>
                  <a:pt x="0" y="229108"/>
                </a:lnTo>
                <a:lnTo>
                  <a:pt x="0" y="240068"/>
                </a:lnTo>
                <a:lnTo>
                  <a:pt x="229120" y="240068"/>
                </a:lnTo>
                <a:lnTo>
                  <a:pt x="229120" y="699389"/>
                </a:lnTo>
                <a:lnTo>
                  <a:pt x="0" y="699389"/>
                </a:lnTo>
                <a:lnTo>
                  <a:pt x="0" y="710349"/>
                </a:lnTo>
                <a:lnTo>
                  <a:pt x="229120" y="710349"/>
                </a:lnTo>
                <a:lnTo>
                  <a:pt x="229120" y="1168565"/>
                </a:lnTo>
                <a:lnTo>
                  <a:pt x="0" y="1168565"/>
                </a:lnTo>
                <a:lnTo>
                  <a:pt x="0" y="1179525"/>
                </a:lnTo>
                <a:lnTo>
                  <a:pt x="229120" y="1179525"/>
                </a:lnTo>
                <a:lnTo>
                  <a:pt x="229120" y="1638846"/>
                </a:lnTo>
                <a:lnTo>
                  <a:pt x="0" y="1638846"/>
                </a:lnTo>
                <a:lnTo>
                  <a:pt x="0" y="1649806"/>
                </a:lnTo>
                <a:lnTo>
                  <a:pt x="229120" y="1649806"/>
                </a:lnTo>
                <a:lnTo>
                  <a:pt x="229120" y="2109114"/>
                </a:lnTo>
                <a:lnTo>
                  <a:pt x="0" y="2109114"/>
                </a:lnTo>
                <a:lnTo>
                  <a:pt x="0" y="2120087"/>
                </a:lnTo>
                <a:lnTo>
                  <a:pt x="229120" y="2120087"/>
                </a:lnTo>
                <a:lnTo>
                  <a:pt x="229120" y="2578303"/>
                </a:lnTo>
                <a:lnTo>
                  <a:pt x="0" y="2578303"/>
                </a:lnTo>
                <a:lnTo>
                  <a:pt x="0" y="2589263"/>
                </a:lnTo>
                <a:lnTo>
                  <a:pt x="229120" y="2589263"/>
                </a:lnTo>
                <a:lnTo>
                  <a:pt x="229120" y="3047479"/>
                </a:lnTo>
                <a:lnTo>
                  <a:pt x="0" y="3047479"/>
                </a:lnTo>
                <a:lnTo>
                  <a:pt x="0" y="3058439"/>
                </a:lnTo>
                <a:lnTo>
                  <a:pt x="229120" y="3058439"/>
                </a:lnTo>
                <a:lnTo>
                  <a:pt x="229120" y="3288652"/>
                </a:lnTo>
                <a:lnTo>
                  <a:pt x="240080" y="3288652"/>
                </a:lnTo>
                <a:lnTo>
                  <a:pt x="240080" y="3058439"/>
                </a:lnTo>
                <a:lnTo>
                  <a:pt x="3288665" y="3058439"/>
                </a:lnTo>
                <a:lnTo>
                  <a:pt x="3288665" y="3047479"/>
                </a:lnTo>
                <a:lnTo>
                  <a:pt x="240080" y="3047479"/>
                </a:lnTo>
                <a:lnTo>
                  <a:pt x="240080" y="2589263"/>
                </a:lnTo>
                <a:lnTo>
                  <a:pt x="3288665" y="2589263"/>
                </a:lnTo>
                <a:lnTo>
                  <a:pt x="3288665" y="2578303"/>
                </a:lnTo>
                <a:lnTo>
                  <a:pt x="240080" y="2578303"/>
                </a:lnTo>
                <a:lnTo>
                  <a:pt x="240080" y="2120087"/>
                </a:lnTo>
                <a:lnTo>
                  <a:pt x="3288665" y="2120087"/>
                </a:lnTo>
                <a:lnTo>
                  <a:pt x="3288665" y="2109114"/>
                </a:lnTo>
                <a:lnTo>
                  <a:pt x="240080" y="2109114"/>
                </a:lnTo>
                <a:lnTo>
                  <a:pt x="240080" y="1649806"/>
                </a:lnTo>
                <a:lnTo>
                  <a:pt x="3288665" y="1649806"/>
                </a:lnTo>
                <a:lnTo>
                  <a:pt x="3288665" y="1638846"/>
                </a:lnTo>
                <a:lnTo>
                  <a:pt x="240080" y="1638846"/>
                </a:lnTo>
                <a:lnTo>
                  <a:pt x="240080" y="1179525"/>
                </a:lnTo>
                <a:lnTo>
                  <a:pt x="3288665" y="1179525"/>
                </a:lnTo>
                <a:lnTo>
                  <a:pt x="3288665" y="1168565"/>
                </a:lnTo>
                <a:lnTo>
                  <a:pt x="240080" y="1168565"/>
                </a:lnTo>
                <a:lnTo>
                  <a:pt x="240080" y="710349"/>
                </a:lnTo>
                <a:lnTo>
                  <a:pt x="3288665" y="710349"/>
                </a:lnTo>
                <a:lnTo>
                  <a:pt x="3288665" y="699389"/>
                </a:lnTo>
                <a:lnTo>
                  <a:pt x="240080" y="699389"/>
                </a:lnTo>
                <a:lnTo>
                  <a:pt x="240080" y="240068"/>
                </a:lnTo>
                <a:lnTo>
                  <a:pt x="3288665" y="240068"/>
                </a:lnTo>
                <a:lnTo>
                  <a:pt x="3288665" y="229108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2939" y="1762690"/>
            <a:ext cx="12644070" cy="67615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5813" y="2706504"/>
            <a:ext cx="4556373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5902" y="3727973"/>
            <a:ext cx="10116194" cy="339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ke.tech/blog/o-que-e-cpu/" TargetMode="External"/><Relationship Id="rId2" Type="http://schemas.openxmlformats.org/officeDocument/2006/relationships/hyperlink" Target="https://woliveiras.com.br/posts/como-funciona-um-programa-de-computad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195" y="3572140"/>
            <a:ext cx="9649460" cy="252222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950210" marR="2942590" indent="-635" algn="ctr">
              <a:lnSpc>
                <a:spcPts val="5780"/>
              </a:lnSpc>
              <a:spcBef>
                <a:spcPts val="1135"/>
              </a:spcBef>
            </a:pPr>
            <a:r>
              <a:rPr sz="5650" b="0" spc="615" dirty="0">
                <a:solidFill>
                  <a:srgbClr val="1C3641"/>
                </a:solidFill>
                <a:latin typeface="Trebuchet MS"/>
                <a:cs typeface="Trebuchet MS"/>
              </a:rPr>
              <a:t>COMO </a:t>
            </a:r>
            <a:r>
              <a:rPr sz="5650" b="0" spc="150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5650" b="0" spc="-1689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650" b="0" spc="-16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650" b="0" spc="-21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5650" b="0" spc="650" dirty="0">
                <a:solidFill>
                  <a:srgbClr val="1C3641"/>
                </a:solidFill>
                <a:latin typeface="Trebuchet MS"/>
                <a:cs typeface="Trebuchet MS"/>
              </a:rPr>
              <a:t>OG</a:t>
            </a:r>
            <a:r>
              <a:rPr sz="5650" b="0" spc="-21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5650" b="0" spc="15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650" b="0" spc="41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5650" b="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endParaRPr sz="5650">
              <a:latin typeface="Trebuchet MS"/>
              <a:cs typeface="Trebuchet MS"/>
            </a:endParaRPr>
          </a:p>
          <a:p>
            <a:pPr algn="ctr">
              <a:lnSpc>
                <a:spcPts val="7055"/>
              </a:lnSpc>
            </a:pPr>
            <a:r>
              <a:rPr sz="6400" b="0" spc="-53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6400" b="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280" dirty="0">
                <a:solidFill>
                  <a:srgbClr val="1C3641"/>
                </a:solidFill>
                <a:latin typeface="Trebuchet MS"/>
                <a:cs typeface="Trebuchet MS"/>
              </a:rPr>
              <a:t>X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6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6400" b="0" spc="-61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b="0" spc="-254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6400" b="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b="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b="0" spc="30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30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b="0" spc="-70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390" y="5926512"/>
            <a:ext cx="5965190" cy="1005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spc="-6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70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6400" spc="-50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6400" spc="-61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640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spc="-254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30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6400" spc="465" dirty="0">
                <a:solidFill>
                  <a:srgbClr val="1C3641"/>
                </a:solidFill>
                <a:latin typeface="Trebuchet MS"/>
                <a:cs typeface="Trebuchet MS"/>
              </a:rPr>
              <a:t>?</a:t>
            </a:r>
            <a:endParaRPr sz="6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6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13793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4351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4334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4056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34875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6459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5200" y="6220929"/>
            <a:ext cx="3288665" cy="3288665"/>
          </a:xfrm>
          <a:custGeom>
            <a:avLst/>
            <a:gdLst/>
            <a:ahLst/>
            <a:cxnLst/>
            <a:rect l="l" t="t" r="r" b="b"/>
            <a:pathLst>
              <a:path w="3288665" h="3288665">
                <a:moveTo>
                  <a:pt x="3288665" y="229108"/>
                </a:moveTo>
                <a:lnTo>
                  <a:pt x="240080" y="229108"/>
                </a:lnTo>
                <a:lnTo>
                  <a:pt x="240080" y="0"/>
                </a:lnTo>
                <a:lnTo>
                  <a:pt x="229120" y="0"/>
                </a:lnTo>
                <a:lnTo>
                  <a:pt x="229120" y="229108"/>
                </a:lnTo>
                <a:lnTo>
                  <a:pt x="0" y="229108"/>
                </a:lnTo>
                <a:lnTo>
                  <a:pt x="0" y="240068"/>
                </a:lnTo>
                <a:lnTo>
                  <a:pt x="229120" y="240068"/>
                </a:lnTo>
                <a:lnTo>
                  <a:pt x="229120" y="699389"/>
                </a:lnTo>
                <a:lnTo>
                  <a:pt x="0" y="699389"/>
                </a:lnTo>
                <a:lnTo>
                  <a:pt x="0" y="710349"/>
                </a:lnTo>
                <a:lnTo>
                  <a:pt x="229120" y="710349"/>
                </a:lnTo>
                <a:lnTo>
                  <a:pt x="229120" y="1168565"/>
                </a:lnTo>
                <a:lnTo>
                  <a:pt x="0" y="1168565"/>
                </a:lnTo>
                <a:lnTo>
                  <a:pt x="0" y="1179525"/>
                </a:lnTo>
                <a:lnTo>
                  <a:pt x="229120" y="1179525"/>
                </a:lnTo>
                <a:lnTo>
                  <a:pt x="229120" y="1638846"/>
                </a:lnTo>
                <a:lnTo>
                  <a:pt x="0" y="1638846"/>
                </a:lnTo>
                <a:lnTo>
                  <a:pt x="0" y="1649806"/>
                </a:lnTo>
                <a:lnTo>
                  <a:pt x="229120" y="1649806"/>
                </a:lnTo>
                <a:lnTo>
                  <a:pt x="229120" y="2109114"/>
                </a:lnTo>
                <a:lnTo>
                  <a:pt x="0" y="2109114"/>
                </a:lnTo>
                <a:lnTo>
                  <a:pt x="0" y="2120087"/>
                </a:lnTo>
                <a:lnTo>
                  <a:pt x="229120" y="2120087"/>
                </a:lnTo>
                <a:lnTo>
                  <a:pt x="229120" y="2578303"/>
                </a:lnTo>
                <a:lnTo>
                  <a:pt x="0" y="2578303"/>
                </a:lnTo>
                <a:lnTo>
                  <a:pt x="0" y="2589263"/>
                </a:lnTo>
                <a:lnTo>
                  <a:pt x="229120" y="2589263"/>
                </a:lnTo>
                <a:lnTo>
                  <a:pt x="229120" y="3047479"/>
                </a:lnTo>
                <a:lnTo>
                  <a:pt x="0" y="3047479"/>
                </a:lnTo>
                <a:lnTo>
                  <a:pt x="0" y="3058439"/>
                </a:lnTo>
                <a:lnTo>
                  <a:pt x="229120" y="3058439"/>
                </a:lnTo>
                <a:lnTo>
                  <a:pt x="229120" y="3288652"/>
                </a:lnTo>
                <a:lnTo>
                  <a:pt x="240080" y="3288652"/>
                </a:lnTo>
                <a:lnTo>
                  <a:pt x="240080" y="3058439"/>
                </a:lnTo>
                <a:lnTo>
                  <a:pt x="3288665" y="3058439"/>
                </a:lnTo>
                <a:lnTo>
                  <a:pt x="3288665" y="3047479"/>
                </a:lnTo>
                <a:lnTo>
                  <a:pt x="240080" y="3047479"/>
                </a:lnTo>
                <a:lnTo>
                  <a:pt x="240080" y="2589263"/>
                </a:lnTo>
                <a:lnTo>
                  <a:pt x="3288665" y="2589263"/>
                </a:lnTo>
                <a:lnTo>
                  <a:pt x="3288665" y="2578303"/>
                </a:lnTo>
                <a:lnTo>
                  <a:pt x="240080" y="2578303"/>
                </a:lnTo>
                <a:lnTo>
                  <a:pt x="240080" y="2120087"/>
                </a:lnTo>
                <a:lnTo>
                  <a:pt x="3288665" y="2120087"/>
                </a:lnTo>
                <a:lnTo>
                  <a:pt x="3288665" y="2109114"/>
                </a:lnTo>
                <a:lnTo>
                  <a:pt x="240080" y="2109114"/>
                </a:lnTo>
                <a:lnTo>
                  <a:pt x="240080" y="1649806"/>
                </a:lnTo>
                <a:lnTo>
                  <a:pt x="3288665" y="1649806"/>
                </a:lnTo>
                <a:lnTo>
                  <a:pt x="3288665" y="1638846"/>
                </a:lnTo>
                <a:lnTo>
                  <a:pt x="240080" y="1638846"/>
                </a:lnTo>
                <a:lnTo>
                  <a:pt x="240080" y="1179525"/>
                </a:lnTo>
                <a:lnTo>
                  <a:pt x="3288665" y="1179525"/>
                </a:lnTo>
                <a:lnTo>
                  <a:pt x="3288665" y="1168565"/>
                </a:lnTo>
                <a:lnTo>
                  <a:pt x="240080" y="1168565"/>
                </a:lnTo>
                <a:lnTo>
                  <a:pt x="240080" y="710349"/>
                </a:lnTo>
                <a:lnTo>
                  <a:pt x="3288665" y="710349"/>
                </a:lnTo>
                <a:lnTo>
                  <a:pt x="3288665" y="699389"/>
                </a:lnTo>
                <a:lnTo>
                  <a:pt x="240080" y="699389"/>
                </a:lnTo>
                <a:lnTo>
                  <a:pt x="240080" y="240068"/>
                </a:lnTo>
                <a:lnTo>
                  <a:pt x="3288665" y="240068"/>
                </a:lnTo>
                <a:lnTo>
                  <a:pt x="3288665" y="229108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02939" y="1762690"/>
            <a:ext cx="11082655" cy="6762115"/>
            <a:chOff x="3602939" y="1762690"/>
            <a:chExt cx="11082655" cy="6762115"/>
          </a:xfrm>
        </p:grpSpPr>
        <p:sp>
          <p:nvSpPr>
            <p:cNvPr id="11" name="object 11"/>
            <p:cNvSpPr/>
            <p:nvPr/>
          </p:nvSpPr>
          <p:spPr>
            <a:xfrm>
              <a:off x="3629942" y="1789693"/>
              <a:ext cx="11028045" cy="821055"/>
            </a:xfrm>
            <a:custGeom>
              <a:avLst/>
              <a:gdLst/>
              <a:ahLst/>
              <a:cxnLst/>
              <a:rect l="l" t="t" r="r" b="b"/>
              <a:pathLst>
                <a:path w="11028044" h="821055">
                  <a:moveTo>
                    <a:pt x="0" y="820892"/>
                  </a:moveTo>
                  <a:lnTo>
                    <a:pt x="0" y="540060"/>
                  </a:lnTo>
                  <a:lnTo>
                    <a:pt x="2217" y="491087"/>
                  </a:lnTo>
                  <a:lnTo>
                    <a:pt x="8741" y="443309"/>
                  </a:lnTo>
                  <a:lnTo>
                    <a:pt x="19377" y="396919"/>
                  </a:lnTo>
                  <a:lnTo>
                    <a:pt x="33929" y="352113"/>
                  </a:lnTo>
                  <a:lnTo>
                    <a:pt x="52204" y="309085"/>
                  </a:lnTo>
                  <a:lnTo>
                    <a:pt x="74008" y="268030"/>
                  </a:lnTo>
                  <a:lnTo>
                    <a:pt x="99145" y="229141"/>
                  </a:lnTo>
                  <a:lnTo>
                    <a:pt x="127421" y="192614"/>
                  </a:lnTo>
                  <a:lnTo>
                    <a:pt x="158642" y="158642"/>
                  </a:lnTo>
                  <a:lnTo>
                    <a:pt x="192614" y="127421"/>
                  </a:lnTo>
                  <a:lnTo>
                    <a:pt x="229141" y="99145"/>
                  </a:lnTo>
                  <a:lnTo>
                    <a:pt x="268030" y="74008"/>
                  </a:lnTo>
                  <a:lnTo>
                    <a:pt x="309085" y="52204"/>
                  </a:lnTo>
                  <a:lnTo>
                    <a:pt x="352113" y="33929"/>
                  </a:lnTo>
                  <a:lnTo>
                    <a:pt x="396919" y="19377"/>
                  </a:lnTo>
                  <a:lnTo>
                    <a:pt x="443309" y="8741"/>
                  </a:lnTo>
                  <a:lnTo>
                    <a:pt x="491087" y="2217"/>
                  </a:lnTo>
                  <a:lnTo>
                    <a:pt x="540060" y="0"/>
                  </a:lnTo>
                  <a:lnTo>
                    <a:pt x="10487976" y="0"/>
                  </a:lnTo>
                  <a:lnTo>
                    <a:pt x="10536950" y="2217"/>
                  </a:lnTo>
                  <a:lnTo>
                    <a:pt x="10584728" y="8741"/>
                  </a:lnTo>
                  <a:lnTo>
                    <a:pt x="10631117" y="19377"/>
                  </a:lnTo>
                  <a:lnTo>
                    <a:pt x="10675923" y="33929"/>
                  </a:lnTo>
                  <a:lnTo>
                    <a:pt x="10718951" y="52204"/>
                  </a:lnTo>
                  <a:lnTo>
                    <a:pt x="10760007" y="74008"/>
                  </a:lnTo>
                  <a:lnTo>
                    <a:pt x="10798896" y="99145"/>
                  </a:lnTo>
                  <a:lnTo>
                    <a:pt x="10835423" y="127421"/>
                  </a:lnTo>
                  <a:lnTo>
                    <a:pt x="10869394" y="158642"/>
                  </a:lnTo>
                  <a:lnTo>
                    <a:pt x="10900615" y="192614"/>
                  </a:lnTo>
                  <a:lnTo>
                    <a:pt x="10928892" y="229141"/>
                  </a:lnTo>
                  <a:lnTo>
                    <a:pt x="10954029" y="268030"/>
                  </a:lnTo>
                  <a:lnTo>
                    <a:pt x="10975832" y="309085"/>
                  </a:lnTo>
                  <a:lnTo>
                    <a:pt x="10994107" y="352113"/>
                  </a:lnTo>
                  <a:lnTo>
                    <a:pt x="11008660" y="396919"/>
                  </a:lnTo>
                  <a:lnTo>
                    <a:pt x="11019295" y="443309"/>
                  </a:lnTo>
                  <a:lnTo>
                    <a:pt x="11025819" y="491087"/>
                  </a:lnTo>
                  <a:lnTo>
                    <a:pt x="11028037" y="540060"/>
                  </a:lnTo>
                  <a:lnTo>
                    <a:pt x="11028037" y="766886"/>
                  </a:lnTo>
                  <a:lnTo>
                    <a:pt x="0" y="820892"/>
                  </a:lnTo>
                  <a:close/>
                </a:path>
              </a:pathLst>
            </a:custGeom>
            <a:solidFill>
              <a:srgbClr val="FFD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2939" y="1762690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29942" y="2583582"/>
              <a:ext cx="11028045" cy="5913755"/>
            </a:xfrm>
            <a:custGeom>
              <a:avLst/>
              <a:gdLst/>
              <a:ahLst/>
              <a:cxnLst/>
              <a:rect l="l" t="t" r="r" b="b"/>
              <a:pathLst>
                <a:path w="11028044" h="5913755">
                  <a:moveTo>
                    <a:pt x="10487976" y="5913663"/>
                  </a:moveTo>
                  <a:lnTo>
                    <a:pt x="540060" y="5913663"/>
                  </a:lnTo>
                  <a:lnTo>
                    <a:pt x="491087" y="5911445"/>
                  </a:lnTo>
                  <a:lnTo>
                    <a:pt x="443309" y="5904921"/>
                  </a:lnTo>
                  <a:lnTo>
                    <a:pt x="396919" y="5894286"/>
                  </a:lnTo>
                  <a:lnTo>
                    <a:pt x="352113" y="5879733"/>
                  </a:lnTo>
                  <a:lnTo>
                    <a:pt x="309085" y="5861458"/>
                  </a:lnTo>
                  <a:lnTo>
                    <a:pt x="268030" y="5839655"/>
                  </a:lnTo>
                  <a:lnTo>
                    <a:pt x="229141" y="5814518"/>
                  </a:lnTo>
                  <a:lnTo>
                    <a:pt x="192614" y="5786241"/>
                  </a:lnTo>
                  <a:lnTo>
                    <a:pt x="158642" y="5755020"/>
                  </a:lnTo>
                  <a:lnTo>
                    <a:pt x="127421" y="5721049"/>
                  </a:lnTo>
                  <a:lnTo>
                    <a:pt x="99145" y="5684522"/>
                  </a:lnTo>
                  <a:lnTo>
                    <a:pt x="74008" y="5645633"/>
                  </a:lnTo>
                  <a:lnTo>
                    <a:pt x="52204" y="5604577"/>
                  </a:lnTo>
                  <a:lnTo>
                    <a:pt x="33929" y="5561549"/>
                  </a:lnTo>
                  <a:lnTo>
                    <a:pt x="19377" y="5516743"/>
                  </a:lnTo>
                  <a:lnTo>
                    <a:pt x="8741" y="5470354"/>
                  </a:lnTo>
                  <a:lnTo>
                    <a:pt x="2217" y="5422575"/>
                  </a:lnTo>
                  <a:lnTo>
                    <a:pt x="0" y="5373602"/>
                  </a:lnTo>
                  <a:lnTo>
                    <a:pt x="0" y="0"/>
                  </a:lnTo>
                  <a:lnTo>
                    <a:pt x="11028037" y="0"/>
                  </a:lnTo>
                  <a:lnTo>
                    <a:pt x="11028037" y="5373602"/>
                  </a:lnTo>
                  <a:lnTo>
                    <a:pt x="11026087" y="5420791"/>
                  </a:lnTo>
                  <a:lnTo>
                    <a:pt x="11020340" y="5466752"/>
                  </a:lnTo>
                  <a:lnTo>
                    <a:pt x="11010945" y="5511333"/>
                  </a:lnTo>
                  <a:lnTo>
                    <a:pt x="10998054" y="5554384"/>
                  </a:lnTo>
                  <a:lnTo>
                    <a:pt x="10981818" y="5595753"/>
                  </a:lnTo>
                  <a:lnTo>
                    <a:pt x="10962389" y="5635288"/>
                  </a:lnTo>
                  <a:lnTo>
                    <a:pt x="10939917" y="5672840"/>
                  </a:lnTo>
                  <a:lnTo>
                    <a:pt x="10914554" y="5708256"/>
                  </a:lnTo>
                  <a:lnTo>
                    <a:pt x="10886451" y="5741385"/>
                  </a:lnTo>
                  <a:lnTo>
                    <a:pt x="10855759" y="5772077"/>
                  </a:lnTo>
                  <a:lnTo>
                    <a:pt x="10822630" y="5800180"/>
                  </a:lnTo>
                  <a:lnTo>
                    <a:pt x="10787214" y="5825543"/>
                  </a:lnTo>
                  <a:lnTo>
                    <a:pt x="10749662" y="5848015"/>
                  </a:lnTo>
                  <a:lnTo>
                    <a:pt x="10710126" y="5867444"/>
                  </a:lnTo>
                  <a:lnTo>
                    <a:pt x="10668758" y="5883680"/>
                  </a:lnTo>
                  <a:lnTo>
                    <a:pt x="10625707" y="5896571"/>
                  </a:lnTo>
                  <a:lnTo>
                    <a:pt x="10581126" y="5905966"/>
                  </a:lnTo>
                  <a:lnTo>
                    <a:pt x="10535165" y="5911713"/>
                  </a:lnTo>
                  <a:lnTo>
                    <a:pt x="10487976" y="5913663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2939" y="1762690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1813" y="2075925"/>
              <a:ext cx="1139825" cy="270510"/>
            </a:xfrm>
            <a:custGeom>
              <a:avLst/>
              <a:gdLst/>
              <a:ahLst/>
              <a:cxnLst/>
              <a:rect l="l" t="t" r="r" b="b"/>
              <a:pathLst>
                <a:path w="1139825" h="270510">
                  <a:moveTo>
                    <a:pt x="270030" y="270030"/>
                  </a:moveTo>
                  <a:lnTo>
                    <a:pt x="0" y="270030"/>
                  </a:lnTo>
                  <a:lnTo>
                    <a:pt x="0" y="0"/>
                  </a:lnTo>
                  <a:lnTo>
                    <a:pt x="270030" y="0"/>
                  </a:lnTo>
                  <a:lnTo>
                    <a:pt x="270030" y="270030"/>
                  </a:lnTo>
                  <a:close/>
                </a:path>
                <a:path w="1139825" h="270510">
                  <a:moveTo>
                    <a:pt x="577864" y="270030"/>
                  </a:moveTo>
                  <a:lnTo>
                    <a:pt x="534789" y="263247"/>
                  </a:lnTo>
                  <a:lnTo>
                    <a:pt x="497676" y="244280"/>
                  </a:lnTo>
                  <a:lnTo>
                    <a:pt x="468599" y="215203"/>
                  </a:lnTo>
                  <a:lnTo>
                    <a:pt x="449632" y="178090"/>
                  </a:lnTo>
                  <a:lnTo>
                    <a:pt x="442849" y="135015"/>
                  </a:lnTo>
                  <a:lnTo>
                    <a:pt x="449632" y="91939"/>
                  </a:lnTo>
                  <a:lnTo>
                    <a:pt x="468599" y="54826"/>
                  </a:lnTo>
                  <a:lnTo>
                    <a:pt x="497676" y="25750"/>
                  </a:lnTo>
                  <a:lnTo>
                    <a:pt x="534789" y="6783"/>
                  </a:lnTo>
                  <a:lnTo>
                    <a:pt x="577864" y="0"/>
                  </a:lnTo>
                  <a:lnTo>
                    <a:pt x="620939" y="6783"/>
                  </a:lnTo>
                  <a:lnTo>
                    <a:pt x="658052" y="25750"/>
                  </a:lnTo>
                  <a:lnTo>
                    <a:pt x="687129" y="54826"/>
                  </a:lnTo>
                  <a:lnTo>
                    <a:pt x="706096" y="91939"/>
                  </a:lnTo>
                  <a:lnTo>
                    <a:pt x="712879" y="135015"/>
                  </a:lnTo>
                  <a:lnTo>
                    <a:pt x="706096" y="178090"/>
                  </a:lnTo>
                  <a:lnTo>
                    <a:pt x="687129" y="215203"/>
                  </a:lnTo>
                  <a:lnTo>
                    <a:pt x="658052" y="244280"/>
                  </a:lnTo>
                  <a:lnTo>
                    <a:pt x="620939" y="263247"/>
                  </a:lnTo>
                  <a:lnTo>
                    <a:pt x="577864" y="270030"/>
                  </a:lnTo>
                  <a:close/>
                </a:path>
                <a:path w="1139825" h="270510">
                  <a:moveTo>
                    <a:pt x="1139527" y="270030"/>
                  </a:moveTo>
                  <a:lnTo>
                    <a:pt x="869497" y="270030"/>
                  </a:lnTo>
                  <a:lnTo>
                    <a:pt x="1004512" y="0"/>
                  </a:lnTo>
                  <a:lnTo>
                    <a:pt x="1139527" y="27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0" marR="710565" indent="-106045" algn="ctr">
              <a:lnSpc>
                <a:spcPct val="115199"/>
              </a:lnSpc>
              <a:spcBef>
                <a:spcPts val="100"/>
              </a:spcBef>
            </a:pPr>
            <a:r>
              <a:rPr spc="-10" dirty="0"/>
              <a:t>Beatriz </a:t>
            </a:r>
            <a:r>
              <a:rPr spc="-60" dirty="0"/>
              <a:t>Silva </a:t>
            </a:r>
            <a:r>
              <a:rPr spc="-5" dirty="0"/>
              <a:t>de </a:t>
            </a:r>
            <a:r>
              <a:rPr spc="-130" dirty="0"/>
              <a:t>Jesus </a:t>
            </a:r>
            <a:r>
              <a:rPr spc="-440" dirty="0"/>
              <a:t>–</a:t>
            </a:r>
            <a:r>
              <a:rPr spc="-434" dirty="0"/>
              <a:t> </a:t>
            </a:r>
            <a:r>
              <a:rPr spc="-155" dirty="0"/>
              <a:t>RA: </a:t>
            </a:r>
            <a:r>
              <a:rPr spc="-220" dirty="0"/>
              <a:t>824219590 </a:t>
            </a:r>
            <a:r>
              <a:rPr spc="-215" dirty="0"/>
              <a:t> </a:t>
            </a:r>
            <a:r>
              <a:rPr spc="5" dirty="0"/>
              <a:t>Christian </a:t>
            </a:r>
            <a:r>
              <a:rPr dirty="0"/>
              <a:t>Batista </a:t>
            </a:r>
            <a:r>
              <a:rPr spc="-5" dirty="0"/>
              <a:t>de </a:t>
            </a:r>
            <a:r>
              <a:rPr spc="20" dirty="0"/>
              <a:t>Lima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824126605 </a:t>
            </a:r>
            <a:r>
              <a:rPr spc="-215" dirty="0"/>
              <a:t> </a:t>
            </a:r>
            <a:r>
              <a:rPr spc="40" dirty="0"/>
              <a:t>Mariana</a:t>
            </a:r>
            <a:r>
              <a:rPr spc="-105" dirty="0"/>
              <a:t> </a:t>
            </a:r>
            <a:r>
              <a:rPr spc="10" dirty="0"/>
              <a:t>Hildebrand</a:t>
            </a:r>
            <a:r>
              <a:rPr spc="-100" dirty="0"/>
              <a:t> </a:t>
            </a:r>
            <a:r>
              <a:rPr spc="10" dirty="0"/>
              <a:t>Danta</a:t>
            </a:r>
            <a:r>
              <a:rPr spc="-100" dirty="0"/>
              <a:t> </a:t>
            </a:r>
            <a:r>
              <a:rPr spc="-440" dirty="0"/>
              <a:t>–</a:t>
            </a:r>
            <a:r>
              <a:rPr spc="-105" dirty="0"/>
              <a:t> </a:t>
            </a:r>
            <a:r>
              <a:rPr spc="-155" dirty="0"/>
              <a:t>RA:</a:t>
            </a:r>
            <a:r>
              <a:rPr spc="-100" dirty="0"/>
              <a:t> </a:t>
            </a:r>
            <a:r>
              <a:rPr spc="-220" dirty="0"/>
              <a:t>824118462</a:t>
            </a:r>
          </a:p>
          <a:p>
            <a:pPr marL="12700" marR="5080" algn="ctr">
              <a:lnSpc>
                <a:spcPct val="115199"/>
              </a:lnSpc>
            </a:pPr>
            <a:r>
              <a:rPr spc="50" dirty="0"/>
              <a:t>Marinna </a:t>
            </a:r>
            <a:r>
              <a:rPr dirty="0"/>
              <a:t>Pereira </a:t>
            </a:r>
            <a:r>
              <a:rPr spc="5" dirty="0"/>
              <a:t>Carneiro </a:t>
            </a:r>
            <a:r>
              <a:rPr spc="10" dirty="0"/>
              <a:t>da </a:t>
            </a:r>
            <a:r>
              <a:rPr spc="-60" dirty="0"/>
              <a:t>Silva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824142121 </a:t>
            </a:r>
            <a:r>
              <a:rPr spc="-925" dirty="0"/>
              <a:t> </a:t>
            </a:r>
            <a:r>
              <a:rPr spc="35" dirty="0"/>
              <a:t>Mayara </a:t>
            </a:r>
            <a:r>
              <a:rPr spc="5" dirty="0"/>
              <a:t>Fernanda </a:t>
            </a:r>
            <a:r>
              <a:rPr spc="-20" dirty="0"/>
              <a:t>dos </a:t>
            </a:r>
            <a:r>
              <a:rPr spc="-35" dirty="0"/>
              <a:t>Santos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824227938 </a:t>
            </a:r>
            <a:r>
              <a:rPr spc="-215" dirty="0"/>
              <a:t> </a:t>
            </a:r>
            <a:r>
              <a:rPr spc="-85" dirty="0"/>
              <a:t>V</a:t>
            </a:r>
            <a:r>
              <a:rPr spc="5" dirty="0"/>
              <a:t>i</a:t>
            </a:r>
            <a:r>
              <a:rPr spc="-50" dirty="0"/>
              <a:t>c</a:t>
            </a:r>
            <a:r>
              <a:rPr spc="50" dirty="0"/>
              <a:t>t</a:t>
            </a:r>
            <a:r>
              <a:rPr dirty="0"/>
              <a:t>o</a:t>
            </a:r>
            <a:r>
              <a:rPr spc="65" dirty="0"/>
              <a:t>r</a:t>
            </a:r>
            <a:r>
              <a:rPr spc="-110" dirty="0"/>
              <a:t> </a:t>
            </a:r>
            <a:r>
              <a:rPr spc="-100" dirty="0"/>
              <a:t>P</a:t>
            </a:r>
            <a:r>
              <a:rPr spc="5" dirty="0"/>
              <a:t>i</a:t>
            </a:r>
            <a:r>
              <a:rPr spc="45" dirty="0"/>
              <a:t>n</a:t>
            </a:r>
            <a:r>
              <a:rPr spc="10" dirty="0"/>
              <a:t>a</a:t>
            </a:r>
            <a:r>
              <a:rPr spc="-60" dirty="0"/>
              <a:t>s</a:t>
            </a:r>
            <a:r>
              <a:rPr spc="-110" dirty="0"/>
              <a:t> </a:t>
            </a:r>
            <a:r>
              <a:rPr spc="10" dirty="0"/>
              <a:t>A</a:t>
            </a:r>
            <a:r>
              <a:rPr spc="60" dirty="0"/>
              <a:t>r</a:t>
            </a:r>
            <a:r>
              <a:rPr spc="45" dirty="0"/>
              <a:t>n</a:t>
            </a:r>
            <a:r>
              <a:rPr spc="10" dirty="0"/>
              <a:t>a</a:t>
            </a:r>
            <a:r>
              <a:rPr spc="45" dirty="0"/>
              <a:t>u</a:t>
            </a:r>
            <a:r>
              <a:rPr spc="5" dirty="0"/>
              <a:t>l</a:t>
            </a:r>
            <a:r>
              <a:rPr spc="55" dirty="0"/>
              <a:t>t</a:t>
            </a:r>
            <a:r>
              <a:rPr spc="-110" dirty="0"/>
              <a:t> </a:t>
            </a:r>
            <a:r>
              <a:rPr spc="-440" dirty="0"/>
              <a:t>–</a:t>
            </a:r>
            <a:r>
              <a:rPr spc="-110" dirty="0"/>
              <a:t> </a:t>
            </a:r>
            <a:r>
              <a:rPr spc="-220" dirty="0"/>
              <a:t>R</a:t>
            </a:r>
            <a:r>
              <a:rPr spc="10" dirty="0"/>
              <a:t>A</a:t>
            </a:r>
            <a:r>
              <a:rPr spc="-250" dirty="0"/>
              <a:t>:</a:t>
            </a:r>
            <a:r>
              <a:rPr spc="-110" dirty="0"/>
              <a:t> </a:t>
            </a:r>
            <a:r>
              <a:rPr spc="-220" dirty="0"/>
              <a:t>8221576</a:t>
            </a:r>
            <a:r>
              <a:rPr spc="-215"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INTEGRANTES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7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3516" y="1312638"/>
            <a:ext cx="6182360" cy="1808480"/>
            <a:chOff x="6053516" y="1312638"/>
            <a:chExt cx="6182360" cy="1808480"/>
          </a:xfrm>
        </p:grpSpPr>
        <p:sp>
          <p:nvSpPr>
            <p:cNvPr id="4" name="object 4"/>
            <p:cNvSpPr/>
            <p:nvPr/>
          </p:nvSpPr>
          <p:spPr>
            <a:xfrm>
              <a:off x="6185852" y="1475104"/>
              <a:ext cx="6050280" cy="1645920"/>
            </a:xfrm>
            <a:custGeom>
              <a:avLst/>
              <a:gdLst/>
              <a:ahLst/>
              <a:cxnLst/>
              <a:rect l="l" t="t" r="r" b="b"/>
              <a:pathLst>
                <a:path w="6050280" h="1645920">
                  <a:moveTo>
                    <a:pt x="6049950" y="0"/>
                  </a:moveTo>
                  <a:lnTo>
                    <a:pt x="0" y="0"/>
                  </a:lnTo>
                  <a:lnTo>
                    <a:pt x="0" y="1441373"/>
                  </a:lnTo>
                  <a:lnTo>
                    <a:pt x="0" y="1645907"/>
                  </a:lnTo>
                  <a:lnTo>
                    <a:pt x="6049950" y="1645907"/>
                  </a:lnTo>
                  <a:lnTo>
                    <a:pt x="6049950" y="1441373"/>
                  </a:lnTo>
                  <a:lnTo>
                    <a:pt x="6049950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3516" y="1388838"/>
              <a:ext cx="6000115" cy="1527810"/>
            </a:xfrm>
            <a:custGeom>
              <a:avLst/>
              <a:gdLst/>
              <a:ahLst/>
              <a:cxnLst/>
              <a:rect l="l" t="t" r="r" b="b"/>
              <a:pathLst>
                <a:path w="6000115" h="1527810">
                  <a:moveTo>
                    <a:pt x="0" y="1527636"/>
                  </a:moveTo>
                  <a:lnTo>
                    <a:pt x="5999949" y="1527636"/>
                  </a:lnTo>
                  <a:lnTo>
                    <a:pt x="5999949" y="0"/>
                  </a:lnTo>
                  <a:lnTo>
                    <a:pt x="0" y="0"/>
                  </a:lnTo>
                  <a:lnTo>
                    <a:pt x="0" y="1527636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3578" y="1312638"/>
              <a:ext cx="6000750" cy="76200"/>
            </a:xfrm>
            <a:custGeom>
              <a:avLst/>
              <a:gdLst/>
              <a:ahLst/>
              <a:cxnLst/>
              <a:rect l="l" t="t" r="r" b="b"/>
              <a:pathLst>
                <a:path w="6000750" h="76200">
                  <a:moveTo>
                    <a:pt x="0" y="0"/>
                  </a:moveTo>
                  <a:lnTo>
                    <a:pt x="6000687" y="0"/>
                  </a:lnTo>
                  <a:lnTo>
                    <a:pt x="6000687" y="761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3516" y="1475104"/>
            <a:ext cx="6000115" cy="144145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80340" algn="ctr">
              <a:lnSpc>
                <a:spcPct val="100000"/>
              </a:lnSpc>
              <a:spcBef>
                <a:spcPts val="1355"/>
              </a:spcBef>
            </a:pPr>
            <a:r>
              <a:rPr sz="6600" b="0" spc="-200" dirty="0">
                <a:solidFill>
                  <a:srgbClr val="1C3641"/>
                </a:solidFill>
                <a:latin typeface="Trebuchet MS"/>
                <a:cs typeface="Trebuchet MS"/>
              </a:rPr>
              <a:t>ÍNDICE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017" y="4080455"/>
            <a:ext cx="1653165" cy="16298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017" y="6253117"/>
            <a:ext cx="1653165" cy="16298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4310" y="6340268"/>
            <a:ext cx="1653165" cy="16298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4310" y="4080455"/>
            <a:ext cx="1653165" cy="16298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06540" y="6340268"/>
            <a:ext cx="1653165" cy="16298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06540" y="4080455"/>
            <a:ext cx="1653165" cy="16298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07226" y="4612516"/>
            <a:ext cx="2419985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60" dirty="0">
                <a:solidFill>
                  <a:srgbClr val="1C3641"/>
                </a:solidFill>
                <a:latin typeface="Trebuchet MS"/>
                <a:cs typeface="Trebuchet MS"/>
              </a:rPr>
              <a:t>INTRODUÇÃO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7226" y="6375602"/>
            <a:ext cx="2781300" cy="13233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660"/>
              </a:spcBef>
            </a:pPr>
            <a:r>
              <a:rPr sz="3100" spc="215" dirty="0">
                <a:solidFill>
                  <a:srgbClr val="1C3641"/>
                </a:solidFill>
                <a:latin typeface="Trebuchet MS"/>
                <a:cs typeface="Trebuchet MS"/>
              </a:rPr>
              <a:t>PROCESSO 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DE </a:t>
            </a:r>
            <a:r>
              <a:rPr sz="3100" spc="-919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04" dirty="0">
                <a:solidFill>
                  <a:srgbClr val="1C3641"/>
                </a:solidFill>
                <a:latin typeface="Trebuchet MS"/>
                <a:cs typeface="Trebuchet MS"/>
              </a:rPr>
              <a:t>EXECUÇÃO</a:t>
            </a:r>
            <a:r>
              <a:rPr sz="3100" spc="-1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60" dirty="0">
                <a:solidFill>
                  <a:srgbClr val="1C3641"/>
                </a:solidFill>
                <a:latin typeface="Trebuchet MS"/>
                <a:cs typeface="Trebuchet MS"/>
              </a:rPr>
              <a:t>DO </a:t>
            </a:r>
            <a:r>
              <a:rPr sz="3100" spc="-9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120" dirty="0">
                <a:solidFill>
                  <a:srgbClr val="1C3641"/>
                </a:solidFill>
                <a:latin typeface="Trebuchet MS"/>
                <a:cs typeface="Trebuchet MS"/>
              </a:rPr>
              <a:t>PROGRAMA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792" y="4494151"/>
            <a:ext cx="277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484" dirty="0">
                <a:solidFill>
                  <a:srgbClr val="1C3641"/>
                </a:solidFill>
                <a:latin typeface="Trebuchet MS"/>
                <a:cs typeface="Trebuchet MS"/>
              </a:rPr>
              <a:t>1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9980" y="6666813"/>
            <a:ext cx="30924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235" dirty="0">
                <a:solidFill>
                  <a:srgbClr val="1C3641"/>
                </a:solidFill>
                <a:latin typeface="Trebuchet MS"/>
                <a:cs typeface="Trebuchet MS"/>
              </a:rPr>
              <a:t>2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3669" y="4494151"/>
            <a:ext cx="31432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90" dirty="0">
                <a:solidFill>
                  <a:srgbClr val="1C3641"/>
                </a:solidFill>
                <a:latin typeface="Trebuchet MS"/>
                <a:cs typeface="Trebuchet MS"/>
              </a:rPr>
              <a:t>3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2180" y="6753964"/>
            <a:ext cx="3175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70" dirty="0">
                <a:solidFill>
                  <a:srgbClr val="1C3641"/>
                </a:solidFill>
                <a:latin typeface="Trebuchet MS"/>
                <a:cs typeface="Trebuchet MS"/>
              </a:rPr>
              <a:t>4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02870" y="4407729"/>
            <a:ext cx="2858135" cy="9137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655"/>
              </a:spcBef>
            </a:pPr>
            <a:r>
              <a:rPr sz="3100" spc="210" dirty="0">
                <a:solidFill>
                  <a:srgbClr val="1C3641"/>
                </a:solidFill>
                <a:latin typeface="Trebuchet MS"/>
                <a:cs typeface="Trebuchet MS"/>
              </a:rPr>
              <a:t>PASSO 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100" spc="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10" dirty="0">
                <a:solidFill>
                  <a:srgbClr val="1C3641"/>
                </a:solidFill>
                <a:latin typeface="Trebuchet MS"/>
                <a:cs typeface="Trebuchet MS"/>
              </a:rPr>
              <a:t>PASSO</a:t>
            </a:r>
            <a:r>
              <a:rPr sz="3100" spc="-1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C3641"/>
                </a:solidFill>
                <a:latin typeface="Trebuchet MS"/>
                <a:cs typeface="Trebuchet MS"/>
              </a:rPr>
              <a:t>INTERNO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2870" y="6462753"/>
            <a:ext cx="2576830" cy="13233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655"/>
              </a:spcBef>
            </a:pPr>
            <a:r>
              <a:rPr sz="3100" spc="-50" dirty="0">
                <a:solidFill>
                  <a:srgbClr val="1C3641"/>
                </a:solidFill>
                <a:latin typeface="Trebuchet MS"/>
                <a:cs typeface="Trebuchet MS"/>
              </a:rPr>
              <a:t>PAPEL </a:t>
            </a:r>
            <a:r>
              <a:rPr sz="3100" spc="260" dirty="0">
                <a:solidFill>
                  <a:srgbClr val="1C3641"/>
                </a:solidFill>
                <a:latin typeface="Trebuchet MS"/>
                <a:cs typeface="Trebuchet MS"/>
              </a:rPr>
              <a:t>DO </a:t>
            </a:r>
            <a:r>
              <a:rPr sz="3100" spc="2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65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3100" spc="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7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17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-29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88332" y="4495263"/>
            <a:ext cx="28956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90" dirty="0">
                <a:solidFill>
                  <a:srgbClr val="1C3641"/>
                </a:solidFill>
                <a:latin typeface="Trebuchet MS"/>
                <a:cs typeface="Trebuchet MS"/>
              </a:rPr>
              <a:t>5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84454" y="6753964"/>
            <a:ext cx="2971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30" dirty="0">
                <a:solidFill>
                  <a:srgbClr val="1C3641"/>
                </a:solidFill>
                <a:latin typeface="Trebuchet MS"/>
                <a:cs typeface="Trebuchet MS"/>
              </a:rPr>
              <a:t>6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75098" y="4612516"/>
            <a:ext cx="2363470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29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r>
              <a:rPr sz="3100" spc="-4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100" spc="3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Ã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75098" y="6872328"/>
            <a:ext cx="2414270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6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Ê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17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3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79139" y="1906802"/>
            <a:ext cx="7284720" cy="1770380"/>
            <a:chOff x="1579139" y="1906802"/>
            <a:chExt cx="7284720" cy="1770380"/>
          </a:xfrm>
        </p:grpSpPr>
        <p:sp>
          <p:nvSpPr>
            <p:cNvPr id="4" name="object 4"/>
            <p:cNvSpPr/>
            <p:nvPr/>
          </p:nvSpPr>
          <p:spPr>
            <a:xfrm>
              <a:off x="1749488" y="2031173"/>
              <a:ext cx="7114540" cy="1645920"/>
            </a:xfrm>
            <a:custGeom>
              <a:avLst/>
              <a:gdLst/>
              <a:ahLst/>
              <a:cxnLst/>
              <a:rect l="l" t="t" r="r" b="b"/>
              <a:pathLst>
                <a:path w="7114540" h="1645920">
                  <a:moveTo>
                    <a:pt x="7114006" y="0"/>
                  </a:moveTo>
                  <a:lnTo>
                    <a:pt x="0" y="0"/>
                  </a:lnTo>
                  <a:lnTo>
                    <a:pt x="0" y="1441373"/>
                  </a:lnTo>
                  <a:lnTo>
                    <a:pt x="0" y="1645894"/>
                  </a:lnTo>
                  <a:lnTo>
                    <a:pt x="7114006" y="1645894"/>
                  </a:lnTo>
                  <a:lnTo>
                    <a:pt x="7114006" y="1441373"/>
                  </a:lnTo>
                  <a:lnTo>
                    <a:pt x="7114006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5339" y="1906802"/>
              <a:ext cx="6977380" cy="1565910"/>
            </a:xfrm>
            <a:custGeom>
              <a:avLst/>
              <a:gdLst/>
              <a:ahLst/>
              <a:cxnLst/>
              <a:rect l="l" t="t" r="r" b="b"/>
              <a:pathLst>
                <a:path w="6977380" h="1565910">
                  <a:moveTo>
                    <a:pt x="0" y="1565736"/>
                  </a:moveTo>
                  <a:lnTo>
                    <a:pt x="6977049" y="1565736"/>
                  </a:lnTo>
                  <a:lnTo>
                    <a:pt x="6977049" y="0"/>
                  </a:lnTo>
                  <a:lnTo>
                    <a:pt x="0" y="0"/>
                  </a:lnTo>
                  <a:lnTo>
                    <a:pt x="0" y="1565736"/>
                  </a:lnTo>
                  <a:close/>
                </a:path>
              </a:pathLst>
            </a:custGeom>
            <a:solidFill>
              <a:srgbClr val="FF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7239" y="1906802"/>
              <a:ext cx="0" cy="1562100"/>
            </a:xfrm>
            <a:custGeom>
              <a:avLst/>
              <a:gdLst/>
              <a:ahLst/>
              <a:cxnLst/>
              <a:rect l="l" t="t" r="r" b="b"/>
              <a:pathLst>
                <a:path h="1562100">
                  <a:moveTo>
                    <a:pt x="0" y="15620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5354" y="4117633"/>
            <a:ext cx="7134224" cy="44386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2572" y="3664279"/>
            <a:ext cx="8239125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9070">
              <a:lnSpc>
                <a:spcPct val="130600"/>
              </a:lnSpc>
              <a:spcBef>
                <a:spcPts val="95"/>
              </a:spcBef>
            </a:pPr>
            <a:r>
              <a:rPr sz="3350" b="1" spc="229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1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45" dirty="0">
                <a:solidFill>
                  <a:srgbClr val="1C3641"/>
                </a:solidFill>
                <a:latin typeface="Trebuchet MS"/>
                <a:cs typeface="Trebuchet MS"/>
              </a:rPr>
              <a:t>acontece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60" dirty="0">
                <a:solidFill>
                  <a:srgbClr val="1C3641"/>
                </a:solidFill>
                <a:latin typeface="Trebuchet MS"/>
                <a:cs typeface="Trebuchet MS"/>
              </a:rPr>
              <a:t>quando</a:t>
            </a:r>
            <a:r>
              <a:rPr sz="3350" b="1" spc="-14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35" dirty="0">
                <a:solidFill>
                  <a:srgbClr val="1C3641"/>
                </a:solidFill>
                <a:latin typeface="Trebuchet MS"/>
                <a:cs typeface="Trebuchet MS"/>
              </a:rPr>
              <a:t>executamos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-65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3350" b="1" spc="-99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110" dirty="0">
                <a:solidFill>
                  <a:srgbClr val="1C3641"/>
                </a:solidFill>
                <a:latin typeface="Trebuchet MS"/>
                <a:cs typeface="Trebuchet MS"/>
              </a:rPr>
              <a:t>programa?</a:t>
            </a:r>
            <a:endParaRPr sz="3350">
              <a:latin typeface="Trebuchet MS"/>
              <a:cs typeface="Trebuchet MS"/>
            </a:endParaRPr>
          </a:p>
          <a:p>
            <a:pPr marL="12700" marR="393065">
              <a:lnSpc>
                <a:spcPct val="130600"/>
              </a:lnSpc>
            </a:pPr>
            <a:r>
              <a:rPr sz="3350" spc="-60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-2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260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16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21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2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-2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10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350" spc="-430" dirty="0">
                <a:solidFill>
                  <a:srgbClr val="1C3641"/>
                </a:solidFill>
                <a:latin typeface="Trebuchet MS"/>
                <a:cs typeface="Trebuchet MS"/>
              </a:rPr>
              <a:t>j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un</a:t>
            </a:r>
            <a:r>
              <a:rPr sz="3350" spc="-21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8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3350" spc="-21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100" dirty="0">
                <a:solidFill>
                  <a:srgbClr val="1C3641"/>
                </a:solidFill>
                <a:latin typeface="Trebuchet MS"/>
                <a:cs typeface="Trebuchet MS"/>
              </a:rPr>
              <a:t>ç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õ</a:t>
            </a:r>
            <a:r>
              <a:rPr sz="3350" spc="1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5" dirty="0">
                <a:solidFill>
                  <a:srgbClr val="1C3641"/>
                </a:solidFill>
                <a:latin typeface="Trebuchet MS"/>
                <a:cs typeface="Trebuchet MS"/>
              </a:rPr>
              <a:t>s  </a:t>
            </a:r>
            <a:r>
              <a:rPr sz="3350" spc="-2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30" dirty="0">
                <a:solidFill>
                  <a:srgbClr val="1C3641"/>
                </a:solidFill>
                <a:latin typeface="Trebuchet MS"/>
                <a:cs typeface="Trebuchet MS"/>
              </a:rPr>
              <a:t>computador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1C3641"/>
                </a:solidFill>
                <a:latin typeface="Trebuchet MS"/>
                <a:cs typeface="Trebuchet MS"/>
              </a:rPr>
              <a:t>interpreta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executa.</a:t>
            </a:r>
            <a:endParaRPr sz="3350">
              <a:latin typeface="Trebuchet MS"/>
              <a:cs typeface="Trebuchet MS"/>
            </a:endParaRPr>
          </a:p>
          <a:p>
            <a:pPr marL="12700" marR="5080">
              <a:lnSpc>
                <a:spcPct val="130600"/>
              </a:lnSpc>
            </a:pPr>
            <a:r>
              <a:rPr sz="3350" spc="70" dirty="0">
                <a:solidFill>
                  <a:srgbClr val="1C3641"/>
                </a:solidFill>
                <a:latin typeface="Trebuchet MS"/>
                <a:cs typeface="Trebuchet MS"/>
              </a:rPr>
              <a:t>Quando </a:t>
            </a:r>
            <a:r>
              <a:rPr sz="3350" spc="-60" dirty="0">
                <a:solidFill>
                  <a:srgbClr val="1C3641"/>
                </a:solidFill>
                <a:latin typeface="Trebuchet MS"/>
                <a:cs typeface="Trebuchet MS"/>
              </a:rPr>
              <a:t>iniciamos </a:t>
            </a:r>
            <a:r>
              <a:rPr sz="3350" spc="-165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programa, 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ele </a:t>
            </a:r>
            <a:r>
              <a:rPr sz="3350" spc="75" dirty="0">
                <a:solidFill>
                  <a:srgbClr val="1C3641"/>
                </a:solidFill>
                <a:latin typeface="Trebuchet MS"/>
                <a:cs typeface="Trebuchet MS"/>
              </a:rPr>
              <a:t>passa </a:t>
            </a:r>
            <a:r>
              <a:rPr sz="3350" spc="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por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5" dirty="0">
                <a:solidFill>
                  <a:srgbClr val="1C3641"/>
                </a:solidFill>
                <a:latin typeface="Trebuchet MS"/>
                <a:cs typeface="Trebuchet MS"/>
              </a:rPr>
              <a:t>várias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40" dirty="0">
                <a:solidFill>
                  <a:srgbClr val="1C3641"/>
                </a:solidFill>
                <a:latin typeface="Trebuchet MS"/>
                <a:cs typeface="Trebuchet MS"/>
              </a:rPr>
              <a:t>etapas,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25" dirty="0">
                <a:solidFill>
                  <a:srgbClr val="1C3641"/>
                </a:solidFill>
                <a:latin typeface="Trebuchet MS"/>
                <a:cs typeface="Trebuchet MS"/>
              </a:rPr>
              <a:t>desde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20" dirty="0">
                <a:solidFill>
                  <a:srgbClr val="1C3641"/>
                </a:solidFill>
                <a:latin typeface="Trebuchet MS"/>
                <a:cs typeface="Trebuchet MS"/>
              </a:rPr>
              <a:t>leitura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3350" spc="-99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1C3641"/>
                </a:solidFill>
                <a:latin typeface="Trebuchet MS"/>
                <a:cs typeface="Trebuchet MS"/>
              </a:rPr>
              <a:t>até 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350" spc="-30" dirty="0">
                <a:solidFill>
                  <a:srgbClr val="1C3641"/>
                </a:solidFill>
                <a:latin typeface="Trebuchet MS"/>
                <a:cs typeface="Trebuchet MS"/>
              </a:rPr>
              <a:t>execução, </a:t>
            </a:r>
            <a:r>
              <a:rPr sz="3350" spc="45" dirty="0">
                <a:solidFill>
                  <a:srgbClr val="1C3641"/>
                </a:solidFill>
                <a:latin typeface="Trebuchet MS"/>
                <a:cs typeface="Trebuchet MS"/>
              </a:rPr>
              <a:t>passando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por 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diferentes 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35" dirty="0">
                <a:solidFill>
                  <a:srgbClr val="1C3641"/>
                </a:solidFill>
                <a:latin typeface="Trebuchet MS"/>
                <a:cs typeface="Trebuchet MS"/>
              </a:rPr>
              <a:t>componentes</a:t>
            </a:r>
            <a:r>
              <a:rPr sz="335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1C3641"/>
                </a:solidFill>
                <a:latin typeface="Trebuchet MS"/>
                <a:cs typeface="Trebuchet MS"/>
              </a:rPr>
              <a:t>internos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35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5" dirty="0">
                <a:solidFill>
                  <a:srgbClr val="1C3641"/>
                </a:solidFill>
                <a:latin typeface="Trebuchet MS"/>
                <a:cs typeface="Trebuchet MS"/>
              </a:rPr>
              <a:t>computador.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9495" y="2031168"/>
            <a:ext cx="6883400" cy="1441450"/>
          </a:xfrm>
          <a:prstGeom prst="rect">
            <a:avLst/>
          </a:prstGeom>
          <a:solidFill>
            <a:srgbClr val="FF6A20"/>
          </a:solidFill>
        </p:spPr>
        <p:txBody>
          <a:bodyPr vert="horz" wrap="square" lIns="0" tIns="0" rIns="0" bIns="0" rtlCol="0">
            <a:spAutoFit/>
          </a:bodyPr>
          <a:lstStyle/>
          <a:p>
            <a:pPr marL="484505">
              <a:lnSpc>
                <a:spcPts val="9820"/>
              </a:lnSpc>
            </a:pPr>
            <a:r>
              <a:rPr sz="8550" b="0" spc="-270" dirty="0">
                <a:solidFill>
                  <a:srgbClr val="F5EDD9"/>
                </a:solidFill>
                <a:latin typeface="Trebuchet MS"/>
                <a:cs typeface="Trebuchet MS"/>
              </a:rPr>
              <a:t>INTRODUÇÃO</a:t>
            </a:r>
            <a:endParaRPr sz="8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9106" y="5016080"/>
            <a:ext cx="9454515" cy="3653790"/>
            <a:chOff x="7799106" y="5016080"/>
            <a:chExt cx="9454515" cy="3653790"/>
          </a:xfrm>
        </p:grpSpPr>
        <p:sp>
          <p:nvSpPr>
            <p:cNvPr id="4" name="object 4"/>
            <p:cNvSpPr/>
            <p:nvPr/>
          </p:nvSpPr>
          <p:spPr>
            <a:xfrm>
              <a:off x="8057400" y="5262435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5" y="0"/>
                  </a:moveTo>
                  <a:lnTo>
                    <a:pt x="0" y="0"/>
                  </a:lnTo>
                  <a:lnTo>
                    <a:pt x="0" y="3067583"/>
                  </a:lnTo>
                  <a:lnTo>
                    <a:pt x="0" y="3406952"/>
                  </a:lnTo>
                  <a:lnTo>
                    <a:pt x="9196095" y="3406952"/>
                  </a:lnTo>
                  <a:lnTo>
                    <a:pt x="9196095" y="3067583"/>
                  </a:lnTo>
                  <a:lnTo>
                    <a:pt x="9196095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085" y="5073230"/>
              <a:ext cx="9131935" cy="3256915"/>
            </a:xfrm>
            <a:custGeom>
              <a:avLst/>
              <a:gdLst/>
              <a:ahLst/>
              <a:cxnLst/>
              <a:rect l="l" t="t" r="r" b="b"/>
              <a:pathLst>
                <a:path w="9131935" h="3256915">
                  <a:moveTo>
                    <a:pt x="0" y="0"/>
                  </a:moveTo>
                  <a:lnTo>
                    <a:pt x="9115854" y="0"/>
                  </a:lnTo>
                  <a:lnTo>
                    <a:pt x="9115854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6256" y="5073230"/>
              <a:ext cx="9131300" cy="3256915"/>
            </a:xfrm>
            <a:custGeom>
              <a:avLst/>
              <a:gdLst/>
              <a:ahLst/>
              <a:cxnLst/>
              <a:rect l="l" t="t" r="r" b="b"/>
              <a:pathLst>
                <a:path w="9131300" h="3256915">
                  <a:moveTo>
                    <a:pt x="0" y="0"/>
                  </a:moveTo>
                  <a:lnTo>
                    <a:pt x="9131157" y="0"/>
                  </a:lnTo>
                  <a:lnTo>
                    <a:pt x="9131157" y="3256657"/>
                  </a:lnTo>
                  <a:lnTo>
                    <a:pt x="0" y="3256657"/>
                  </a:lnTo>
                  <a:lnTo>
                    <a:pt x="0" y="0"/>
                  </a:lnTo>
                  <a:close/>
                </a:path>
              </a:pathLst>
            </a:custGeom>
            <a:ln w="11430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694" y="1968157"/>
            <a:ext cx="6612890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720"/>
              </a:lnSpc>
            </a:pPr>
            <a:r>
              <a:rPr sz="8550" b="0" spc="-65" dirty="0">
                <a:solidFill>
                  <a:srgbClr val="F5EDD9"/>
                </a:solidFill>
                <a:latin typeface="Trebuchet MS"/>
                <a:cs typeface="Trebuchet MS"/>
              </a:rPr>
              <a:t>PROCESSO</a:t>
            </a:r>
            <a:r>
              <a:rPr sz="8550" b="0" spc="34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225" dirty="0">
                <a:solidFill>
                  <a:srgbClr val="F5EDD9"/>
                </a:solidFill>
                <a:latin typeface="Trebuchet MS"/>
                <a:cs typeface="Trebuchet MS"/>
              </a:rPr>
              <a:t>DE </a:t>
            </a:r>
            <a:r>
              <a:rPr sz="8550" b="0" spc="-256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250" dirty="0">
                <a:solidFill>
                  <a:srgbClr val="F5EDD9"/>
                </a:solidFill>
                <a:latin typeface="Trebuchet MS"/>
                <a:cs typeface="Trebuchet MS"/>
              </a:rPr>
              <a:t>EXECUÇÃO</a:t>
            </a:r>
            <a:r>
              <a:rPr sz="8550" b="0" spc="3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25" dirty="0">
                <a:solidFill>
                  <a:srgbClr val="F5EDD9"/>
                </a:solidFill>
                <a:latin typeface="Trebuchet MS"/>
                <a:cs typeface="Trebuchet MS"/>
              </a:rPr>
              <a:t>DO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4694" y="4692306"/>
            <a:ext cx="5082540" cy="1331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50" spc="-330" dirty="0">
                <a:solidFill>
                  <a:srgbClr val="F5EDD9"/>
                </a:solidFill>
                <a:latin typeface="Trebuchet MS"/>
                <a:cs typeface="Trebuchet MS"/>
              </a:rPr>
              <a:t>P</a:t>
            </a:r>
            <a:r>
              <a:rPr sz="855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spc="-515" dirty="0">
                <a:solidFill>
                  <a:srgbClr val="F5EDD9"/>
                </a:solidFill>
                <a:latin typeface="Trebuchet MS"/>
                <a:cs typeface="Trebuchet MS"/>
              </a:rPr>
              <a:t>f</a:t>
            </a:r>
            <a:r>
              <a:rPr sz="8550" spc="-50" dirty="0">
                <a:solidFill>
                  <a:srgbClr val="F5EDD9"/>
                </a:solidFill>
                <a:latin typeface="Trebuchet MS"/>
                <a:cs typeface="Trebuchet MS"/>
              </a:rPr>
              <a:t>i</a:t>
            </a:r>
            <a:r>
              <a:rPr sz="855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spc="-600" dirty="0">
                <a:solidFill>
                  <a:srgbClr val="F5EDD9"/>
                </a:solidFill>
                <a:latin typeface="Trebuchet MS"/>
                <a:cs typeface="Trebuchet MS"/>
              </a:rPr>
              <a:t>M</a:t>
            </a:r>
            <a:r>
              <a:rPr sz="8550" spc="-42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7412" y="5262430"/>
            <a:ext cx="8930005" cy="3010535"/>
          </a:xfrm>
          <a:prstGeom prst="rect">
            <a:avLst/>
          </a:prstGeom>
          <a:solidFill>
            <a:srgbClr val="F5EDD9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739"/>
              </a:lnSpc>
            </a:pPr>
            <a:r>
              <a:rPr sz="1850" b="1" spc="8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1C3641"/>
                </a:solidFill>
                <a:latin typeface="Trebuchet MS"/>
                <a:cs typeface="Trebuchet MS"/>
              </a:rPr>
              <a:t>Fonte:</a:t>
            </a:r>
            <a:endParaRPr sz="18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0"/>
              </a:spcBef>
            </a:pP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programador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escreve.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Este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1850" spc="-20" dirty="0">
                <a:solidFill>
                  <a:srgbClr val="1C3641"/>
                </a:solidFill>
                <a:latin typeface="Trebuchet MS"/>
                <a:cs typeface="Trebuchet MS"/>
              </a:rPr>
              <a:t>então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transformado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em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uma </a:t>
            </a:r>
            <a:r>
              <a:rPr sz="1850" spc="-54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1C3641"/>
                </a:solidFill>
                <a:latin typeface="Trebuchet MS"/>
                <a:cs typeface="Trebuchet MS"/>
              </a:rPr>
              <a:t>linguagem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computador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entende.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1570"/>
              </a:spcBef>
            </a:pPr>
            <a:r>
              <a:rPr sz="1950" b="1" spc="30" dirty="0">
                <a:solidFill>
                  <a:srgbClr val="1C3641"/>
                </a:solidFill>
                <a:latin typeface="Trebuchet MS"/>
                <a:cs typeface="Trebuchet MS"/>
              </a:rPr>
              <a:t>Compilação/Interpretação:</a:t>
            </a:r>
            <a:endParaRPr sz="19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80"/>
              </a:spcBef>
              <a:tabLst>
                <a:tab pos="1725930" algn="l"/>
                <a:tab pos="3168650" algn="l"/>
                <a:tab pos="3435350" algn="l"/>
                <a:tab pos="4279900" algn="l"/>
                <a:tab pos="4953635" algn="l"/>
                <a:tab pos="5399405" algn="l"/>
                <a:tab pos="6243320" algn="l"/>
                <a:tab pos="6643370" algn="l"/>
                <a:tab pos="7658734" algn="l"/>
                <a:tab pos="8352155" algn="l"/>
              </a:tabLst>
            </a:pPr>
            <a:r>
              <a:rPr sz="1850" spc="24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-14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: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-26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4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135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	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4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135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	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á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q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8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es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60" dirty="0">
                <a:solidFill>
                  <a:srgbClr val="1C3641"/>
                </a:solidFill>
                <a:latin typeface="Trebuchet MS"/>
                <a:cs typeface="Trebuchet MS"/>
              </a:rPr>
              <a:t>a  </a:t>
            </a:r>
            <a:r>
              <a:rPr sz="1850" spc="5" dirty="0">
                <a:solidFill>
                  <a:srgbClr val="1C3641"/>
                </a:solidFill>
                <a:latin typeface="Trebuchet MS"/>
                <a:cs typeface="Trebuchet MS"/>
              </a:rPr>
              <a:t>execução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(ex.: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C++).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ts val="1689"/>
              </a:lnSpc>
            </a:pP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Interpretadores: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Convertem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executam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2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linha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por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linha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em</a:t>
            </a:r>
            <a:r>
              <a:rPr sz="1850" spc="2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tempo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C3641"/>
                </a:solidFill>
                <a:latin typeface="Trebuchet MS"/>
                <a:cs typeface="Trebuchet MS"/>
              </a:rPr>
              <a:t>real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ts val="1875"/>
              </a:lnSpc>
            </a:pPr>
            <a:r>
              <a:rPr sz="1850" spc="-114" dirty="0">
                <a:solidFill>
                  <a:srgbClr val="1C3641"/>
                </a:solidFill>
                <a:latin typeface="Trebuchet MS"/>
                <a:cs typeface="Trebuchet MS"/>
              </a:rPr>
              <a:t>(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00" dirty="0">
                <a:solidFill>
                  <a:srgbClr val="1C3641"/>
                </a:solidFill>
                <a:latin typeface="Trebuchet MS"/>
                <a:cs typeface="Trebuchet MS"/>
              </a:rPr>
              <a:t>x</a:t>
            </a:r>
            <a:r>
              <a:rPr sz="1850" spc="-190" dirty="0">
                <a:solidFill>
                  <a:srgbClr val="1C3641"/>
                </a:solidFill>
                <a:latin typeface="Trebuchet MS"/>
                <a:cs typeface="Trebuchet MS"/>
              </a:rPr>
              <a:t>.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: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yt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h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14" dirty="0">
                <a:solidFill>
                  <a:srgbClr val="1C3641"/>
                </a:solidFill>
                <a:latin typeface="Trebuchet MS"/>
                <a:cs typeface="Trebuchet MS"/>
              </a:rPr>
              <a:t>)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5"/>
              </a:spcBef>
            </a:pPr>
            <a:r>
              <a:rPr sz="1850" spc="5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Máquina: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2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transformado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agora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entendido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pela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CPU,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C3641"/>
                </a:solidFill>
                <a:latin typeface="Trebuchet MS"/>
                <a:cs typeface="Trebuchet MS"/>
              </a:rPr>
              <a:t>vai </a:t>
            </a:r>
            <a:r>
              <a:rPr sz="1850" spc="-5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interpretar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1C3641"/>
                </a:solidFill>
                <a:latin typeface="Trebuchet MS"/>
                <a:cs typeface="Trebuchet MS"/>
              </a:rPr>
              <a:t>cada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instrução.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53299" y="3161043"/>
            <a:ext cx="14562455" cy="5769610"/>
            <a:chOff x="1853299" y="3161043"/>
            <a:chExt cx="14562455" cy="5769610"/>
          </a:xfrm>
        </p:grpSpPr>
        <p:sp>
          <p:nvSpPr>
            <p:cNvPr id="4" name="object 4"/>
            <p:cNvSpPr/>
            <p:nvPr/>
          </p:nvSpPr>
          <p:spPr>
            <a:xfrm>
              <a:off x="2343137" y="3585590"/>
              <a:ext cx="14072235" cy="5345430"/>
            </a:xfrm>
            <a:custGeom>
              <a:avLst/>
              <a:gdLst/>
              <a:ahLst/>
              <a:cxnLst/>
              <a:rect l="l" t="t" r="r" b="b"/>
              <a:pathLst>
                <a:path w="14072235" h="5345430">
                  <a:moveTo>
                    <a:pt x="14072083" y="0"/>
                  </a:moveTo>
                  <a:lnTo>
                    <a:pt x="0" y="0"/>
                  </a:lnTo>
                  <a:lnTo>
                    <a:pt x="0" y="4920348"/>
                  </a:lnTo>
                  <a:lnTo>
                    <a:pt x="0" y="5344884"/>
                  </a:lnTo>
                  <a:lnTo>
                    <a:pt x="14072083" y="5344884"/>
                  </a:lnTo>
                  <a:lnTo>
                    <a:pt x="14072083" y="4920348"/>
                  </a:lnTo>
                  <a:lnTo>
                    <a:pt x="14072083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9499" y="3161043"/>
              <a:ext cx="14034135" cy="5345430"/>
            </a:xfrm>
            <a:custGeom>
              <a:avLst/>
              <a:gdLst/>
              <a:ahLst/>
              <a:cxnLst/>
              <a:rect l="l" t="t" r="r" b="b"/>
              <a:pathLst>
                <a:path w="14034135" h="5345430">
                  <a:moveTo>
                    <a:pt x="0" y="5344885"/>
                  </a:moveTo>
                  <a:lnTo>
                    <a:pt x="14033975" y="5344885"/>
                  </a:lnTo>
                  <a:lnTo>
                    <a:pt x="14033975" y="0"/>
                  </a:lnTo>
                  <a:lnTo>
                    <a:pt x="0" y="0"/>
                  </a:lnTo>
                  <a:lnTo>
                    <a:pt x="0" y="5344885"/>
                  </a:lnTo>
                  <a:close/>
                </a:path>
              </a:pathLst>
            </a:custGeom>
            <a:solidFill>
              <a:srgbClr val="507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399" y="3161043"/>
              <a:ext cx="0" cy="5343525"/>
            </a:xfrm>
            <a:custGeom>
              <a:avLst/>
              <a:gdLst/>
              <a:ahLst/>
              <a:cxnLst/>
              <a:rect l="l" t="t" r="r" b="b"/>
              <a:pathLst>
                <a:path h="5343525">
                  <a:moveTo>
                    <a:pt x="0" y="5343524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483" y="3568983"/>
              <a:ext cx="3435412" cy="3429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87195" y="3537335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8" y="12699"/>
                  </a:lnTo>
                  <a:lnTo>
                    <a:pt x="1653175" y="0"/>
                  </a:lnTo>
                  <a:lnTo>
                    <a:pt x="1844814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6" y="38099"/>
                  </a:moveTo>
                  <a:lnTo>
                    <a:pt x="1419756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6" y="38099"/>
                  </a:lnTo>
                  <a:close/>
                </a:path>
                <a:path w="3498215" h="3492500">
                  <a:moveTo>
                    <a:pt x="2213416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6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10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7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8" y="723899"/>
                  </a:lnTo>
                  <a:lnTo>
                    <a:pt x="364893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1" y="546099"/>
                  </a:lnTo>
                  <a:lnTo>
                    <a:pt x="512846" y="507999"/>
                  </a:lnTo>
                  <a:lnTo>
                    <a:pt x="544915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1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2" y="266699"/>
                  </a:lnTo>
                  <a:lnTo>
                    <a:pt x="866928" y="241299"/>
                  </a:lnTo>
                  <a:lnTo>
                    <a:pt x="906109" y="215899"/>
                  </a:lnTo>
                  <a:lnTo>
                    <a:pt x="945910" y="190499"/>
                  </a:lnTo>
                  <a:lnTo>
                    <a:pt x="986312" y="177799"/>
                  </a:lnTo>
                  <a:lnTo>
                    <a:pt x="1027300" y="152399"/>
                  </a:lnTo>
                  <a:lnTo>
                    <a:pt x="1110964" y="126999"/>
                  </a:lnTo>
                  <a:lnTo>
                    <a:pt x="1153607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6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7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1" y="266699"/>
                  </a:lnTo>
                  <a:lnTo>
                    <a:pt x="912041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7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5" y="622299"/>
                  </a:lnTo>
                  <a:lnTo>
                    <a:pt x="467026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6" y="838199"/>
                  </a:lnTo>
                  <a:lnTo>
                    <a:pt x="309550" y="876299"/>
                  </a:lnTo>
                  <a:lnTo>
                    <a:pt x="286665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1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5" y="2590799"/>
                  </a:lnTo>
                  <a:lnTo>
                    <a:pt x="309550" y="2628899"/>
                  </a:lnTo>
                  <a:lnTo>
                    <a:pt x="333426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6" y="2844799"/>
                  </a:lnTo>
                  <a:lnTo>
                    <a:pt x="496465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7" y="2997199"/>
                  </a:lnTo>
                  <a:lnTo>
                    <a:pt x="656269" y="3035299"/>
                  </a:lnTo>
                  <a:lnTo>
                    <a:pt x="690627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1" y="3213099"/>
                  </a:lnTo>
                  <a:lnTo>
                    <a:pt x="951321" y="3238499"/>
                  </a:lnTo>
                  <a:lnTo>
                    <a:pt x="991232" y="3251199"/>
                  </a:lnTo>
                  <a:lnTo>
                    <a:pt x="1031758" y="3276599"/>
                  </a:lnTo>
                  <a:lnTo>
                    <a:pt x="1072879" y="3289299"/>
                  </a:lnTo>
                  <a:lnTo>
                    <a:pt x="1114577" y="3314699"/>
                  </a:lnTo>
                  <a:lnTo>
                    <a:pt x="1199637" y="3340099"/>
                  </a:lnTo>
                  <a:lnTo>
                    <a:pt x="1466818" y="3416299"/>
                  </a:lnTo>
                  <a:lnTo>
                    <a:pt x="1512911" y="3416299"/>
                  </a:lnTo>
                  <a:lnTo>
                    <a:pt x="1559402" y="3428999"/>
                  </a:lnTo>
                  <a:lnTo>
                    <a:pt x="2257563" y="3428999"/>
                  </a:lnTo>
                  <a:lnTo>
                    <a:pt x="2213416" y="3441699"/>
                  </a:lnTo>
                  <a:close/>
                </a:path>
                <a:path w="3498215" h="3492500">
                  <a:moveTo>
                    <a:pt x="2257563" y="3428999"/>
                  </a:moveTo>
                  <a:lnTo>
                    <a:pt x="1938585" y="3428999"/>
                  </a:lnTo>
                  <a:lnTo>
                    <a:pt x="1985076" y="3416299"/>
                  </a:lnTo>
                  <a:lnTo>
                    <a:pt x="2031168" y="3416299"/>
                  </a:lnTo>
                  <a:lnTo>
                    <a:pt x="2298350" y="3340099"/>
                  </a:lnTo>
                  <a:lnTo>
                    <a:pt x="2383410" y="3314699"/>
                  </a:lnTo>
                  <a:lnTo>
                    <a:pt x="2425109" y="3289299"/>
                  </a:lnTo>
                  <a:lnTo>
                    <a:pt x="2466230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8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4" y="3060699"/>
                  </a:lnTo>
                  <a:lnTo>
                    <a:pt x="2841722" y="3035299"/>
                  </a:lnTo>
                  <a:lnTo>
                    <a:pt x="2875305" y="2997199"/>
                  </a:lnTo>
                  <a:lnTo>
                    <a:pt x="2908095" y="2971799"/>
                  </a:lnTo>
                  <a:lnTo>
                    <a:pt x="2940074" y="2946399"/>
                  </a:lnTo>
                  <a:lnTo>
                    <a:pt x="2971225" y="2908299"/>
                  </a:lnTo>
                  <a:lnTo>
                    <a:pt x="3001529" y="2870199"/>
                  </a:lnTo>
                  <a:lnTo>
                    <a:pt x="3030968" y="2844799"/>
                  </a:lnTo>
                  <a:lnTo>
                    <a:pt x="3059525" y="2806699"/>
                  </a:lnTo>
                  <a:lnTo>
                    <a:pt x="3087182" y="2768599"/>
                  </a:lnTo>
                  <a:lnTo>
                    <a:pt x="3113920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6" y="2628899"/>
                  </a:lnTo>
                  <a:lnTo>
                    <a:pt x="3211332" y="2590799"/>
                  </a:lnTo>
                  <a:lnTo>
                    <a:pt x="3233210" y="2552699"/>
                  </a:lnTo>
                  <a:lnTo>
                    <a:pt x="3254063" y="2501899"/>
                  </a:lnTo>
                  <a:lnTo>
                    <a:pt x="3273871" y="2463799"/>
                  </a:lnTo>
                  <a:lnTo>
                    <a:pt x="3292618" y="2425699"/>
                  </a:lnTo>
                  <a:lnTo>
                    <a:pt x="3310285" y="2387599"/>
                  </a:lnTo>
                  <a:lnTo>
                    <a:pt x="3326855" y="2336799"/>
                  </a:lnTo>
                  <a:lnTo>
                    <a:pt x="3342309" y="2298699"/>
                  </a:lnTo>
                  <a:lnTo>
                    <a:pt x="3356630" y="2260599"/>
                  </a:lnTo>
                  <a:lnTo>
                    <a:pt x="3369800" y="2209799"/>
                  </a:lnTo>
                  <a:lnTo>
                    <a:pt x="3381801" y="2171699"/>
                  </a:lnTo>
                  <a:lnTo>
                    <a:pt x="3392614" y="2120899"/>
                  </a:lnTo>
                  <a:lnTo>
                    <a:pt x="3402222" y="2082799"/>
                  </a:lnTo>
                  <a:lnTo>
                    <a:pt x="3410608" y="2031999"/>
                  </a:lnTo>
                  <a:lnTo>
                    <a:pt x="3417752" y="1981199"/>
                  </a:lnTo>
                  <a:lnTo>
                    <a:pt x="3423638" y="1943099"/>
                  </a:lnTo>
                  <a:lnTo>
                    <a:pt x="3428247" y="1892299"/>
                  </a:lnTo>
                  <a:lnTo>
                    <a:pt x="3431561" y="1841499"/>
                  </a:lnTo>
                  <a:lnTo>
                    <a:pt x="3433563" y="1803399"/>
                  </a:lnTo>
                  <a:lnTo>
                    <a:pt x="3434234" y="1752599"/>
                  </a:lnTo>
                  <a:lnTo>
                    <a:pt x="3433563" y="1701799"/>
                  </a:lnTo>
                  <a:lnTo>
                    <a:pt x="3431561" y="1650999"/>
                  </a:lnTo>
                  <a:lnTo>
                    <a:pt x="3428247" y="1612899"/>
                  </a:lnTo>
                  <a:lnTo>
                    <a:pt x="3423638" y="1562099"/>
                  </a:lnTo>
                  <a:lnTo>
                    <a:pt x="3417752" y="1511299"/>
                  </a:lnTo>
                  <a:lnTo>
                    <a:pt x="3410608" y="1473199"/>
                  </a:lnTo>
                  <a:lnTo>
                    <a:pt x="3402222" y="1422399"/>
                  </a:lnTo>
                  <a:lnTo>
                    <a:pt x="3392614" y="1371599"/>
                  </a:lnTo>
                  <a:lnTo>
                    <a:pt x="3381801" y="1333499"/>
                  </a:lnTo>
                  <a:lnTo>
                    <a:pt x="3369800" y="1282699"/>
                  </a:lnTo>
                  <a:lnTo>
                    <a:pt x="3356630" y="1244599"/>
                  </a:lnTo>
                  <a:lnTo>
                    <a:pt x="3342309" y="1206499"/>
                  </a:lnTo>
                  <a:lnTo>
                    <a:pt x="3326855" y="1155699"/>
                  </a:lnTo>
                  <a:lnTo>
                    <a:pt x="3310285" y="1117599"/>
                  </a:lnTo>
                  <a:lnTo>
                    <a:pt x="3292618" y="1079499"/>
                  </a:lnTo>
                  <a:lnTo>
                    <a:pt x="3273871" y="1028699"/>
                  </a:lnTo>
                  <a:lnTo>
                    <a:pt x="3254063" y="990599"/>
                  </a:lnTo>
                  <a:lnTo>
                    <a:pt x="3233210" y="952499"/>
                  </a:lnTo>
                  <a:lnTo>
                    <a:pt x="3211332" y="914399"/>
                  </a:lnTo>
                  <a:lnTo>
                    <a:pt x="3188446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20" y="761999"/>
                  </a:lnTo>
                  <a:lnTo>
                    <a:pt x="3087182" y="723899"/>
                  </a:lnTo>
                  <a:lnTo>
                    <a:pt x="3059525" y="685799"/>
                  </a:lnTo>
                  <a:lnTo>
                    <a:pt x="3030968" y="660399"/>
                  </a:lnTo>
                  <a:lnTo>
                    <a:pt x="3001529" y="622299"/>
                  </a:lnTo>
                  <a:lnTo>
                    <a:pt x="2971225" y="596899"/>
                  </a:lnTo>
                  <a:lnTo>
                    <a:pt x="2940074" y="558799"/>
                  </a:lnTo>
                  <a:lnTo>
                    <a:pt x="2908095" y="533399"/>
                  </a:lnTo>
                  <a:lnTo>
                    <a:pt x="2875305" y="495299"/>
                  </a:lnTo>
                  <a:lnTo>
                    <a:pt x="2841722" y="469899"/>
                  </a:lnTo>
                  <a:lnTo>
                    <a:pt x="2807364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8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30" y="228599"/>
                  </a:lnTo>
                  <a:lnTo>
                    <a:pt x="2425109" y="203199"/>
                  </a:lnTo>
                  <a:lnTo>
                    <a:pt x="2341151" y="177799"/>
                  </a:lnTo>
                  <a:lnTo>
                    <a:pt x="2298350" y="152399"/>
                  </a:lnTo>
                  <a:lnTo>
                    <a:pt x="2122086" y="101599"/>
                  </a:lnTo>
                  <a:lnTo>
                    <a:pt x="2076844" y="101599"/>
                  </a:lnTo>
                  <a:lnTo>
                    <a:pt x="1985076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6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4" y="152399"/>
                  </a:lnTo>
                  <a:lnTo>
                    <a:pt x="2511682" y="177799"/>
                  </a:lnTo>
                  <a:lnTo>
                    <a:pt x="2552084" y="190499"/>
                  </a:lnTo>
                  <a:lnTo>
                    <a:pt x="2591885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30" y="317499"/>
                  </a:lnTo>
                  <a:lnTo>
                    <a:pt x="2781268" y="342899"/>
                  </a:lnTo>
                  <a:lnTo>
                    <a:pt x="2817103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3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7" y="584199"/>
                  </a:lnTo>
                  <a:lnTo>
                    <a:pt x="3076464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4" y="825499"/>
                  </a:lnTo>
                  <a:lnTo>
                    <a:pt x="3258860" y="863599"/>
                  </a:lnTo>
                  <a:lnTo>
                    <a:pt x="3281164" y="901699"/>
                  </a:lnTo>
                  <a:lnTo>
                    <a:pt x="3302480" y="952499"/>
                  </a:lnTo>
                  <a:lnTo>
                    <a:pt x="3322791" y="990599"/>
                  </a:lnTo>
                  <a:lnTo>
                    <a:pt x="3342079" y="1028699"/>
                  </a:lnTo>
                  <a:lnTo>
                    <a:pt x="3360329" y="1066799"/>
                  </a:lnTo>
                  <a:lnTo>
                    <a:pt x="3377523" y="1117599"/>
                  </a:lnTo>
                  <a:lnTo>
                    <a:pt x="3393644" y="1155699"/>
                  </a:lnTo>
                  <a:lnTo>
                    <a:pt x="3408677" y="1193799"/>
                  </a:lnTo>
                  <a:lnTo>
                    <a:pt x="3422603" y="1244599"/>
                  </a:lnTo>
                  <a:lnTo>
                    <a:pt x="3435406" y="1282699"/>
                  </a:lnTo>
                  <a:lnTo>
                    <a:pt x="3447070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3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7" y="1701799"/>
                  </a:lnTo>
                  <a:lnTo>
                    <a:pt x="3497988" y="1752599"/>
                  </a:lnTo>
                  <a:lnTo>
                    <a:pt x="3497337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3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70" y="2171699"/>
                  </a:lnTo>
                  <a:lnTo>
                    <a:pt x="3435406" y="2209799"/>
                  </a:lnTo>
                  <a:lnTo>
                    <a:pt x="3422603" y="2260599"/>
                  </a:lnTo>
                  <a:lnTo>
                    <a:pt x="3408677" y="2298699"/>
                  </a:lnTo>
                  <a:lnTo>
                    <a:pt x="3393644" y="2349499"/>
                  </a:lnTo>
                  <a:lnTo>
                    <a:pt x="3377523" y="2387599"/>
                  </a:lnTo>
                  <a:lnTo>
                    <a:pt x="3360329" y="2425699"/>
                  </a:lnTo>
                  <a:lnTo>
                    <a:pt x="3342079" y="2476499"/>
                  </a:lnTo>
                  <a:lnTo>
                    <a:pt x="3322791" y="2514599"/>
                  </a:lnTo>
                  <a:lnTo>
                    <a:pt x="3302480" y="2552699"/>
                  </a:lnTo>
                  <a:lnTo>
                    <a:pt x="3281164" y="2590799"/>
                  </a:lnTo>
                  <a:lnTo>
                    <a:pt x="3258860" y="2628899"/>
                  </a:lnTo>
                  <a:lnTo>
                    <a:pt x="3235584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4" y="2882899"/>
                  </a:lnTo>
                  <a:lnTo>
                    <a:pt x="3046857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3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3" y="3136899"/>
                  </a:lnTo>
                  <a:lnTo>
                    <a:pt x="2781268" y="3162299"/>
                  </a:lnTo>
                  <a:lnTo>
                    <a:pt x="2744730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5" y="3276599"/>
                  </a:lnTo>
                  <a:lnTo>
                    <a:pt x="2511682" y="3327399"/>
                  </a:lnTo>
                  <a:lnTo>
                    <a:pt x="2470694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3" y="3428999"/>
                  </a:lnTo>
                  <a:close/>
                </a:path>
                <a:path w="3498215" h="3492500">
                  <a:moveTo>
                    <a:pt x="2032319" y="3479799"/>
                  </a:moveTo>
                  <a:lnTo>
                    <a:pt x="1465670" y="3479799"/>
                  </a:lnTo>
                  <a:lnTo>
                    <a:pt x="1329189" y="3441699"/>
                  </a:lnTo>
                  <a:lnTo>
                    <a:pt x="2168801" y="3441699"/>
                  </a:lnTo>
                  <a:lnTo>
                    <a:pt x="2032319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9" y="3492499"/>
                  </a:lnTo>
                  <a:lnTo>
                    <a:pt x="1511988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4551" y="3659219"/>
              <a:ext cx="3435412" cy="3429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93264" y="3627572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7" y="12699"/>
                  </a:lnTo>
                  <a:lnTo>
                    <a:pt x="1653175" y="0"/>
                  </a:lnTo>
                  <a:lnTo>
                    <a:pt x="1844813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5" y="38099"/>
                  </a:moveTo>
                  <a:lnTo>
                    <a:pt x="1419755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5" y="38099"/>
                  </a:lnTo>
                  <a:close/>
                </a:path>
                <a:path w="3498215" h="3492500">
                  <a:moveTo>
                    <a:pt x="2213415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5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09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6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7" y="723899"/>
                  </a:lnTo>
                  <a:lnTo>
                    <a:pt x="364892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0" y="546099"/>
                  </a:lnTo>
                  <a:lnTo>
                    <a:pt x="512845" y="507999"/>
                  </a:lnTo>
                  <a:lnTo>
                    <a:pt x="544914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0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1" y="266699"/>
                  </a:lnTo>
                  <a:lnTo>
                    <a:pt x="866927" y="241299"/>
                  </a:lnTo>
                  <a:lnTo>
                    <a:pt x="906109" y="215899"/>
                  </a:lnTo>
                  <a:lnTo>
                    <a:pt x="945909" y="190499"/>
                  </a:lnTo>
                  <a:lnTo>
                    <a:pt x="986312" y="177799"/>
                  </a:lnTo>
                  <a:lnTo>
                    <a:pt x="1027299" y="152399"/>
                  </a:lnTo>
                  <a:lnTo>
                    <a:pt x="1110964" y="126999"/>
                  </a:lnTo>
                  <a:lnTo>
                    <a:pt x="1153606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5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6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0" y="266699"/>
                  </a:lnTo>
                  <a:lnTo>
                    <a:pt x="912040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6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4" y="622299"/>
                  </a:lnTo>
                  <a:lnTo>
                    <a:pt x="467025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5" y="838199"/>
                  </a:lnTo>
                  <a:lnTo>
                    <a:pt x="309550" y="876299"/>
                  </a:lnTo>
                  <a:lnTo>
                    <a:pt x="286664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0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4" y="2590799"/>
                  </a:lnTo>
                  <a:lnTo>
                    <a:pt x="309550" y="2628899"/>
                  </a:lnTo>
                  <a:lnTo>
                    <a:pt x="333425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5" y="2844799"/>
                  </a:lnTo>
                  <a:lnTo>
                    <a:pt x="496464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6" y="2997199"/>
                  </a:lnTo>
                  <a:lnTo>
                    <a:pt x="656269" y="3035299"/>
                  </a:lnTo>
                  <a:lnTo>
                    <a:pt x="690626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0" y="3213099"/>
                  </a:lnTo>
                  <a:lnTo>
                    <a:pt x="951320" y="3238499"/>
                  </a:lnTo>
                  <a:lnTo>
                    <a:pt x="991232" y="3251199"/>
                  </a:lnTo>
                  <a:lnTo>
                    <a:pt x="1031757" y="3276599"/>
                  </a:lnTo>
                  <a:lnTo>
                    <a:pt x="1072878" y="3289299"/>
                  </a:lnTo>
                  <a:lnTo>
                    <a:pt x="1114577" y="3314699"/>
                  </a:lnTo>
                  <a:lnTo>
                    <a:pt x="1199636" y="3340099"/>
                  </a:lnTo>
                  <a:lnTo>
                    <a:pt x="1466818" y="3416299"/>
                  </a:lnTo>
                  <a:lnTo>
                    <a:pt x="1512910" y="3416299"/>
                  </a:lnTo>
                  <a:lnTo>
                    <a:pt x="1559401" y="3428999"/>
                  </a:lnTo>
                  <a:lnTo>
                    <a:pt x="2257562" y="3428999"/>
                  </a:lnTo>
                  <a:lnTo>
                    <a:pt x="2213415" y="3441699"/>
                  </a:lnTo>
                  <a:close/>
                </a:path>
                <a:path w="3498215" h="3492500">
                  <a:moveTo>
                    <a:pt x="2257562" y="3428999"/>
                  </a:moveTo>
                  <a:lnTo>
                    <a:pt x="1938585" y="3428999"/>
                  </a:lnTo>
                  <a:lnTo>
                    <a:pt x="1985076" y="3416299"/>
                  </a:lnTo>
                  <a:lnTo>
                    <a:pt x="2031168" y="3416299"/>
                  </a:lnTo>
                  <a:lnTo>
                    <a:pt x="2298350" y="3340099"/>
                  </a:lnTo>
                  <a:lnTo>
                    <a:pt x="2383409" y="3314699"/>
                  </a:lnTo>
                  <a:lnTo>
                    <a:pt x="2425108" y="3289299"/>
                  </a:lnTo>
                  <a:lnTo>
                    <a:pt x="2466229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7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3" y="3060699"/>
                  </a:lnTo>
                  <a:lnTo>
                    <a:pt x="2841721" y="3035299"/>
                  </a:lnTo>
                  <a:lnTo>
                    <a:pt x="2875304" y="2997199"/>
                  </a:lnTo>
                  <a:lnTo>
                    <a:pt x="2908094" y="2971799"/>
                  </a:lnTo>
                  <a:lnTo>
                    <a:pt x="2940073" y="2946399"/>
                  </a:lnTo>
                  <a:lnTo>
                    <a:pt x="2971224" y="2908299"/>
                  </a:lnTo>
                  <a:lnTo>
                    <a:pt x="3001528" y="2870199"/>
                  </a:lnTo>
                  <a:lnTo>
                    <a:pt x="3030967" y="2844799"/>
                  </a:lnTo>
                  <a:lnTo>
                    <a:pt x="3059524" y="2806699"/>
                  </a:lnTo>
                  <a:lnTo>
                    <a:pt x="3087181" y="2768599"/>
                  </a:lnTo>
                  <a:lnTo>
                    <a:pt x="3113919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5" y="2628899"/>
                  </a:lnTo>
                  <a:lnTo>
                    <a:pt x="3211331" y="2590799"/>
                  </a:lnTo>
                  <a:lnTo>
                    <a:pt x="3233210" y="2552699"/>
                  </a:lnTo>
                  <a:lnTo>
                    <a:pt x="3254062" y="2501899"/>
                  </a:lnTo>
                  <a:lnTo>
                    <a:pt x="3273870" y="2463799"/>
                  </a:lnTo>
                  <a:lnTo>
                    <a:pt x="3292617" y="2425699"/>
                  </a:lnTo>
                  <a:lnTo>
                    <a:pt x="3310284" y="2387599"/>
                  </a:lnTo>
                  <a:lnTo>
                    <a:pt x="3326854" y="2336799"/>
                  </a:lnTo>
                  <a:lnTo>
                    <a:pt x="3342308" y="2298699"/>
                  </a:lnTo>
                  <a:lnTo>
                    <a:pt x="3356629" y="2260599"/>
                  </a:lnTo>
                  <a:lnTo>
                    <a:pt x="3369799" y="2209799"/>
                  </a:lnTo>
                  <a:lnTo>
                    <a:pt x="3381800" y="2171699"/>
                  </a:lnTo>
                  <a:lnTo>
                    <a:pt x="3392613" y="2120899"/>
                  </a:lnTo>
                  <a:lnTo>
                    <a:pt x="3402221" y="2082799"/>
                  </a:lnTo>
                  <a:lnTo>
                    <a:pt x="3410607" y="2031999"/>
                  </a:lnTo>
                  <a:lnTo>
                    <a:pt x="3417751" y="1981199"/>
                  </a:lnTo>
                  <a:lnTo>
                    <a:pt x="3423637" y="1943099"/>
                  </a:lnTo>
                  <a:lnTo>
                    <a:pt x="3428246" y="1892299"/>
                  </a:lnTo>
                  <a:lnTo>
                    <a:pt x="3431560" y="1841499"/>
                  </a:lnTo>
                  <a:lnTo>
                    <a:pt x="3433562" y="1803399"/>
                  </a:lnTo>
                  <a:lnTo>
                    <a:pt x="3434233" y="1752599"/>
                  </a:lnTo>
                  <a:lnTo>
                    <a:pt x="3433562" y="1701799"/>
                  </a:lnTo>
                  <a:lnTo>
                    <a:pt x="3431560" y="1650999"/>
                  </a:lnTo>
                  <a:lnTo>
                    <a:pt x="3428246" y="1612899"/>
                  </a:lnTo>
                  <a:lnTo>
                    <a:pt x="3423637" y="1562099"/>
                  </a:lnTo>
                  <a:lnTo>
                    <a:pt x="3417751" y="1511299"/>
                  </a:lnTo>
                  <a:lnTo>
                    <a:pt x="3410607" y="1473199"/>
                  </a:lnTo>
                  <a:lnTo>
                    <a:pt x="3402221" y="1422399"/>
                  </a:lnTo>
                  <a:lnTo>
                    <a:pt x="3392613" y="1371599"/>
                  </a:lnTo>
                  <a:lnTo>
                    <a:pt x="3381800" y="1333499"/>
                  </a:lnTo>
                  <a:lnTo>
                    <a:pt x="3369799" y="1282699"/>
                  </a:lnTo>
                  <a:lnTo>
                    <a:pt x="3356629" y="1244599"/>
                  </a:lnTo>
                  <a:lnTo>
                    <a:pt x="3342308" y="1206499"/>
                  </a:lnTo>
                  <a:lnTo>
                    <a:pt x="3326854" y="1155699"/>
                  </a:lnTo>
                  <a:lnTo>
                    <a:pt x="3310284" y="1117599"/>
                  </a:lnTo>
                  <a:lnTo>
                    <a:pt x="3292617" y="1079499"/>
                  </a:lnTo>
                  <a:lnTo>
                    <a:pt x="3273870" y="1028699"/>
                  </a:lnTo>
                  <a:lnTo>
                    <a:pt x="3254062" y="990599"/>
                  </a:lnTo>
                  <a:lnTo>
                    <a:pt x="3233210" y="952499"/>
                  </a:lnTo>
                  <a:lnTo>
                    <a:pt x="3211331" y="914399"/>
                  </a:lnTo>
                  <a:lnTo>
                    <a:pt x="3188445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19" y="761999"/>
                  </a:lnTo>
                  <a:lnTo>
                    <a:pt x="3087181" y="723899"/>
                  </a:lnTo>
                  <a:lnTo>
                    <a:pt x="3059524" y="685799"/>
                  </a:lnTo>
                  <a:lnTo>
                    <a:pt x="3030967" y="660399"/>
                  </a:lnTo>
                  <a:lnTo>
                    <a:pt x="3001528" y="622299"/>
                  </a:lnTo>
                  <a:lnTo>
                    <a:pt x="2971224" y="596899"/>
                  </a:lnTo>
                  <a:lnTo>
                    <a:pt x="2940073" y="558799"/>
                  </a:lnTo>
                  <a:lnTo>
                    <a:pt x="2908094" y="533399"/>
                  </a:lnTo>
                  <a:lnTo>
                    <a:pt x="2875304" y="495299"/>
                  </a:lnTo>
                  <a:lnTo>
                    <a:pt x="2841721" y="469899"/>
                  </a:lnTo>
                  <a:lnTo>
                    <a:pt x="2807363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7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29" y="228599"/>
                  </a:lnTo>
                  <a:lnTo>
                    <a:pt x="2425108" y="203199"/>
                  </a:lnTo>
                  <a:lnTo>
                    <a:pt x="2341150" y="177799"/>
                  </a:lnTo>
                  <a:lnTo>
                    <a:pt x="2298350" y="152399"/>
                  </a:lnTo>
                  <a:lnTo>
                    <a:pt x="2122086" y="101599"/>
                  </a:lnTo>
                  <a:lnTo>
                    <a:pt x="2076844" y="101599"/>
                  </a:lnTo>
                  <a:lnTo>
                    <a:pt x="1985076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5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3" y="152399"/>
                  </a:lnTo>
                  <a:lnTo>
                    <a:pt x="2511681" y="177799"/>
                  </a:lnTo>
                  <a:lnTo>
                    <a:pt x="2552084" y="190499"/>
                  </a:lnTo>
                  <a:lnTo>
                    <a:pt x="2591884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29" y="317499"/>
                  </a:lnTo>
                  <a:lnTo>
                    <a:pt x="2781267" y="342899"/>
                  </a:lnTo>
                  <a:lnTo>
                    <a:pt x="2817103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3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6" y="584199"/>
                  </a:lnTo>
                  <a:lnTo>
                    <a:pt x="3076464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4" y="825499"/>
                  </a:lnTo>
                  <a:lnTo>
                    <a:pt x="3258860" y="863599"/>
                  </a:lnTo>
                  <a:lnTo>
                    <a:pt x="3281164" y="901699"/>
                  </a:lnTo>
                  <a:lnTo>
                    <a:pt x="3302480" y="952499"/>
                  </a:lnTo>
                  <a:lnTo>
                    <a:pt x="3322790" y="990599"/>
                  </a:lnTo>
                  <a:lnTo>
                    <a:pt x="3342079" y="1028699"/>
                  </a:lnTo>
                  <a:lnTo>
                    <a:pt x="3360329" y="1066799"/>
                  </a:lnTo>
                  <a:lnTo>
                    <a:pt x="3377523" y="1117599"/>
                  </a:lnTo>
                  <a:lnTo>
                    <a:pt x="3393644" y="1155699"/>
                  </a:lnTo>
                  <a:lnTo>
                    <a:pt x="3408677" y="1193799"/>
                  </a:lnTo>
                  <a:lnTo>
                    <a:pt x="3422603" y="1244599"/>
                  </a:lnTo>
                  <a:lnTo>
                    <a:pt x="3435406" y="1282699"/>
                  </a:lnTo>
                  <a:lnTo>
                    <a:pt x="3447070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3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7" y="1701799"/>
                  </a:lnTo>
                  <a:lnTo>
                    <a:pt x="3497988" y="1752599"/>
                  </a:lnTo>
                  <a:lnTo>
                    <a:pt x="3497337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3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70" y="2171699"/>
                  </a:lnTo>
                  <a:lnTo>
                    <a:pt x="3435406" y="2209799"/>
                  </a:lnTo>
                  <a:lnTo>
                    <a:pt x="3422603" y="2260599"/>
                  </a:lnTo>
                  <a:lnTo>
                    <a:pt x="3408677" y="2298699"/>
                  </a:lnTo>
                  <a:lnTo>
                    <a:pt x="3393644" y="2349499"/>
                  </a:lnTo>
                  <a:lnTo>
                    <a:pt x="3377523" y="2387599"/>
                  </a:lnTo>
                  <a:lnTo>
                    <a:pt x="3360329" y="2425699"/>
                  </a:lnTo>
                  <a:lnTo>
                    <a:pt x="3342079" y="2476499"/>
                  </a:lnTo>
                  <a:lnTo>
                    <a:pt x="3322790" y="2514599"/>
                  </a:lnTo>
                  <a:lnTo>
                    <a:pt x="3302480" y="2552699"/>
                  </a:lnTo>
                  <a:lnTo>
                    <a:pt x="3281164" y="2590799"/>
                  </a:lnTo>
                  <a:lnTo>
                    <a:pt x="3258860" y="2628899"/>
                  </a:lnTo>
                  <a:lnTo>
                    <a:pt x="3235584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4" y="2882899"/>
                  </a:lnTo>
                  <a:lnTo>
                    <a:pt x="3046856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3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3" y="3136899"/>
                  </a:lnTo>
                  <a:lnTo>
                    <a:pt x="2781267" y="3162299"/>
                  </a:lnTo>
                  <a:lnTo>
                    <a:pt x="2744729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4" y="3276599"/>
                  </a:lnTo>
                  <a:lnTo>
                    <a:pt x="2511681" y="3327399"/>
                  </a:lnTo>
                  <a:lnTo>
                    <a:pt x="2470693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2" y="3428999"/>
                  </a:lnTo>
                  <a:close/>
                </a:path>
                <a:path w="3498215" h="3492500">
                  <a:moveTo>
                    <a:pt x="2032318" y="3479799"/>
                  </a:moveTo>
                  <a:lnTo>
                    <a:pt x="1465670" y="3479799"/>
                  </a:lnTo>
                  <a:lnTo>
                    <a:pt x="1329188" y="3441699"/>
                  </a:lnTo>
                  <a:lnTo>
                    <a:pt x="2168801" y="3441699"/>
                  </a:lnTo>
                  <a:lnTo>
                    <a:pt x="2032318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8" y="3492499"/>
                  </a:lnTo>
                  <a:lnTo>
                    <a:pt x="1511987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6447" y="3659219"/>
              <a:ext cx="3435412" cy="3429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915160" y="3627572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7" y="12699"/>
                  </a:lnTo>
                  <a:lnTo>
                    <a:pt x="1653175" y="0"/>
                  </a:lnTo>
                  <a:lnTo>
                    <a:pt x="1844813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6" y="38099"/>
                  </a:moveTo>
                  <a:lnTo>
                    <a:pt x="1419755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6" y="38099"/>
                  </a:lnTo>
                  <a:close/>
                </a:path>
                <a:path w="3498215" h="3492500">
                  <a:moveTo>
                    <a:pt x="2213415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6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10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7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8" y="723899"/>
                  </a:lnTo>
                  <a:lnTo>
                    <a:pt x="364892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1" y="546099"/>
                  </a:lnTo>
                  <a:lnTo>
                    <a:pt x="512846" y="507999"/>
                  </a:lnTo>
                  <a:lnTo>
                    <a:pt x="544915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1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2" y="266699"/>
                  </a:lnTo>
                  <a:lnTo>
                    <a:pt x="866928" y="241299"/>
                  </a:lnTo>
                  <a:lnTo>
                    <a:pt x="906109" y="215899"/>
                  </a:lnTo>
                  <a:lnTo>
                    <a:pt x="945910" y="190499"/>
                  </a:lnTo>
                  <a:lnTo>
                    <a:pt x="986312" y="177799"/>
                  </a:lnTo>
                  <a:lnTo>
                    <a:pt x="1027300" y="152399"/>
                  </a:lnTo>
                  <a:lnTo>
                    <a:pt x="1110964" y="126999"/>
                  </a:lnTo>
                  <a:lnTo>
                    <a:pt x="1153607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5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6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0" y="266699"/>
                  </a:lnTo>
                  <a:lnTo>
                    <a:pt x="912040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6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4" y="622299"/>
                  </a:lnTo>
                  <a:lnTo>
                    <a:pt x="467025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5" y="838199"/>
                  </a:lnTo>
                  <a:lnTo>
                    <a:pt x="309550" y="876299"/>
                  </a:lnTo>
                  <a:lnTo>
                    <a:pt x="286664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0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4" y="2590799"/>
                  </a:lnTo>
                  <a:lnTo>
                    <a:pt x="309550" y="2628899"/>
                  </a:lnTo>
                  <a:lnTo>
                    <a:pt x="333425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5" y="2844799"/>
                  </a:lnTo>
                  <a:lnTo>
                    <a:pt x="496464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6" y="2997199"/>
                  </a:lnTo>
                  <a:lnTo>
                    <a:pt x="656269" y="3035299"/>
                  </a:lnTo>
                  <a:lnTo>
                    <a:pt x="690626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0" y="3213099"/>
                  </a:lnTo>
                  <a:lnTo>
                    <a:pt x="951320" y="3238499"/>
                  </a:lnTo>
                  <a:lnTo>
                    <a:pt x="991232" y="3251199"/>
                  </a:lnTo>
                  <a:lnTo>
                    <a:pt x="1031757" y="3276599"/>
                  </a:lnTo>
                  <a:lnTo>
                    <a:pt x="1072878" y="3289299"/>
                  </a:lnTo>
                  <a:lnTo>
                    <a:pt x="1114577" y="3314699"/>
                  </a:lnTo>
                  <a:lnTo>
                    <a:pt x="1199636" y="3340099"/>
                  </a:lnTo>
                  <a:lnTo>
                    <a:pt x="1466818" y="3416299"/>
                  </a:lnTo>
                  <a:lnTo>
                    <a:pt x="1512910" y="3416299"/>
                  </a:lnTo>
                  <a:lnTo>
                    <a:pt x="1559401" y="3428999"/>
                  </a:lnTo>
                  <a:lnTo>
                    <a:pt x="2257562" y="3428999"/>
                  </a:lnTo>
                  <a:lnTo>
                    <a:pt x="2213415" y="3441699"/>
                  </a:lnTo>
                  <a:close/>
                </a:path>
                <a:path w="3498215" h="3492500">
                  <a:moveTo>
                    <a:pt x="2257562" y="3428999"/>
                  </a:moveTo>
                  <a:lnTo>
                    <a:pt x="1938584" y="3428999"/>
                  </a:lnTo>
                  <a:lnTo>
                    <a:pt x="1985075" y="3416299"/>
                  </a:lnTo>
                  <a:lnTo>
                    <a:pt x="2031168" y="3416299"/>
                  </a:lnTo>
                  <a:lnTo>
                    <a:pt x="2298349" y="3340099"/>
                  </a:lnTo>
                  <a:lnTo>
                    <a:pt x="2383409" y="3314699"/>
                  </a:lnTo>
                  <a:lnTo>
                    <a:pt x="2425108" y="3289299"/>
                  </a:lnTo>
                  <a:lnTo>
                    <a:pt x="2466229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7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4" y="3060699"/>
                  </a:lnTo>
                  <a:lnTo>
                    <a:pt x="2841721" y="3035299"/>
                  </a:lnTo>
                  <a:lnTo>
                    <a:pt x="2875304" y="2997199"/>
                  </a:lnTo>
                  <a:lnTo>
                    <a:pt x="2908094" y="2971799"/>
                  </a:lnTo>
                  <a:lnTo>
                    <a:pt x="2940074" y="2946399"/>
                  </a:lnTo>
                  <a:lnTo>
                    <a:pt x="2971224" y="2908299"/>
                  </a:lnTo>
                  <a:lnTo>
                    <a:pt x="3001528" y="2870199"/>
                  </a:lnTo>
                  <a:lnTo>
                    <a:pt x="3030968" y="2844799"/>
                  </a:lnTo>
                  <a:lnTo>
                    <a:pt x="3059525" y="2806699"/>
                  </a:lnTo>
                  <a:lnTo>
                    <a:pt x="3087181" y="2768599"/>
                  </a:lnTo>
                  <a:lnTo>
                    <a:pt x="3113920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6" y="2628899"/>
                  </a:lnTo>
                  <a:lnTo>
                    <a:pt x="3211332" y="2590799"/>
                  </a:lnTo>
                  <a:lnTo>
                    <a:pt x="3233210" y="2552699"/>
                  </a:lnTo>
                  <a:lnTo>
                    <a:pt x="3254062" y="2501899"/>
                  </a:lnTo>
                  <a:lnTo>
                    <a:pt x="3273871" y="2463799"/>
                  </a:lnTo>
                  <a:lnTo>
                    <a:pt x="3292618" y="2425699"/>
                  </a:lnTo>
                  <a:lnTo>
                    <a:pt x="3310285" y="2387599"/>
                  </a:lnTo>
                  <a:lnTo>
                    <a:pt x="3326855" y="2336799"/>
                  </a:lnTo>
                  <a:lnTo>
                    <a:pt x="3342309" y="2298699"/>
                  </a:lnTo>
                  <a:lnTo>
                    <a:pt x="3356630" y="2260599"/>
                  </a:lnTo>
                  <a:lnTo>
                    <a:pt x="3369800" y="2209799"/>
                  </a:lnTo>
                  <a:lnTo>
                    <a:pt x="3381800" y="2171699"/>
                  </a:lnTo>
                  <a:lnTo>
                    <a:pt x="3392614" y="2120899"/>
                  </a:lnTo>
                  <a:lnTo>
                    <a:pt x="3402222" y="2082799"/>
                  </a:lnTo>
                  <a:lnTo>
                    <a:pt x="3410608" y="2031999"/>
                  </a:lnTo>
                  <a:lnTo>
                    <a:pt x="3417752" y="1981199"/>
                  </a:lnTo>
                  <a:lnTo>
                    <a:pt x="3423638" y="1943099"/>
                  </a:lnTo>
                  <a:lnTo>
                    <a:pt x="3428247" y="1892299"/>
                  </a:lnTo>
                  <a:lnTo>
                    <a:pt x="3431561" y="1841499"/>
                  </a:lnTo>
                  <a:lnTo>
                    <a:pt x="3433563" y="1803399"/>
                  </a:lnTo>
                  <a:lnTo>
                    <a:pt x="3434234" y="1752599"/>
                  </a:lnTo>
                  <a:lnTo>
                    <a:pt x="3433563" y="1701799"/>
                  </a:lnTo>
                  <a:lnTo>
                    <a:pt x="3431561" y="1650999"/>
                  </a:lnTo>
                  <a:lnTo>
                    <a:pt x="3428247" y="1612899"/>
                  </a:lnTo>
                  <a:lnTo>
                    <a:pt x="3423638" y="1562099"/>
                  </a:lnTo>
                  <a:lnTo>
                    <a:pt x="3417752" y="1511299"/>
                  </a:lnTo>
                  <a:lnTo>
                    <a:pt x="3410608" y="1473199"/>
                  </a:lnTo>
                  <a:lnTo>
                    <a:pt x="3402222" y="1422399"/>
                  </a:lnTo>
                  <a:lnTo>
                    <a:pt x="3392614" y="1371599"/>
                  </a:lnTo>
                  <a:lnTo>
                    <a:pt x="3381800" y="1333499"/>
                  </a:lnTo>
                  <a:lnTo>
                    <a:pt x="3369800" y="1282699"/>
                  </a:lnTo>
                  <a:lnTo>
                    <a:pt x="3356630" y="1244599"/>
                  </a:lnTo>
                  <a:lnTo>
                    <a:pt x="3342309" y="1206499"/>
                  </a:lnTo>
                  <a:lnTo>
                    <a:pt x="3326855" y="1155699"/>
                  </a:lnTo>
                  <a:lnTo>
                    <a:pt x="3310285" y="1117599"/>
                  </a:lnTo>
                  <a:lnTo>
                    <a:pt x="3292618" y="1079499"/>
                  </a:lnTo>
                  <a:lnTo>
                    <a:pt x="3273871" y="1028699"/>
                  </a:lnTo>
                  <a:lnTo>
                    <a:pt x="3254062" y="990599"/>
                  </a:lnTo>
                  <a:lnTo>
                    <a:pt x="3233210" y="952499"/>
                  </a:lnTo>
                  <a:lnTo>
                    <a:pt x="3211332" y="914399"/>
                  </a:lnTo>
                  <a:lnTo>
                    <a:pt x="3188446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20" y="761999"/>
                  </a:lnTo>
                  <a:lnTo>
                    <a:pt x="3087181" y="723899"/>
                  </a:lnTo>
                  <a:lnTo>
                    <a:pt x="3059525" y="685799"/>
                  </a:lnTo>
                  <a:lnTo>
                    <a:pt x="3030968" y="660399"/>
                  </a:lnTo>
                  <a:lnTo>
                    <a:pt x="3001528" y="622299"/>
                  </a:lnTo>
                  <a:lnTo>
                    <a:pt x="2971224" y="596899"/>
                  </a:lnTo>
                  <a:lnTo>
                    <a:pt x="2940074" y="558799"/>
                  </a:lnTo>
                  <a:lnTo>
                    <a:pt x="2908094" y="533399"/>
                  </a:lnTo>
                  <a:lnTo>
                    <a:pt x="2875304" y="495299"/>
                  </a:lnTo>
                  <a:lnTo>
                    <a:pt x="2841721" y="469899"/>
                  </a:lnTo>
                  <a:lnTo>
                    <a:pt x="2807364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7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29" y="228599"/>
                  </a:lnTo>
                  <a:lnTo>
                    <a:pt x="2425108" y="203199"/>
                  </a:lnTo>
                  <a:lnTo>
                    <a:pt x="2341150" y="177799"/>
                  </a:lnTo>
                  <a:lnTo>
                    <a:pt x="2298349" y="152399"/>
                  </a:lnTo>
                  <a:lnTo>
                    <a:pt x="2122085" y="101599"/>
                  </a:lnTo>
                  <a:lnTo>
                    <a:pt x="2076844" y="101599"/>
                  </a:lnTo>
                  <a:lnTo>
                    <a:pt x="1985075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5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3" y="152399"/>
                  </a:lnTo>
                  <a:lnTo>
                    <a:pt x="2511681" y="177799"/>
                  </a:lnTo>
                  <a:lnTo>
                    <a:pt x="2552084" y="190499"/>
                  </a:lnTo>
                  <a:lnTo>
                    <a:pt x="2591884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29" y="317499"/>
                  </a:lnTo>
                  <a:lnTo>
                    <a:pt x="2781267" y="342899"/>
                  </a:lnTo>
                  <a:lnTo>
                    <a:pt x="2817102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2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6" y="584199"/>
                  </a:lnTo>
                  <a:lnTo>
                    <a:pt x="3076463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3" y="825499"/>
                  </a:lnTo>
                  <a:lnTo>
                    <a:pt x="3258859" y="863599"/>
                  </a:lnTo>
                  <a:lnTo>
                    <a:pt x="3281164" y="901699"/>
                  </a:lnTo>
                  <a:lnTo>
                    <a:pt x="3302479" y="952499"/>
                  </a:lnTo>
                  <a:lnTo>
                    <a:pt x="3322790" y="990599"/>
                  </a:lnTo>
                  <a:lnTo>
                    <a:pt x="3342079" y="1028699"/>
                  </a:lnTo>
                  <a:lnTo>
                    <a:pt x="3360328" y="1066799"/>
                  </a:lnTo>
                  <a:lnTo>
                    <a:pt x="3377522" y="1117599"/>
                  </a:lnTo>
                  <a:lnTo>
                    <a:pt x="3393644" y="1155699"/>
                  </a:lnTo>
                  <a:lnTo>
                    <a:pt x="3408676" y="1193799"/>
                  </a:lnTo>
                  <a:lnTo>
                    <a:pt x="3422602" y="1244599"/>
                  </a:lnTo>
                  <a:lnTo>
                    <a:pt x="3435406" y="1282699"/>
                  </a:lnTo>
                  <a:lnTo>
                    <a:pt x="3447069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2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6" y="1701799"/>
                  </a:lnTo>
                  <a:lnTo>
                    <a:pt x="3497987" y="1752599"/>
                  </a:lnTo>
                  <a:lnTo>
                    <a:pt x="3497336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2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69" y="2171699"/>
                  </a:lnTo>
                  <a:lnTo>
                    <a:pt x="3435406" y="2209799"/>
                  </a:lnTo>
                  <a:lnTo>
                    <a:pt x="3422602" y="2260599"/>
                  </a:lnTo>
                  <a:lnTo>
                    <a:pt x="3408676" y="2298699"/>
                  </a:lnTo>
                  <a:lnTo>
                    <a:pt x="3393644" y="2349499"/>
                  </a:lnTo>
                  <a:lnTo>
                    <a:pt x="3377522" y="2387599"/>
                  </a:lnTo>
                  <a:lnTo>
                    <a:pt x="3360328" y="2425699"/>
                  </a:lnTo>
                  <a:lnTo>
                    <a:pt x="3342079" y="2476499"/>
                  </a:lnTo>
                  <a:lnTo>
                    <a:pt x="3322790" y="2514599"/>
                  </a:lnTo>
                  <a:lnTo>
                    <a:pt x="3302479" y="2552699"/>
                  </a:lnTo>
                  <a:lnTo>
                    <a:pt x="3281164" y="2590799"/>
                  </a:lnTo>
                  <a:lnTo>
                    <a:pt x="3258859" y="2628899"/>
                  </a:lnTo>
                  <a:lnTo>
                    <a:pt x="3235583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3" y="2882899"/>
                  </a:lnTo>
                  <a:lnTo>
                    <a:pt x="3046856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2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2" y="3136899"/>
                  </a:lnTo>
                  <a:lnTo>
                    <a:pt x="2781267" y="3162299"/>
                  </a:lnTo>
                  <a:lnTo>
                    <a:pt x="2744729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4" y="3276599"/>
                  </a:lnTo>
                  <a:lnTo>
                    <a:pt x="2511681" y="3327399"/>
                  </a:lnTo>
                  <a:lnTo>
                    <a:pt x="2470693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2" y="3428999"/>
                  </a:lnTo>
                  <a:close/>
                </a:path>
                <a:path w="3498215" h="3492500">
                  <a:moveTo>
                    <a:pt x="2032319" y="3479799"/>
                  </a:moveTo>
                  <a:lnTo>
                    <a:pt x="1465670" y="3479799"/>
                  </a:lnTo>
                  <a:lnTo>
                    <a:pt x="1329189" y="3441699"/>
                  </a:lnTo>
                  <a:lnTo>
                    <a:pt x="2168801" y="3441699"/>
                  </a:lnTo>
                  <a:lnTo>
                    <a:pt x="2032319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8" y="3492499"/>
                  </a:lnTo>
                  <a:lnTo>
                    <a:pt x="1511987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630703" y="1221765"/>
            <a:ext cx="5026660" cy="145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400" b="0" spc="-440" dirty="0">
                <a:solidFill>
                  <a:srgbClr val="1C3641"/>
                </a:solidFill>
                <a:latin typeface="Trebuchet MS"/>
                <a:cs typeface="Trebuchet MS"/>
              </a:rPr>
              <a:t>EXEMPLOS</a:t>
            </a:r>
            <a:endParaRPr sz="9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9557" y="7301593"/>
            <a:ext cx="217805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-185" dirty="0">
                <a:solidFill>
                  <a:srgbClr val="1C3641"/>
                </a:solidFill>
                <a:latin typeface="Trebuchet MS"/>
                <a:cs typeface="Trebuchet MS"/>
              </a:rPr>
              <a:t>H</a:t>
            </a:r>
            <a:r>
              <a:rPr sz="3450" spc="10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450" spc="-12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450" spc="13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450" spc="-225" dirty="0">
                <a:solidFill>
                  <a:srgbClr val="1C3641"/>
                </a:solidFill>
                <a:latin typeface="Trebuchet MS"/>
                <a:cs typeface="Trebuchet MS"/>
              </a:rPr>
              <a:t>W</a:t>
            </a:r>
            <a:r>
              <a:rPr sz="3450" spc="10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450" spc="-12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45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2225" y="7301593"/>
            <a:ext cx="20167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46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450" spc="409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3450" spc="13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450" spc="-204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450" spc="409" dirty="0">
                <a:solidFill>
                  <a:srgbClr val="1C3641"/>
                </a:solidFill>
                <a:latin typeface="Trebuchet MS"/>
                <a:cs typeface="Trebuchet MS"/>
              </a:rPr>
              <a:t>GO</a:t>
            </a:r>
            <a:r>
              <a:rPr sz="3450" spc="335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06822" y="7301593"/>
            <a:ext cx="21310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dirty="0">
                <a:solidFill>
                  <a:srgbClr val="1C3641"/>
                </a:solidFill>
                <a:latin typeface="Trebuchet MS"/>
                <a:cs typeface="Trebuchet MS"/>
              </a:rPr>
              <a:t>SOFTWARE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0239" y="2607876"/>
            <a:ext cx="5740400" cy="5740400"/>
            <a:chOff x="1060239" y="2607876"/>
            <a:chExt cx="5740400" cy="5740400"/>
          </a:xfrm>
        </p:grpSpPr>
        <p:sp>
          <p:nvSpPr>
            <p:cNvPr id="4" name="object 4"/>
            <p:cNvSpPr/>
            <p:nvPr/>
          </p:nvSpPr>
          <p:spPr>
            <a:xfrm>
              <a:off x="1078233" y="2630368"/>
              <a:ext cx="5718175" cy="330835"/>
            </a:xfrm>
            <a:custGeom>
              <a:avLst/>
              <a:gdLst/>
              <a:ahLst/>
              <a:cxnLst/>
              <a:rect l="l" t="t" r="r" b="b"/>
              <a:pathLst>
                <a:path w="5718175" h="330835">
                  <a:moveTo>
                    <a:pt x="5717584" y="330639"/>
                  </a:moveTo>
                  <a:lnTo>
                    <a:pt x="0" y="330639"/>
                  </a:lnTo>
                  <a:lnTo>
                    <a:pt x="0" y="224924"/>
                  </a:lnTo>
                  <a:lnTo>
                    <a:pt x="4590" y="179742"/>
                  </a:lnTo>
                  <a:lnTo>
                    <a:pt x="17747" y="137590"/>
                  </a:lnTo>
                  <a:lnTo>
                    <a:pt x="38549" y="99393"/>
                  </a:lnTo>
                  <a:lnTo>
                    <a:pt x="66071" y="66071"/>
                  </a:lnTo>
                  <a:lnTo>
                    <a:pt x="99392" y="38549"/>
                  </a:lnTo>
                  <a:lnTo>
                    <a:pt x="137590" y="17747"/>
                  </a:lnTo>
                  <a:lnTo>
                    <a:pt x="179741" y="4590"/>
                  </a:lnTo>
                  <a:lnTo>
                    <a:pt x="224924" y="0"/>
                  </a:lnTo>
                  <a:lnTo>
                    <a:pt x="5492659" y="0"/>
                  </a:lnTo>
                  <a:lnTo>
                    <a:pt x="5537842" y="4590"/>
                  </a:lnTo>
                  <a:lnTo>
                    <a:pt x="5579993" y="17747"/>
                  </a:lnTo>
                  <a:lnTo>
                    <a:pt x="5618191" y="38549"/>
                  </a:lnTo>
                  <a:lnTo>
                    <a:pt x="5651512" y="66071"/>
                  </a:lnTo>
                  <a:lnTo>
                    <a:pt x="5679035" y="99393"/>
                  </a:lnTo>
                  <a:lnTo>
                    <a:pt x="5699836" y="137590"/>
                  </a:lnTo>
                  <a:lnTo>
                    <a:pt x="5712993" y="179742"/>
                  </a:lnTo>
                  <a:lnTo>
                    <a:pt x="5717584" y="224924"/>
                  </a:lnTo>
                  <a:lnTo>
                    <a:pt x="5717584" y="330639"/>
                  </a:lnTo>
                  <a:close/>
                </a:path>
              </a:pathLst>
            </a:custGeom>
            <a:solidFill>
              <a:srgbClr val="FFD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485" y="2949761"/>
              <a:ext cx="5717584" cy="53869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0239" y="2607876"/>
              <a:ext cx="5740400" cy="5740400"/>
            </a:xfrm>
            <a:custGeom>
              <a:avLst/>
              <a:gdLst/>
              <a:ahLst/>
              <a:cxnLst/>
              <a:rect l="l" t="t" r="r" b="b"/>
              <a:pathLst>
                <a:path w="5740400" h="5740400">
                  <a:moveTo>
                    <a:pt x="5503910" y="5740076"/>
                  </a:moveTo>
                  <a:lnTo>
                    <a:pt x="236165" y="5740076"/>
                  </a:lnTo>
                  <a:lnTo>
                    <a:pt x="188567" y="5735279"/>
                  </a:lnTo>
                  <a:lnTo>
                    <a:pt x="144232" y="5721520"/>
                  </a:lnTo>
                  <a:lnTo>
                    <a:pt x="104115" y="5699748"/>
                  </a:lnTo>
                  <a:lnTo>
                    <a:pt x="69164" y="5670912"/>
                  </a:lnTo>
                  <a:lnTo>
                    <a:pt x="40328" y="5635961"/>
                  </a:lnTo>
                  <a:lnTo>
                    <a:pt x="18556" y="5595844"/>
                  </a:lnTo>
                  <a:lnTo>
                    <a:pt x="4796" y="5551509"/>
                  </a:lnTo>
                  <a:lnTo>
                    <a:pt x="0" y="5503908"/>
                  </a:lnTo>
                  <a:lnTo>
                    <a:pt x="0" y="236168"/>
                  </a:lnTo>
                  <a:lnTo>
                    <a:pt x="4796" y="188567"/>
                  </a:lnTo>
                  <a:lnTo>
                    <a:pt x="18556" y="144232"/>
                  </a:lnTo>
                  <a:lnTo>
                    <a:pt x="40328" y="104115"/>
                  </a:lnTo>
                  <a:lnTo>
                    <a:pt x="69164" y="69164"/>
                  </a:lnTo>
                  <a:lnTo>
                    <a:pt x="104115" y="40328"/>
                  </a:lnTo>
                  <a:lnTo>
                    <a:pt x="144232" y="18556"/>
                  </a:lnTo>
                  <a:lnTo>
                    <a:pt x="188567" y="4797"/>
                  </a:lnTo>
                  <a:lnTo>
                    <a:pt x="236170" y="0"/>
                  </a:lnTo>
                  <a:lnTo>
                    <a:pt x="5503905" y="0"/>
                  </a:lnTo>
                  <a:lnTo>
                    <a:pt x="5551508" y="4797"/>
                  </a:lnTo>
                  <a:lnTo>
                    <a:pt x="5595843" y="18556"/>
                  </a:lnTo>
                  <a:lnTo>
                    <a:pt x="5603096" y="22492"/>
                  </a:lnTo>
                  <a:lnTo>
                    <a:pt x="236170" y="22492"/>
                  </a:lnTo>
                  <a:lnTo>
                    <a:pt x="187506" y="28190"/>
                  </a:lnTo>
                  <a:lnTo>
                    <a:pt x="142659" y="44394"/>
                  </a:lnTo>
                  <a:lnTo>
                    <a:pt x="102966" y="69765"/>
                  </a:lnTo>
                  <a:lnTo>
                    <a:pt x="69765" y="102966"/>
                  </a:lnTo>
                  <a:lnTo>
                    <a:pt x="44394" y="142659"/>
                  </a:lnTo>
                  <a:lnTo>
                    <a:pt x="28190" y="187507"/>
                  </a:lnTo>
                  <a:lnTo>
                    <a:pt x="22492" y="236168"/>
                  </a:lnTo>
                  <a:lnTo>
                    <a:pt x="22492" y="330639"/>
                  </a:lnTo>
                  <a:lnTo>
                    <a:pt x="5740076" y="330639"/>
                  </a:lnTo>
                  <a:lnTo>
                    <a:pt x="5740076" y="353131"/>
                  </a:lnTo>
                  <a:lnTo>
                    <a:pt x="22492" y="353131"/>
                  </a:lnTo>
                  <a:lnTo>
                    <a:pt x="22492" y="5503908"/>
                  </a:lnTo>
                  <a:lnTo>
                    <a:pt x="28190" y="5552569"/>
                  </a:lnTo>
                  <a:lnTo>
                    <a:pt x="44394" y="5597416"/>
                  </a:lnTo>
                  <a:lnTo>
                    <a:pt x="69765" y="5637109"/>
                  </a:lnTo>
                  <a:lnTo>
                    <a:pt x="102966" y="5670310"/>
                  </a:lnTo>
                  <a:lnTo>
                    <a:pt x="142659" y="5695682"/>
                  </a:lnTo>
                  <a:lnTo>
                    <a:pt x="187506" y="5711885"/>
                  </a:lnTo>
                  <a:lnTo>
                    <a:pt x="236170" y="5717584"/>
                  </a:lnTo>
                  <a:lnTo>
                    <a:pt x="5603096" y="5717584"/>
                  </a:lnTo>
                  <a:lnTo>
                    <a:pt x="5595843" y="5721520"/>
                  </a:lnTo>
                  <a:lnTo>
                    <a:pt x="5551508" y="5735279"/>
                  </a:lnTo>
                  <a:lnTo>
                    <a:pt x="5503910" y="5740076"/>
                  </a:lnTo>
                  <a:close/>
                </a:path>
                <a:path w="5740400" h="5740400">
                  <a:moveTo>
                    <a:pt x="5740076" y="330639"/>
                  </a:moveTo>
                  <a:lnTo>
                    <a:pt x="5717584" y="330639"/>
                  </a:lnTo>
                  <a:lnTo>
                    <a:pt x="5717583" y="236168"/>
                  </a:lnTo>
                  <a:lnTo>
                    <a:pt x="5711885" y="187507"/>
                  </a:lnTo>
                  <a:lnTo>
                    <a:pt x="5695681" y="142659"/>
                  </a:lnTo>
                  <a:lnTo>
                    <a:pt x="5670310" y="102966"/>
                  </a:lnTo>
                  <a:lnTo>
                    <a:pt x="5637109" y="69765"/>
                  </a:lnTo>
                  <a:lnTo>
                    <a:pt x="5597416" y="44394"/>
                  </a:lnTo>
                  <a:lnTo>
                    <a:pt x="5552569" y="28190"/>
                  </a:lnTo>
                  <a:lnTo>
                    <a:pt x="5503905" y="22492"/>
                  </a:lnTo>
                  <a:lnTo>
                    <a:pt x="5603096" y="22492"/>
                  </a:lnTo>
                  <a:lnTo>
                    <a:pt x="5670912" y="69164"/>
                  </a:lnTo>
                  <a:lnTo>
                    <a:pt x="5699748" y="104115"/>
                  </a:lnTo>
                  <a:lnTo>
                    <a:pt x="5721520" y="144232"/>
                  </a:lnTo>
                  <a:lnTo>
                    <a:pt x="5735279" y="188567"/>
                  </a:lnTo>
                  <a:lnTo>
                    <a:pt x="5740076" y="236168"/>
                  </a:lnTo>
                  <a:lnTo>
                    <a:pt x="5740076" y="330639"/>
                  </a:lnTo>
                  <a:close/>
                </a:path>
                <a:path w="5740400" h="5740400">
                  <a:moveTo>
                    <a:pt x="5603096" y="5717584"/>
                  </a:moveTo>
                  <a:lnTo>
                    <a:pt x="5503905" y="5717584"/>
                  </a:lnTo>
                  <a:lnTo>
                    <a:pt x="5553277" y="5712003"/>
                  </a:lnTo>
                  <a:lnTo>
                    <a:pt x="5598400" y="5696075"/>
                  </a:lnTo>
                  <a:lnTo>
                    <a:pt x="5638053" y="5671018"/>
                  </a:lnTo>
                  <a:lnTo>
                    <a:pt x="5671018" y="5638053"/>
                  </a:lnTo>
                  <a:lnTo>
                    <a:pt x="5696075" y="5598400"/>
                  </a:lnTo>
                  <a:lnTo>
                    <a:pt x="5712003" y="5553277"/>
                  </a:lnTo>
                  <a:lnTo>
                    <a:pt x="5717583" y="5503908"/>
                  </a:lnTo>
                  <a:lnTo>
                    <a:pt x="5717584" y="353131"/>
                  </a:lnTo>
                  <a:lnTo>
                    <a:pt x="5740076" y="353131"/>
                  </a:lnTo>
                  <a:lnTo>
                    <a:pt x="5740076" y="5503908"/>
                  </a:lnTo>
                  <a:lnTo>
                    <a:pt x="5735279" y="5551509"/>
                  </a:lnTo>
                  <a:lnTo>
                    <a:pt x="5721520" y="5595844"/>
                  </a:lnTo>
                  <a:lnTo>
                    <a:pt x="5699748" y="5635961"/>
                  </a:lnTo>
                  <a:lnTo>
                    <a:pt x="5670912" y="5670912"/>
                  </a:lnTo>
                  <a:lnTo>
                    <a:pt x="5635961" y="5699748"/>
                  </a:lnTo>
                  <a:lnTo>
                    <a:pt x="5603096" y="5717584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5650" y="2738332"/>
              <a:ext cx="530860" cy="113030"/>
            </a:xfrm>
            <a:custGeom>
              <a:avLst/>
              <a:gdLst/>
              <a:ahLst/>
              <a:cxnLst/>
              <a:rect l="l" t="t" r="r" b="b"/>
              <a:pathLst>
                <a:path w="530860" h="113030">
                  <a:moveTo>
                    <a:pt x="321642" y="112462"/>
                  </a:moveTo>
                  <a:lnTo>
                    <a:pt x="209179" y="112462"/>
                  </a:lnTo>
                  <a:lnTo>
                    <a:pt x="209179" y="0"/>
                  </a:lnTo>
                  <a:lnTo>
                    <a:pt x="321642" y="0"/>
                  </a:lnTo>
                  <a:lnTo>
                    <a:pt x="321642" y="112462"/>
                  </a:lnTo>
                  <a:close/>
                </a:path>
                <a:path w="530860" h="113030">
                  <a:moveTo>
                    <a:pt x="56231" y="112462"/>
                  </a:moveTo>
                  <a:lnTo>
                    <a:pt x="34160" y="108104"/>
                  </a:lnTo>
                  <a:lnTo>
                    <a:pt x="16307" y="96155"/>
                  </a:lnTo>
                  <a:lnTo>
                    <a:pt x="4357" y="78301"/>
                  </a:lnTo>
                  <a:lnTo>
                    <a:pt x="0" y="56231"/>
                  </a:lnTo>
                  <a:lnTo>
                    <a:pt x="4357" y="34160"/>
                  </a:lnTo>
                  <a:lnTo>
                    <a:pt x="16307" y="16307"/>
                  </a:lnTo>
                  <a:lnTo>
                    <a:pt x="34160" y="4357"/>
                  </a:lnTo>
                  <a:lnTo>
                    <a:pt x="56231" y="0"/>
                  </a:lnTo>
                  <a:lnTo>
                    <a:pt x="78301" y="4357"/>
                  </a:lnTo>
                  <a:lnTo>
                    <a:pt x="96155" y="16307"/>
                  </a:lnTo>
                  <a:lnTo>
                    <a:pt x="108104" y="34160"/>
                  </a:lnTo>
                  <a:lnTo>
                    <a:pt x="112462" y="56231"/>
                  </a:lnTo>
                  <a:lnTo>
                    <a:pt x="108104" y="78301"/>
                  </a:lnTo>
                  <a:lnTo>
                    <a:pt x="96155" y="96155"/>
                  </a:lnTo>
                  <a:lnTo>
                    <a:pt x="78301" y="108104"/>
                  </a:lnTo>
                  <a:lnTo>
                    <a:pt x="56231" y="112462"/>
                  </a:lnTo>
                  <a:close/>
                </a:path>
                <a:path w="530860" h="113030">
                  <a:moveTo>
                    <a:pt x="530822" y="112462"/>
                  </a:moveTo>
                  <a:lnTo>
                    <a:pt x="418359" y="112462"/>
                  </a:lnTo>
                  <a:lnTo>
                    <a:pt x="474591" y="0"/>
                  </a:lnTo>
                  <a:lnTo>
                    <a:pt x="530822" y="112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8387" y="2765323"/>
              <a:ext cx="4442460" cy="59055"/>
            </a:xfrm>
            <a:custGeom>
              <a:avLst/>
              <a:gdLst/>
              <a:ahLst/>
              <a:cxnLst/>
              <a:rect l="l" t="t" r="r" b="b"/>
              <a:pathLst>
                <a:path w="4442459" h="59055">
                  <a:moveTo>
                    <a:pt x="4413021" y="58480"/>
                  </a:moveTo>
                  <a:lnTo>
                    <a:pt x="29240" y="58480"/>
                  </a:lnTo>
                  <a:lnTo>
                    <a:pt x="18029" y="56125"/>
                  </a:lnTo>
                  <a:lnTo>
                    <a:pt x="8715" y="49764"/>
                  </a:lnTo>
                  <a:lnTo>
                    <a:pt x="2354" y="40451"/>
                  </a:lnTo>
                  <a:lnTo>
                    <a:pt x="0" y="29240"/>
                  </a:lnTo>
                  <a:lnTo>
                    <a:pt x="2354" y="18029"/>
                  </a:lnTo>
                  <a:lnTo>
                    <a:pt x="8715" y="8715"/>
                  </a:lnTo>
                  <a:lnTo>
                    <a:pt x="18029" y="2354"/>
                  </a:lnTo>
                  <a:lnTo>
                    <a:pt x="29240" y="0"/>
                  </a:lnTo>
                  <a:lnTo>
                    <a:pt x="4413021" y="0"/>
                  </a:lnTo>
                  <a:lnTo>
                    <a:pt x="4424232" y="2354"/>
                  </a:lnTo>
                  <a:lnTo>
                    <a:pt x="4433545" y="8715"/>
                  </a:lnTo>
                  <a:lnTo>
                    <a:pt x="4439907" y="18029"/>
                  </a:lnTo>
                  <a:lnTo>
                    <a:pt x="4442261" y="29240"/>
                  </a:lnTo>
                  <a:lnTo>
                    <a:pt x="4438958" y="40451"/>
                  </a:lnTo>
                  <a:lnTo>
                    <a:pt x="4432702" y="49764"/>
                  </a:lnTo>
                  <a:lnTo>
                    <a:pt x="4423916" y="56125"/>
                  </a:lnTo>
                  <a:lnTo>
                    <a:pt x="4413021" y="58480"/>
                  </a:lnTo>
                  <a:close/>
                </a:path>
              </a:pathLst>
            </a:custGeom>
            <a:solidFill>
              <a:srgbClr val="56B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363428" y="1995726"/>
            <a:ext cx="5155565" cy="1990725"/>
            <a:chOff x="9363428" y="1995726"/>
            <a:chExt cx="5155565" cy="1990725"/>
          </a:xfrm>
        </p:grpSpPr>
        <p:sp>
          <p:nvSpPr>
            <p:cNvPr id="10" name="object 10"/>
            <p:cNvSpPr/>
            <p:nvPr/>
          </p:nvSpPr>
          <p:spPr>
            <a:xfrm>
              <a:off x="9501632" y="2127528"/>
              <a:ext cx="5017770" cy="1859280"/>
            </a:xfrm>
            <a:custGeom>
              <a:avLst/>
              <a:gdLst/>
              <a:ahLst/>
              <a:cxnLst/>
              <a:rect l="l" t="t" r="r" b="b"/>
              <a:pathLst>
                <a:path w="5017769" h="1859279">
                  <a:moveTo>
                    <a:pt x="5017274" y="0"/>
                  </a:moveTo>
                  <a:lnTo>
                    <a:pt x="0" y="0"/>
                  </a:lnTo>
                  <a:lnTo>
                    <a:pt x="0" y="1673631"/>
                  </a:lnTo>
                  <a:lnTo>
                    <a:pt x="0" y="1858784"/>
                  </a:lnTo>
                  <a:lnTo>
                    <a:pt x="5017274" y="1858784"/>
                  </a:lnTo>
                  <a:lnTo>
                    <a:pt x="5017274" y="1673631"/>
                  </a:lnTo>
                  <a:lnTo>
                    <a:pt x="5017274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1801" y="2024301"/>
              <a:ext cx="4984115" cy="1777364"/>
            </a:xfrm>
            <a:custGeom>
              <a:avLst/>
              <a:gdLst/>
              <a:ahLst/>
              <a:cxnLst/>
              <a:rect l="l" t="t" r="r" b="b"/>
              <a:pathLst>
                <a:path w="4984115" h="1777364">
                  <a:moveTo>
                    <a:pt x="4983522" y="1776854"/>
                  </a:moveTo>
                  <a:lnTo>
                    <a:pt x="0" y="1776854"/>
                  </a:lnTo>
                  <a:lnTo>
                    <a:pt x="0" y="0"/>
                  </a:lnTo>
                  <a:lnTo>
                    <a:pt x="4983522" y="0"/>
                  </a:lnTo>
                  <a:lnTo>
                    <a:pt x="4983522" y="1776854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92003" y="2024301"/>
              <a:ext cx="4982210" cy="1776730"/>
            </a:xfrm>
            <a:custGeom>
              <a:avLst/>
              <a:gdLst/>
              <a:ahLst/>
              <a:cxnLst/>
              <a:rect l="l" t="t" r="r" b="b"/>
              <a:pathLst>
                <a:path w="4982209" h="1776729">
                  <a:moveTo>
                    <a:pt x="0" y="0"/>
                  </a:moveTo>
                  <a:lnTo>
                    <a:pt x="4981617" y="0"/>
                  </a:lnTo>
                  <a:lnTo>
                    <a:pt x="4981617" y="1776710"/>
                  </a:lnTo>
                  <a:lnTo>
                    <a:pt x="0" y="177671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636233" y="2075248"/>
            <a:ext cx="5017770" cy="1599797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021715" marR="5080" indent="-1009650">
              <a:lnSpc>
                <a:spcPts val="5650"/>
              </a:lnSpc>
              <a:spcBef>
                <a:spcPts val="1075"/>
              </a:spcBef>
            </a:pPr>
            <a:r>
              <a:rPr sz="5500" b="0" spc="-45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500" b="0" spc="-29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500" b="0" spc="215" dirty="0">
                <a:solidFill>
                  <a:srgbClr val="1C3641"/>
                </a:solidFill>
                <a:latin typeface="Trebuchet MS"/>
                <a:cs typeface="Trebuchet MS"/>
              </a:rPr>
              <a:t>SS</a:t>
            </a:r>
            <a:r>
              <a:rPr sz="5500" b="0" spc="-4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5500" b="0" spc="-20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500" b="0" spc="-28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lang="pt-BR" sz="5500" b="0" spc="-20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500" b="0" spc="-45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500" b="0" spc="-29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500" b="0" spc="215" dirty="0">
                <a:solidFill>
                  <a:srgbClr val="1C3641"/>
                </a:solidFill>
                <a:latin typeface="Trebuchet MS"/>
                <a:cs typeface="Trebuchet MS"/>
              </a:rPr>
              <a:t>SS</a:t>
            </a:r>
            <a:r>
              <a:rPr sz="5500" b="0" spc="-27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lang="pt-BR" sz="5500" b="0" spc="-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lang="pt-BR" sz="5500" b="0" spc="-35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5500" b="0" spc="-350" dirty="0">
                <a:solidFill>
                  <a:srgbClr val="1C3641"/>
                </a:solidFill>
                <a:latin typeface="Trebuchet MS"/>
                <a:cs typeface="Trebuchet MS"/>
              </a:rPr>
              <a:t>NTERNO</a:t>
            </a:r>
            <a:endParaRPr sz="55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834" y="4279635"/>
            <a:ext cx="8481695" cy="3924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ts val="3350"/>
              </a:lnSpc>
              <a:spcBef>
                <a:spcPts val="670"/>
              </a:spcBef>
            </a:pPr>
            <a:r>
              <a:rPr sz="3250" spc="-5" dirty="0">
                <a:solidFill>
                  <a:srgbClr val="1C3641"/>
                </a:solidFill>
                <a:latin typeface="Trebuchet MS"/>
                <a:cs typeface="Trebuchet MS"/>
              </a:rPr>
              <a:t>Carregamento </a:t>
            </a:r>
            <a:r>
              <a:rPr sz="3250" spc="10" dirty="0">
                <a:solidFill>
                  <a:srgbClr val="1C3641"/>
                </a:solidFill>
                <a:latin typeface="Trebuchet MS"/>
                <a:cs typeface="Trebuchet MS"/>
              </a:rPr>
              <a:t>na </a:t>
            </a:r>
            <a:r>
              <a:rPr sz="3250" spc="-35" dirty="0">
                <a:solidFill>
                  <a:srgbClr val="1C3641"/>
                </a:solidFill>
                <a:latin typeface="Trebuchet MS"/>
                <a:cs typeface="Trebuchet MS"/>
              </a:rPr>
              <a:t>Memória </a:t>
            </a:r>
            <a:r>
              <a:rPr sz="3250" spc="-85" dirty="0">
                <a:solidFill>
                  <a:srgbClr val="1C3641"/>
                </a:solidFill>
                <a:latin typeface="Trebuchet MS"/>
                <a:cs typeface="Trebuchet MS"/>
              </a:rPr>
              <a:t>(RAM): </a:t>
            </a:r>
            <a:r>
              <a:rPr sz="3250" spc="375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3250" spc="-70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32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operacional</a:t>
            </a:r>
            <a:r>
              <a:rPr sz="3250" spc="-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aloca </a:t>
            </a:r>
            <a:r>
              <a:rPr sz="3250" spc="50" dirty="0">
                <a:solidFill>
                  <a:srgbClr val="1C3641"/>
                </a:solidFill>
                <a:latin typeface="Trebuchet MS"/>
                <a:cs typeface="Trebuchet MS"/>
              </a:rPr>
              <a:t>espaço </a:t>
            </a:r>
            <a:r>
              <a:rPr sz="3250" spc="10" dirty="0">
                <a:solidFill>
                  <a:srgbClr val="1C3641"/>
                </a:solidFill>
                <a:latin typeface="Trebuchet MS"/>
                <a:cs typeface="Trebuchet MS"/>
              </a:rPr>
              <a:t>na</a:t>
            </a:r>
            <a:r>
              <a:rPr sz="3250" spc="1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100" dirty="0">
                <a:solidFill>
                  <a:srgbClr val="1C3641"/>
                </a:solidFill>
                <a:latin typeface="Trebuchet MS"/>
                <a:cs typeface="Trebuchet MS"/>
              </a:rPr>
              <a:t>memória</a:t>
            </a:r>
            <a:r>
              <a:rPr sz="3250" spc="-9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70" dirty="0">
                <a:solidFill>
                  <a:srgbClr val="1C3641"/>
                </a:solidFill>
                <a:latin typeface="Trebuchet MS"/>
                <a:cs typeface="Trebuchet MS"/>
              </a:rPr>
              <a:t>RAM </a:t>
            </a:r>
            <a:r>
              <a:rPr sz="3250" spc="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para </a:t>
            </a:r>
            <a:r>
              <a:rPr sz="3250" spc="45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3250" spc="-60" dirty="0">
                <a:solidFill>
                  <a:srgbClr val="1C3641"/>
                </a:solidFill>
                <a:latin typeface="Trebuchet MS"/>
                <a:cs typeface="Trebuchet MS"/>
              </a:rPr>
              <a:t>programa, </a:t>
            </a: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onde </a:t>
            </a:r>
            <a:r>
              <a:rPr sz="3250" spc="-85" dirty="0">
                <a:solidFill>
                  <a:srgbClr val="1C3641"/>
                </a:solidFill>
                <a:latin typeface="Trebuchet MS"/>
                <a:cs typeface="Trebuchet MS"/>
              </a:rPr>
              <a:t>ele </a:t>
            </a:r>
            <a:r>
              <a:rPr sz="3250" spc="15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carregado para </a:t>
            </a:r>
            <a:r>
              <a:rPr sz="3250" spc="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4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1C3641"/>
                </a:solidFill>
                <a:latin typeface="Trebuchet MS"/>
                <a:cs typeface="Trebuchet MS"/>
              </a:rPr>
              <a:t>possa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30" dirty="0">
                <a:solidFill>
                  <a:srgbClr val="1C3641"/>
                </a:solidFill>
                <a:latin typeface="Trebuchet MS"/>
                <a:cs typeface="Trebuchet MS"/>
              </a:rPr>
              <a:t>acessá-lo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1C3641"/>
                </a:solidFill>
                <a:latin typeface="Trebuchet MS"/>
                <a:cs typeface="Trebuchet MS"/>
              </a:rPr>
              <a:t>rapidamente.</a:t>
            </a:r>
            <a:endParaRPr sz="3250">
              <a:latin typeface="Trebuchet MS"/>
              <a:cs typeface="Trebuchet MS"/>
            </a:endParaRPr>
          </a:p>
          <a:p>
            <a:pPr marL="12700" marR="5080" algn="just">
              <a:lnSpc>
                <a:spcPts val="3350"/>
              </a:lnSpc>
            </a:pP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Função </a:t>
            </a:r>
            <a:r>
              <a:rPr sz="3250" spc="95" dirty="0">
                <a:solidFill>
                  <a:srgbClr val="1C3641"/>
                </a:solidFill>
                <a:latin typeface="Trebuchet MS"/>
                <a:cs typeface="Trebuchet MS"/>
              </a:rPr>
              <a:t>da </a:t>
            </a:r>
            <a:r>
              <a:rPr sz="3250" spc="-20" dirty="0">
                <a:solidFill>
                  <a:srgbClr val="1C3641"/>
                </a:solidFill>
                <a:latin typeface="Trebuchet MS"/>
                <a:cs typeface="Trebuchet MS"/>
              </a:rPr>
              <a:t>CPU: </a:t>
            </a:r>
            <a:r>
              <a:rPr sz="3250" spc="90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 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interpreta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-40" dirty="0">
                <a:solidFill>
                  <a:srgbClr val="1C3641"/>
                </a:solidFill>
                <a:latin typeface="Trebuchet MS"/>
                <a:cs typeface="Trebuchet MS"/>
              </a:rPr>
              <a:t>executa </a:t>
            </a:r>
            <a:r>
              <a:rPr sz="3250" spc="-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05" dirty="0">
                <a:solidFill>
                  <a:srgbClr val="1C3641"/>
                </a:solidFill>
                <a:latin typeface="Trebuchet MS"/>
                <a:cs typeface="Trebuchet MS"/>
              </a:rPr>
              <a:t>cada</a:t>
            </a:r>
            <a:r>
              <a:rPr sz="325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70" dirty="0">
                <a:solidFill>
                  <a:srgbClr val="1C3641"/>
                </a:solidFill>
                <a:latin typeface="Trebuchet MS"/>
                <a:cs typeface="Trebuchet MS"/>
              </a:rPr>
              <a:t>instrução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1C3641"/>
                </a:solidFill>
                <a:latin typeface="Trebuchet MS"/>
                <a:cs typeface="Trebuchet MS"/>
              </a:rPr>
              <a:t>programa.</a:t>
            </a:r>
            <a:endParaRPr sz="3250">
              <a:latin typeface="Trebuchet MS"/>
              <a:cs typeface="Trebuchet MS"/>
            </a:endParaRPr>
          </a:p>
          <a:p>
            <a:pPr marL="12700" marR="5080" algn="just">
              <a:lnSpc>
                <a:spcPts val="3350"/>
              </a:lnSpc>
            </a:pP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Uso </a:t>
            </a:r>
            <a:r>
              <a:rPr sz="3250" spc="25" dirty="0">
                <a:solidFill>
                  <a:srgbClr val="1C3641"/>
                </a:solidFill>
                <a:latin typeface="Trebuchet MS"/>
                <a:cs typeface="Trebuchet MS"/>
              </a:rPr>
              <a:t>dos </a:t>
            </a:r>
            <a:r>
              <a:rPr sz="3250" spc="-45" dirty="0">
                <a:solidFill>
                  <a:srgbClr val="1C3641"/>
                </a:solidFill>
                <a:latin typeface="Trebuchet MS"/>
                <a:cs typeface="Trebuchet MS"/>
              </a:rPr>
              <a:t>Registradores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Cache: </a:t>
            </a:r>
            <a:r>
              <a:rPr sz="3250" spc="90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 </a:t>
            </a:r>
            <a:r>
              <a:rPr sz="3250" spc="-125" dirty="0">
                <a:solidFill>
                  <a:srgbClr val="1C3641"/>
                </a:solidFill>
                <a:latin typeface="Trebuchet MS"/>
                <a:cs typeface="Trebuchet MS"/>
              </a:rPr>
              <a:t>utiliza </a:t>
            </a:r>
            <a:r>
              <a:rPr sz="325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5" dirty="0">
                <a:solidFill>
                  <a:srgbClr val="1C3641"/>
                </a:solidFill>
                <a:latin typeface="Trebuchet MS"/>
                <a:cs typeface="Trebuchet MS"/>
              </a:rPr>
              <a:t>registradores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cache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para </a:t>
            </a:r>
            <a:r>
              <a:rPr sz="3250" spc="-55" dirty="0">
                <a:solidFill>
                  <a:srgbClr val="1C3641"/>
                </a:solidFill>
                <a:latin typeface="Trebuchet MS"/>
                <a:cs typeface="Trebuchet MS"/>
              </a:rPr>
              <a:t>armazenar </a:t>
            </a:r>
            <a:r>
              <a:rPr sz="3250" spc="50" dirty="0">
                <a:solidFill>
                  <a:srgbClr val="1C3641"/>
                </a:solidFill>
                <a:latin typeface="Trebuchet MS"/>
                <a:cs typeface="Trebuchet MS"/>
              </a:rPr>
              <a:t>dados </a:t>
            </a:r>
            <a:r>
              <a:rPr sz="3250" spc="5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1C3641"/>
                </a:solidFill>
                <a:latin typeface="Trebuchet MS"/>
                <a:cs typeface="Trebuchet MS"/>
              </a:rPr>
              <a:t>temporários</a:t>
            </a:r>
            <a:r>
              <a:rPr sz="325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1C3641"/>
                </a:solidFill>
                <a:latin typeface="Trebuchet MS"/>
                <a:cs typeface="Trebuchet MS"/>
              </a:rPr>
              <a:t>acelerar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4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execução.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9106" y="5016080"/>
            <a:ext cx="9454515" cy="3653790"/>
            <a:chOff x="7799106" y="5016080"/>
            <a:chExt cx="9454515" cy="3653790"/>
          </a:xfrm>
        </p:grpSpPr>
        <p:sp>
          <p:nvSpPr>
            <p:cNvPr id="4" name="object 4"/>
            <p:cNvSpPr/>
            <p:nvPr/>
          </p:nvSpPr>
          <p:spPr>
            <a:xfrm>
              <a:off x="8057400" y="5262435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5" y="0"/>
                  </a:moveTo>
                  <a:lnTo>
                    <a:pt x="0" y="0"/>
                  </a:lnTo>
                  <a:lnTo>
                    <a:pt x="0" y="3067583"/>
                  </a:lnTo>
                  <a:lnTo>
                    <a:pt x="0" y="3406952"/>
                  </a:lnTo>
                  <a:lnTo>
                    <a:pt x="9196095" y="3406952"/>
                  </a:lnTo>
                  <a:lnTo>
                    <a:pt x="9196095" y="3067583"/>
                  </a:lnTo>
                  <a:lnTo>
                    <a:pt x="9196095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085" y="5073230"/>
              <a:ext cx="9131935" cy="3256915"/>
            </a:xfrm>
            <a:custGeom>
              <a:avLst/>
              <a:gdLst/>
              <a:ahLst/>
              <a:cxnLst/>
              <a:rect l="l" t="t" r="r" b="b"/>
              <a:pathLst>
                <a:path w="9131935" h="3256915">
                  <a:moveTo>
                    <a:pt x="0" y="0"/>
                  </a:moveTo>
                  <a:lnTo>
                    <a:pt x="9115854" y="0"/>
                  </a:lnTo>
                  <a:lnTo>
                    <a:pt x="9115854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6256" y="5073230"/>
              <a:ext cx="9131300" cy="3256915"/>
            </a:xfrm>
            <a:custGeom>
              <a:avLst/>
              <a:gdLst/>
              <a:ahLst/>
              <a:cxnLst/>
              <a:rect l="l" t="t" r="r" b="b"/>
              <a:pathLst>
                <a:path w="9131300" h="3256915">
                  <a:moveTo>
                    <a:pt x="0" y="0"/>
                  </a:moveTo>
                  <a:lnTo>
                    <a:pt x="9131157" y="0"/>
                  </a:lnTo>
                  <a:lnTo>
                    <a:pt x="9131157" y="3256657"/>
                  </a:lnTo>
                  <a:lnTo>
                    <a:pt x="0" y="3256657"/>
                  </a:lnTo>
                  <a:lnTo>
                    <a:pt x="0" y="0"/>
                  </a:lnTo>
                  <a:close/>
                </a:path>
              </a:pathLst>
            </a:custGeom>
            <a:ln w="11430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694" y="1155579"/>
            <a:ext cx="6527800" cy="405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010410">
              <a:lnSpc>
                <a:spcPts val="10730"/>
              </a:lnSpc>
              <a:spcBef>
                <a:spcPts val="85"/>
              </a:spcBef>
            </a:pPr>
            <a:r>
              <a:rPr sz="8550" b="0" spc="-290" dirty="0">
                <a:solidFill>
                  <a:srgbClr val="F5EDD9"/>
                </a:solidFill>
                <a:latin typeface="Trebuchet MS"/>
                <a:cs typeface="Trebuchet MS"/>
              </a:rPr>
              <a:t>PAPEL</a:t>
            </a:r>
            <a:r>
              <a:rPr sz="8550" b="0" spc="3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25" dirty="0">
                <a:solidFill>
                  <a:srgbClr val="F5EDD9"/>
                </a:solidFill>
                <a:latin typeface="Trebuchet MS"/>
                <a:cs typeface="Trebuchet MS"/>
              </a:rPr>
              <a:t>DO </a:t>
            </a:r>
            <a:r>
              <a:rPr sz="8550" b="0" spc="-256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65" dirty="0">
                <a:solidFill>
                  <a:srgbClr val="F5EDD9"/>
                </a:solidFill>
                <a:latin typeface="Trebuchet MS"/>
                <a:cs typeface="Trebuchet MS"/>
              </a:rPr>
              <a:t>SISTEMA</a:t>
            </a:r>
            <a:endParaRPr sz="8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50" b="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b="0" spc="-330" dirty="0">
                <a:solidFill>
                  <a:srgbClr val="F5EDD9"/>
                </a:solidFill>
                <a:latin typeface="Trebuchet MS"/>
                <a:cs typeface="Trebuchet MS"/>
              </a:rPr>
              <a:t>P</a:t>
            </a:r>
            <a:r>
              <a:rPr sz="8550" b="0" spc="-9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8550" b="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b="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b="0" spc="-500" dirty="0">
                <a:solidFill>
                  <a:srgbClr val="F5EDD9"/>
                </a:solidFill>
                <a:latin typeface="Trebuchet MS"/>
                <a:cs typeface="Trebuchet MS"/>
              </a:rPr>
              <a:t>C</a:t>
            </a:r>
            <a:r>
              <a:rPr sz="8550" b="0" spc="755" dirty="0">
                <a:solidFill>
                  <a:srgbClr val="F5EDD9"/>
                </a:solidFill>
                <a:latin typeface="Trebuchet MS"/>
                <a:cs typeface="Trebuchet MS"/>
              </a:rPr>
              <a:t>I</a:t>
            </a:r>
            <a:r>
              <a:rPr sz="8550" b="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b="0" spc="-455" dirty="0">
                <a:solidFill>
                  <a:srgbClr val="F5EDD9"/>
                </a:solidFill>
                <a:latin typeface="Trebuchet MS"/>
                <a:cs typeface="Trebuchet MS"/>
              </a:rPr>
              <a:t>N</a:t>
            </a:r>
            <a:r>
              <a:rPr sz="8550" b="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b="0" spc="-605" dirty="0">
                <a:solidFill>
                  <a:srgbClr val="F5EDD9"/>
                </a:solidFill>
                <a:latin typeface="Trebuchet MS"/>
                <a:cs typeface="Trebuchet MS"/>
              </a:rPr>
              <a:t>L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7412" y="5262430"/>
            <a:ext cx="8930005" cy="3010535"/>
          </a:xfrm>
          <a:prstGeom prst="rect">
            <a:avLst/>
          </a:prstGeom>
          <a:solidFill>
            <a:srgbClr val="F5ED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06680" marR="300355" algn="just">
              <a:lnSpc>
                <a:spcPts val="2480"/>
              </a:lnSpc>
            </a:pPr>
            <a:r>
              <a:rPr sz="2450" b="1" spc="17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2450" b="1" spc="50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2450" b="1" spc="25" dirty="0">
                <a:solidFill>
                  <a:srgbClr val="1C3641"/>
                </a:solidFill>
                <a:latin typeface="Trebuchet MS"/>
                <a:cs typeface="Trebuchet MS"/>
              </a:rPr>
              <a:t>operacional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gerencia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2450" b="1" spc="55" dirty="0">
                <a:solidFill>
                  <a:srgbClr val="1C3641"/>
                </a:solidFill>
                <a:latin typeface="Trebuchet MS"/>
                <a:cs typeface="Trebuchet MS"/>
              </a:rPr>
              <a:t>processo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de 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execução, </a:t>
            </a:r>
            <a:r>
              <a:rPr sz="2450" b="1" spc="-7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60" dirty="0">
                <a:solidFill>
                  <a:srgbClr val="1C3641"/>
                </a:solidFill>
                <a:latin typeface="Trebuchet MS"/>
                <a:cs typeface="Trebuchet MS"/>
              </a:rPr>
              <a:t>alocando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recursos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controlando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rgbClr val="1C3641"/>
                </a:solidFill>
                <a:latin typeface="Trebuchet MS"/>
                <a:cs typeface="Trebuchet MS"/>
              </a:rPr>
              <a:t>fluxo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114" dirty="0">
                <a:solidFill>
                  <a:srgbClr val="1C3641"/>
                </a:solidFill>
                <a:latin typeface="Trebuchet MS"/>
                <a:cs typeface="Trebuchet MS"/>
              </a:rPr>
              <a:t>dados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rgbClr val="1C3641"/>
                </a:solidFill>
                <a:latin typeface="Trebuchet MS"/>
                <a:cs typeface="Trebuchet MS"/>
              </a:rPr>
              <a:t>entre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4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2450" b="1" spc="-7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40" dirty="0">
                <a:solidFill>
                  <a:srgbClr val="1C3641"/>
                </a:solidFill>
                <a:latin typeface="Trebuchet MS"/>
                <a:cs typeface="Trebuchet MS"/>
              </a:rPr>
              <a:t>CPU,</a:t>
            </a:r>
            <a:r>
              <a:rPr sz="245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4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memória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outros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componentes.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pc="-500" dirty="0"/>
              <a:t>C</a:t>
            </a:r>
            <a:r>
              <a:rPr spc="-300" dirty="0"/>
              <a:t>O</a:t>
            </a:r>
            <a:r>
              <a:rPr spc="-455" dirty="0"/>
              <a:t>N</a:t>
            </a:r>
            <a:r>
              <a:rPr spc="-500" dirty="0"/>
              <a:t>C</a:t>
            </a:r>
            <a:r>
              <a:rPr spc="-254" dirty="0"/>
              <a:t>L</a:t>
            </a:r>
            <a:r>
              <a:rPr spc="-484" dirty="0"/>
              <a:t>U</a:t>
            </a:r>
            <a:r>
              <a:rPr spc="710" dirty="0"/>
              <a:t>S</a:t>
            </a:r>
            <a:r>
              <a:rPr spc="-145" dirty="0"/>
              <a:t>Ã</a:t>
            </a:r>
            <a:r>
              <a:rPr spc="-65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5948" y="4543776"/>
            <a:ext cx="89674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61950" algn="ctr">
              <a:lnSpc>
                <a:spcPct val="116700"/>
              </a:lnSpc>
              <a:spcBef>
                <a:spcPts val="95"/>
              </a:spcBef>
            </a:pPr>
            <a:r>
              <a:rPr sz="3000" b="1" spc="16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5EDD9"/>
                </a:solidFill>
                <a:latin typeface="Trebuchet MS"/>
                <a:cs typeface="Trebuchet MS"/>
              </a:rPr>
              <a:t>execução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5EDD9"/>
                </a:solidFill>
                <a:latin typeface="Trebuchet MS"/>
                <a:cs typeface="Trebuchet MS"/>
              </a:rPr>
              <a:t>de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280" dirty="0">
                <a:solidFill>
                  <a:srgbClr val="F5EDD9"/>
                </a:solidFill>
                <a:latin typeface="Trebuchet MS"/>
                <a:cs typeface="Trebuchet MS"/>
              </a:rPr>
              <a:t>um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F5EDD9"/>
                </a:solidFill>
                <a:latin typeface="Trebuchet MS"/>
                <a:cs typeface="Trebuchet MS"/>
              </a:rPr>
              <a:t>programa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5" dirty="0">
                <a:solidFill>
                  <a:srgbClr val="F5EDD9"/>
                </a:solidFill>
                <a:latin typeface="Trebuchet MS"/>
                <a:cs typeface="Trebuchet MS"/>
              </a:rPr>
              <a:t>envolve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F5EDD9"/>
                </a:solidFill>
                <a:latin typeface="Trebuchet MS"/>
                <a:cs typeface="Trebuchet MS"/>
              </a:rPr>
              <a:t>várias </a:t>
            </a:r>
            <a:r>
              <a:rPr sz="3000" b="1" spc="-88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55" dirty="0">
                <a:solidFill>
                  <a:srgbClr val="F5EDD9"/>
                </a:solidFill>
                <a:latin typeface="Trebuchet MS"/>
                <a:cs typeface="Trebuchet MS"/>
              </a:rPr>
              <a:t>etapas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50" dirty="0">
                <a:solidFill>
                  <a:srgbClr val="F5EDD9"/>
                </a:solidFill>
                <a:latin typeface="Trebuchet MS"/>
                <a:cs typeface="Trebuchet MS"/>
              </a:rPr>
              <a:t>componentes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F5EDD9"/>
                </a:solidFill>
                <a:latin typeface="Trebuchet MS"/>
                <a:cs typeface="Trebuchet MS"/>
              </a:rPr>
              <a:t>que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75" dirty="0">
                <a:solidFill>
                  <a:srgbClr val="F5EDD9"/>
                </a:solidFill>
                <a:latin typeface="Trebuchet MS"/>
                <a:cs typeface="Trebuchet MS"/>
              </a:rPr>
              <a:t>trabalham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204" dirty="0">
                <a:solidFill>
                  <a:srgbClr val="F5EDD9"/>
                </a:solidFill>
                <a:latin typeface="Trebuchet MS"/>
                <a:cs typeface="Trebuchet MS"/>
              </a:rPr>
              <a:t>em</a:t>
            </a:r>
            <a:endParaRPr sz="3000">
              <a:latin typeface="Trebuchet MS"/>
              <a:cs typeface="Trebuchet MS"/>
            </a:endParaRPr>
          </a:p>
          <a:p>
            <a:pPr marR="5080" algn="ctr">
              <a:lnSpc>
                <a:spcPts val="4200"/>
              </a:lnSpc>
              <a:spcBef>
                <a:spcPts val="100"/>
              </a:spcBef>
            </a:pPr>
            <a:r>
              <a:rPr sz="3000" b="1" spc="105" dirty="0">
                <a:solidFill>
                  <a:srgbClr val="F5EDD9"/>
                </a:solidFill>
                <a:latin typeface="Trebuchet MS"/>
                <a:cs typeface="Trebuchet MS"/>
              </a:rPr>
              <a:t>conjunto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5EDD9"/>
                </a:solidFill>
                <a:latin typeface="Trebuchet MS"/>
                <a:cs typeface="Trebuchet MS"/>
              </a:rPr>
              <a:t>para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5EDD9"/>
                </a:solidFill>
                <a:latin typeface="Trebuchet MS"/>
                <a:cs typeface="Trebuchet MS"/>
              </a:rPr>
              <a:t>interpretar,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5EDD9"/>
                </a:solidFill>
                <a:latin typeface="Trebuchet MS"/>
                <a:cs typeface="Trebuchet MS"/>
              </a:rPr>
              <a:t>carregar,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5EDD9"/>
                </a:solidFill>
                <a:latin typeface="Trebuchet MS"/>
                <a:cs typeface="Trebuchet MS"/>
              </a:rPr>
              <a:t>executar </a:t>
            </a:r>
            <a:r>
              <a:rPr sz="3000" b="1" spc="-894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20" dirty="0">
                <a:solidFill>
                  <a:srgbClr val="F5EDD9"/>
                </a:solidFill>
                <a:latin typeface="Trebuchet MS"/>
                <a:cs typeface="Trebuchet MS"/>
              </a:rPr>
              <a:t>instruções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5EDD9"/>
                </a:solidFill>
                <a:latin typeface="Trebuchet MS"/>
                <a:cs typeface="Trebuchet MS"/>
              </a:rPr>
              <a:t>de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5EDD9"/>
                </a:solidFill>
                <a:latin typeface="Trebuchet MS"/>
                <a:cs typeface="Trebuchet MS"/>
              </a:rPr>
              <a:t>maneira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30" dirty="0">
                <a:solidFill>
                  <a:srgbClr val="F5EDD9"/>
                </a:solidFill>
                <a:latin typeface="Trebuchet MS"/>
                <a:cs typeface="Trebuchet MS"/>
              </a:rPr>
              <a:t>eficiente.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7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65210" y="5859528"/>
          <a:ext cx="3490592" cy="349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04350" y="1581904"/>
            <a:ext cx="11028045" cy="821055"/>
          </a:xfrm>
          <a:custGeom>
            <a:avLst/>
            <a:gdLst/>
            <a:ahLst/>
            <a:cxnLst/>
            <a:rect l="l" t="t" r="r" b="b"/>
            <a:pathLst>
              <a:path w="11028044" h="821055">
                <a:moveTo>
                  <a:pt x="0" y="820892"/>
                </a:moveTo>
                <a:lnTo>
                  <a:pt x="0" y="540060"/>
                </a:lnTo>
                <a:lnTo>
                  <a:pt x="2217" y="491087"/>
                </a:lnTo>
                <a:lnTo>
                  <a:pt x="8741" y="443309"/>
                </a:lnTo>
                <a:lnTo>
                  <a:pt x="19377" y="396919"/>
                </a:lnTo>
                <a:lnTo>
                  <a:pt x="33929" y="352113"/>
                </a:lnTo>
                <a:lnTo>
                  <a:pt x="52204" y="309085"/>
                </a:lnTo>
                <a:lnTo>
                  <a:pt x="74008" y="268030"/>
                </a:lnTo>
                <a:lnTo>
                  <a:pt x="99145" y="229141"/>
                </a:lnTo>
                <a:lnTo>
                  <a:pt x="127421" y="192614"/>
                </a:lnTo>
                <a:lnTo>
                  <a:pt x="158642" y="158642"/>
                </a:lnTo>
                <a:lnTo>
                  <a:pt x="192614" y="127421"/>
                </a:lnTo>
                <a:lnTo>
                  <a:pt x="229141" y="99145"/>
                </a:lnTo>
                <a:lnTo>
                  <a:pt x="268030" y="74008"/>
                </a:lnTo>
                <a:lnTo>
                  <a:pt x="309085" y="52204"/>
                </a:lnTo>
                <a:lnTo>
                  <a:pt x="352113" y="33929"/>
                </a:lnTo>
                <a:lnTo>
                  <a:pt x="396919" y="19377"/>
                </a:lnTo>
                <a:lnTo>
                  <a:pt x="443309" y="8741"/>
                </a:lnTo>
                <a:lnTo>
                  <a:pt x="491087" y="2217"/>
                </a:lnTo>
                <a:lnTo>
                  <a:pt x="540060" y="0"/>
                </a:lnTo>
                <a:lnTo>
                  <a:pt x="10487976" y="0"/>
                </a:lnTo>
                <a:lnTo>
                  <a:pt x="10536950" y="2217"/>
                </a:lnTo>
                <a:lnTo>
                  <a:pt x="10584728" y="8741"/>
                </a:lnTo>
                <a:lnTo>
                  <a:pt x="10631117" y="19377"/>
                </a:lnTo>
                <a:lnTo>
                  <a:pt x="10675923" y="33929"/>
                </a:lnTo>
                <a:lnTo>
                  <a:pt x="10718951" y="52204"/>
                </a:lnTo>
                <a:lnTo>
                  <a:pt x="10760007" y="74008"/>
                </a:lnTo>
                <a:lnTo>
                  <a:pt x="10798896" y="99145"/>
                </a:lnTo>
                <a:lnTo>
                  <a:pt x="10835423" y="127421"/>
                </a:lnTo>
                <a:lnTo>
                  <a:pt x="10869394" y="158642"/>
                </a:lnTo>
                <a:lnTo>
                  <a:pt x="10900615" y="192614"/>
                </a:lnTo>
                <a:lnTo>
                  <a:pt x="10928892" y="229141"/>
                </a:lnTo>
                <a:lnTo>
                  <a:pt x="10954029" y="268030"/>
                </a:lnTo>
                <a:lnTo>
                  <a:pt x="10975832" y="309085"/>
                </a:lnTo>
                <a:lnTo>
                  <a:pt x="10994107" y="352113"/>
                </a:lnTo>
                <a:lnTo>
                  <a:pt x="11008660" y="396919"/>
                </a:lnTo>
                <a:lnTo>
                  <a:pt x="11019295" y="443309"/>
                </a:lnTo>
                <a:lnTo>
                  <a:pt x="11025819" y="491087"/>
                </a:lnTo>
                <a:lnTo>
                  <a:pt x="11028037" y="540060"/>
                </a:lnTo>
                <a:lnTo>
                  <a:pt x="11028037" y="766886"/>
                </a:lnTo>
                <a:lnTo>
                  <a:pt x="0" y="820892"/>
                </a:lnTo>
                <a:close/>
              </a:path>
            </a:pathLst>
          </a:custGeom>
          <a:solidFill>
            <a:srgbClr val="FF6A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77347" y="1554901"/>
            <a:ext cx="11082655" cy="6762115"/>
            <a:chOff x="3377347" y="1554901"/>
            <a:chExt cx="11082655" cy="6762115"/>
          </a:xfrm>
        </p:grpSpPr>
        <p:sp>
          <p:nvSpPr>
            <p:cNvPr id="6" name="object 6"/>
            <p:cNvSpPr/>
            <p:nvPr/>
          </p:nvSpPr>
          <p:spPr>
            <a:xfrm>
              <a:off x="3377347" y="1554901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4350" y="2375793"/>
              <a:ext cx="11028045" cy="5913755"/>
            </a:xfrm>
            <a:custGeom>
              <a:avLst/>
              <a:gdLst/>
              <a:ahLst/>
              <a:cxnLst/>
              <a:rect l="l" t="t" r="r" b="b"/>
              <a:pathLst>
                <a:path w="11028044" h="5913755">
                  <a:moveTo>
                    <a:pt x="10487976" y="5913663"/>
                  </a:moveTo>
                  <a:lnTo>
                    <a:pt x="540060" y="5913663"/>
                  </a:lnTo>
                  <a:lnTo>
                    <a:pt x="491087" y="5911445"/>
                  </a:lnTo>
                  <a:lnTo>
                    <a:pt x="443309" y="5904921"/>
                  </a:lnTo>
                  <a:lnTo>
                    <a:pt x="396919" y="5894286"/>
                  </a:lnTo>
                  <a:lnTo>
                    <a:pt x="352113" y="5879733"/>
                  </a:lnTo>
                  <a:lnTo>
                    <a:pt x="309085" y="5861458"/>
                  </a:lnTo>
                  <a:lnTo>
                    <a:pt x="268030" y="5839655"/>
                  </a:lnTo>
                  <a:lnTo>
                    <a:pt x="229141" y="5814518"/>
                  </a:lnTo>
                  <a:lnTo>
                    <a:pt x="192614" y="5786241"/>
                  </a:lnTo>
                  <a:lnTo>
                    <a:pt x="158642" y="5755020"/>
                  </a:lnTo>
                  <a:lnTo>
                    <a:pt x="127421" y="5721049"/>
                  </a:lnTo>
                  <a:lnTo>
                    <a:pt x="99145" y="5684522"/>
                  </a:lnTo>
                  <a:lnTo>
                    <a:pt x="74008" y="5645633"/>
                  </a:lnTo>
                  <a:lnTo>
                    <a:pt x="52204" y="5604577"/>
                  </a:lnTo>
                  <a:lnTo>
                    <a:pt x="33929" y="5561549"/>
                  </a:lnTo>
                  <a:lnTo>
                    <a:pt x="19377" y="5516743"/>
                  </a:lnTo>
                  <a:lnTo>
                    <a:pt x="8741" y="5470354"/>
                  </a:lnTo>
                  <a:lnTo>
                    <a:pt x="2217" y="5422575"/>
                  </a:lnTo>
                  <a:lnTo>
                    <a:pt x="0" y="5373602"/>
                  </a:lnTo>
                  <a:lnTo>
                    <a:pt x="0" y="0"/>
                  </a:lnTo>
                  <a:lnTo>
                    <a:pt x="11028037" y="0"/>
                  </a:lnTo>
                  <a:lnTo>
                    <a:pt x="11028037" y="5373602"/>
                  </a:lnTo>
                  <a:lnTo>
                    <a:pt x="11026087" y="5420791"/>
                  </a:lnTo>
                  <a:lnTo>
                    <a:pt x="11020340" y="5466752"/>
                  </a:lnTo>
                  <a:lnTo>
                    <a:pt x="11010945" y="5511333"/>
                  </a:lnTo>
                  <a:lnTo>
                    <a:pt x="10998054" y="5554384"/>
                  </a:lnTo>
                  <a:lnTo>
                    <a:pt x="10981818" y="5595753"/>
                  </a:lnTo>
                  <a:lnTo>
                    <a:pt x="10962389" y="5635288"/>
                  </a:lnTo>
                  <a:lnTo>
                    <a:pt x="10939917" y="5672840"/>
                  </a:lnTo>
                  <a:lnTo>
                    <a:pt x="10914554" y="5708256"/>
                  </a:lnTo>
                  <a:lnTo>
                    <a:pt x="10886451" y="5741385"/>
                  </a:lnTo>
                  <a:lnTo>
                    <a:pt x="10855759" y="5772077"/>
                  </a:lnTo>
                  <a:lnTo>
                    <a:pt x="10822630" y="5800180"/>
                  </a:lnTo>
                  <a:lnTo>
                    <a:pt x="10787214" y="5825543"/>
                  </a:lnTo>
                  <a:lnTo>
                    <a:pt x="10749662" y="5848015"/>
                  </a:lnTo>
                  <a:lnTo>
                    <a:pt x="10710126" y="5867444"/>
                  </a:lnTo>
                  <a:lnTo>
                    <a:pt x="10668758" y="5883680"/>
                  </a:lnTo>
                  <a:lnTo>
                    <a:pt x="10625707" y="5896571"/>
                  </a:lnTo>
                  <a:lnTo>
                    <a:pt x="10581126" y="5905966"/>
                  </a:lnTo>
                  <a:lnTo>
                    <a:pt x="10535165" y="5911713"/>
                  </a:lnTo>
                  <a:lnTo>
                    <a:pt x="10487976" y="5913663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7347" y="1554901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36221" y="1868136"/>
            <a:ext cx="1139825" cy="270510"/>
          </a:xfrm>
          <a:custGeom>
            <a:avLst/>
            <a:gdLst/>
            <a:ahLst/>
            <a:cxnLst/>
            <a:rect l="l" t="t" r="r" b="b"/>
            <a:pathLst>
              <a:path w="1139825" h="270510">
                <a:moveTo>
                  <a:pt x="270030" y="270030"/>
                </a:moveTo>
                <a:lnTo>
                  <a:pt x="0" y="270030"/>
                </a:lnTo>
                <a:lnTo>
                  <a:pt x="0" y="0"/>
                </a:lnTo>
                <a:lnTo>
                  <a:pt x="270030" y="0"/>
                </a:lnTo>
                <a:lnTo>
                  <a:pt x="270030" y="270030"/>
                </a:lnTo>
                <a:close/>
              </a:path>
              <a:path w="1139825" h="270510">
                <a:moveTo>
                  <a:pt x="577864" y="270030"/>
                </a:moveTo>
                <a:lnTo>
                  <a:pt x="534789" y="263247"/>
                </a:lnTo>
                <a:lnTo>
                  <a:pt x="497676" y="244280"/>
                </a:lnTo>
                <a:lnTo>
                  <a:pt x="468599" y="215203"/>
                </a:lnTo>
                <a:lnTo>
                  <a:pt x="449632" y="178090"/>
                </a:lnTo>
                <a:lnTo>
                  <a:pt x="442849" y="135015"/>
                </a:lnTo>
                <a:lnTo>
                  <a:pt x="449632" y="91939"/>
                </a:lnTo>
                <a:lnTo>
                  <a:pt x="468599" y="54826"/>
                </a:lnTo>
                <a:lnTo>
                  <a:pt x="497676" y="25750"/>
                </a:lnTo>
                <a:lnTo>
                  <a:pt x="534789" y="6783"/>
                </a:lnTo>
                <a:lnTo>
                  <a:pt x="577864" y="0"/>
                </a:lnTo>
                <a:lnTo>
                  <a:pt x="620939" y="6783"/>
                </a:lnTo>
                <a:lnTo>
                  <a:pt x="658052" y="25750"/>
                </a:lnTo>
                <a:lnTo>
                  <a:pt x="687129" y="54826"/>
                </a:lnTo>
                <a:lnTo>
                  <a:pt x="706096" y="91939"/>
                </a:lnTo>
                <a:lnTo>
                  <a:pt x="712879" y="135015"/>
                </a:lnTo>
                <a:lnTo>
                  <a:pt x="706096" y="178090"/>
                </a:lnTo>
                <a:lnTo>
                  <a:pt x="687129" y="215203"/>
                </a:lnTo>
                <a:lnTo>
                  <a:pt x="658052" y="244280"/>
                </a:lnTo>
                <a:lnTo>
                  <a:pt x="620939" y="263247"/>
                </a:lnTo>
                <a:lnTo>
                  <a:pt x="577864" y="270030"/>
                </a:lnTo>
                <a:close/>
              </a:path>
              <a:path w="1139825" h="270510">
                <a:moveTo>
                  <a:pt x="1139527" y="270030"/>
                </a:moveTo>
                <a:lnTo>
                  <a:pt x="869497" y="270030"/>
                </a:lnTo>
                <a:lnTo>
                  <a:pt x="1004512" y="0"/>
                </a:lnTo>
                <a:lnTo>
                  <a:pt x="1139527" y="270030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4942" y="2617116"/>
            <a:ext cx="6617970" cy="1502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700" b="0" spc="-475" dirty="0">
                <a:solidFill>
                  <a:srgbClr val="1C3641"/>
                </a:solidFill>
                <a:latin typeface="Trebuchet MS"/>
                <a:cs typeface="Trebuchet MS"/>
              </a:rPr>
              <a:t>REFERÊNCIAS</a:t>
            </a:r>
            <a:endParaRPr sz="97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3029" y="4809703"/>
            <a:ext cx="4312920" cy="40005"/>
          </a:xfrm>
          <a:custGeom>
            <a:avLst/>
            <a:gdLst/>
            <a:ahLst/>
            <a:cxnLst/>
            <a:rect l="l" t="t" r="r" b="b"/>
            <a:pathLst>
              <a:path w="4312920" h="40004">
                <a:moveTo>
                  <a:pt x="4312748" y="39791"/>
                </a:moveTo>
                <a:lnTo>
                  <a:pt x="0" y="39791"/>
                </a:lnTo>
                <a:lnTo>
                  <a:pt x="0" y="0"/>
                </a:lnTo>
                <a:lnTo>
                  <a:pt x="4312748" y="0"/>
                </a:lnTo>
                <a:lnTo>
                  <a:pt x="4312748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6216" y="4809703"/>
            <a:ext cx="4848860" cy="40005"/>
          </a:xfrm>
          <a:custGeom>
            <a:avLst/>
            <a:gdLst/>
            <a:ahLst/>
            <a:cxnLst/>
            <a:rect l="l" t="t" r="r" b="b"/>
            <a:pathLst>
              <a:path w="4848859" h="40004">
                <a:moveTo>
                  <a:pt x="4848675" y="39791"/>
                </a:moveTo>
                <a:lnTo>
                  <a:pt x="0" y="39791"/>
                </a:lnTo>
                <a:lnTo>
                  <a:pt x="0" y="0"/>
                </a:lnTo>
                <a:lnTo>
                  <a:pt x="4848675" y="0"/>
                </a:lnTo>
                <a:lnTo>
                  <a:pt x="4848675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203" y="5453004"/>
            <a:ext cx="891540" cy="40005"/>
          </a:xfrm>
          <a:custGeom>
            <a:avLst/>
            <a:gdLst/>
            <a:ahLst/>
            <a:cxnLst/>
            <a:rect l="l" t="t" r="r" b="b"/>
            <a:pathLst>
              <a:path w="891540" h="40004">
                <a:moveTo>
                  <a:pt x="891545" y="39791"/>
                </a:moveTo>
                <a:lnTo>
                  <a:pt x="0" y="39791"/>
                </a:lnTo>
                <a:lnTo>
                  <a:pt x="0" y="0"/>
                </a:lnTo>
                <a:lnTo>
                  <a:pt x="891545" y="0"/>
                </a:lnTo>
                <a:lnTo>
                  <a:pt x="891545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2186" y="5453011"/>
            <a:ext cx="5795645" cy="40005"/>
          </a:xfrm>
          <a:custGeom>
            <a:avLst/>
            <a:gdLst/>
            <a:ahLst/>
            <a:cxnLst/>
            <a:rect l="l" t="t" r="r" b="b"/>
            <a:pathLst>
              <a:path w="5795645" h="40004">
                <a:moveTo>
                  <a:pt x="5795416" y="0"/>
                </a:moveTo>
                <a:lnTo>
                  <a:pt x="4090886" y="0"/>
                </a:lnTo>
                <a:lnTo>
                  <a:pt x="931468" y="0"/>
                </a:lnTo>
                <a:lnTo>
                  <a:pt x="0" y="0"/>
                </a:lnTo>
                <a:lnTo>
                  <a:pt x="0" y="39789"/>
                </a:lnTo>
                <a:lnTo>
                  <a:pt x="931468" y="39789"/>
                </a:lnTo>
                <a:lnTo>
                  <a:pt x="4090886" y="39789"/>
                </a:lnTo>
                <a:lnTo>
                  <a:pt x="5795416" y="39789"/>
                </a:lnTo>
                <a:lnTo>
                  <a:pt x="5795416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3289" y="6390372"/>
            <a:ext cx="4999990" cy="45085"/>
          </a:xfrm>
          <a:custGeom>
            <a:avLst/>
            <a:gdLst/>
            <a:ahLst/>
            <a:cxnLst/>
            <a:rect l="l" t="t" r="r" b="b"/>
            <a:pathLst>
              <a:path w="4999990" h="45085">
                <a:moveTo>
                  <a:pt x="4999621" y="0"/>
                </a:moveTo>
                <a:lnTo>
                  <a:pt x="445490" y="0"/>
                </a:lnTo>
                <a:lnTo>
                  <a:pt x="0" y="0"/>
                </a:lnTo>
                <a:lnTo>
                  <a:pt x="0" y="45046"/>
                </a:lnTo>
                <a:lnTo>
                  <a:pt x="445490" y="45046"/>
                </a:lnTo>
                <a:lnTo>
                  <a:pt x="4999621" y="45046"/>
                </a:lnTo>
                <a:lnTo>
                  <a:pt x="4999621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70108" y="6390372"/>
            <a:ext cx="2283460" cy="45085"/>
          </a:xfrm>
          <a:custGeom>
            <a:avLst/>
            <a:gdLst/>
            <a:ahLst/>
            <a:cxnLst/>
            <a:rect l="l" t="t" r="r" b="b"/>
            <a:pathLst>
              <a:path w="2283459" h="45085">
                <a:moveTo>
                  <a:pt x="2283345" y="0"/>
                </a:moveTo>
                <a:lnTo>
                  <a:pt x="1003007" y="0"/>
                </a:lnTo>
                <a:lnTo>
                  <a:pt x="0" y="0"/>
                </a:lnTo>
                <a:lnTo>
                  <a:pt x="0" y="45046"/>
                </a:lnTo>
                <a:lnTo>
                  <a:pt x="1003007" y="45046"/>
                </a:lnTo>
                <a:lnTo>
                  <a:pt x="2283345" y="45046"/>
                </a:lnTo>
                <a:lnTo>
                  <a:pt x="2283345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1285" y="7118539"/>
            <a:ext cx="256540" cy="45085"/>
          </a:xfrm>
          <a:custGeom>
            <a:avLst/>
            <a:gdLst/>
            <a:ahLst/>
            <a:cxnLst/>
            <a:rect l="l" t="t" r="r" b="b"/>
            <a:pathLst>
              <a:path w="256540" h="45084">
                <a:moveTo>
                  <a:pt x="256201" y="45041"/>
                </a:moveTo>
                <a:lnTo>
                  <a:pt x="0" y="45041"/>
                </a:lnTo>
                <a:lnTo>
                  <a:pt x="0" y="0"/>
                </a:lnTo>
                <a:lnTo>
                  <a:pt x="256201" y="0"/>
                </a:lnTo>
                <a:lnTo>
                  <a:pt x="256201" y="4504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9091" y="7118539"/>
            <a:ext cx="716280" cy="45085"/>
          </a:xfrm>
          <a:custGeom>
            <a:avLst/>
            <a:gdLst/>
            <a:ahLst/>
            <a:cxnLst/>
            <a:rect l="l" t="t" r="r" b="b"/>
            <a:pathLst>
              <a:path w="716279" h="45084">
                <a:moveTo>
                  <a:pt x="716261" y="45041"/>
                </a:moveTo>
                <a:lnTo>
                  <a:pt x="0" y="45041"/>
                </a:lnTo>
                <a:lnTo>
                  <a:pt x="0" y="0"/>
                </a:lnTo>
                <a:lnTo>
                  <a:pt x="716261" y="0"/>
                </a:lnTo>
                <a:lnTo>
                  <a:pt x="716261" y="4504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70329" y="4219132"/>
            <a:ext cx="9347835" cy="2986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9680" marR="5080" indent="-1237615">
              <a:lnSpc>
                <a:spcPct val="117300"/>
              </a:lnSpc>
              <a:spcBef>
                <a:spcPts val="90"/>
              </a:spcBef>
            </a:pPr>
            <a:r>
              <a:rPr sz="3600" b="1" spc="3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l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v</a:t>
            </a:r>
            <a:r>
              <a:rPr sz="3600" b="1" spc="6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0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3600" b="1" spc="2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-2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3600" b="1" spc="-2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3600" b="1" spc="1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b</a:t>
            </a:r>
            <a:r>
              <a:rPr sz="3600" b="1" spc="10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3600" b="1" spc="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3600" b="1" spc="18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14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-1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3600" b="1" spc="7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f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un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sz="3600" b="1" spc="2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3600" b="1" spc="-1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- </a:t>
            </a:r>
            <a:r>
              <a:rPr sz="360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600" b="1" spc="17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um-programa-de-computador</a:t>
            </a:r>
            <a:endParaRPr sz="3600">
              <a:latin typeface="Trebuchet MS"/>
              <a:cs typeface="Trebuchet MS"/>
            </a:endParaRPr>
          </a:p>
          <a:p>
            <a:pPr marL="3870325" marR="1056005" indent="-3258185">
              <a:lnSpc>
                <a:spcPct val="116500"/>
              </a:lnSpc>
              <a:spcBef>
                <a:spcPts val="1725"/>
              </a:spcBef>
            </a:pPr>
            <a:r>
              <a:rPr sz="4100" b="1" spc="90" dirty="0">
                <a:solidFill>
                  <a:srgbClr val="1C3641"/>
                </a:solidFill>
                <a:latin typeface="Trebuchet MS"/>
                <a:cs typeface="Trebuchet MS"/>
              </a:rPr>
              <a:t>w</a:t>
            </a:r>
            <a:r>
              <a:rPr sz="4100" b="1" spc="90" dirty="0">
                <a:solidFill>
                  <a:srgbClr val="1C3641"/>
                </a:solidFill>
                <a:latin typeface="Trebuchet MS"/>
                <a:cs typeface="Trebuchet MS"/>
                <a:hlinkClick r:id="rId3"/>
              </a:rPr>
              <a:t>ww.voke.tech/blog/o-que-e- </a:t>
            </a:r>
            <a:r>
              <a:rPr sz="4100" b="1" spc="-12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4100" b="1" spc="140" dirty="0">
                <a:solidFill>
                  <a:srgbClr val="1C3641"/>
                </a:solidFill>
                <a:latin typeface="Trebuchet MS"/>
                <a:cs typeface="Trebuchet MS"/>
                <a:hlinkClick r:id="rId3"/>
              </a:rPr>
              <a:t>cpu/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Personalizar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Tahoma</vt:lpstr>
      <vt:lpstr>Times New Roman</vt:lpstr>
      <vt:lpstr>Trebuchet MS</vt:lpstr>
      <vt:lpstr>Office Theme</vt:lpstr>
      <vt:lpstr>COMO UM  PROGRAMA É EXECUTADO INTERNAMENTE</vt:lpstr>
      <vt:lpstr>ÍNDICE</vt:lpstr>
      <vt:lpstr>INTRODUÇÃO</vt:lpstr>
      <vt:lpstr>PROCESSO DE  EXECUÇÃO DO</vt:lpstr>
      <vt:lpstr>EXEMPLOS</vt:lpstr>
      <vt:lpstr>PASSO A PASSO INTERNO</vt:lpstr>
      <vt:lpstr>PAPEL DO  SISTEMA OPERACIONAL</vt:lpstr>
      <vt:lpstr>CONCLUSÃO</vt:lpstr>
      <vt:lpstr>REFERÊNCIAS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10 - PARTE 2 PROGRAMAS</dc:title>
  <dc:creator>Mariana Dantas</dc:creator>
  <cp:keywords>DAGV2ZtYfFA,BAFu5DzqXEw</cp:keywords>
  <cp:lastModifiedBy>Mariana Dantas</cp:lastModifiedBy>
  <cp:revision>1</cp:revision>
  <dcterms:created xsi:type="dcterms:W3CDTF">2024-11-08T02:39:19Z</dcterms:created>
  <dcterms:modified xsi:type="dcterms:W3CDTF">2024-11-08T02:41:26Z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2024-11-08T00:00:00Z</vt:filetime>
  </property>
</Properties>
</file>