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387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33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04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02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39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42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34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35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35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0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67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2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5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52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17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6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9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668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6434-2AE3-4CC6-952B-F23A858C5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PATRÓN DE ARQUITECTURA BRÓKER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19D81-5916-4C18-BDF1-4F8FE0EB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47618"/>
          </a:xfrm>
        </p:spPr>
        <p:txBody>
          <a:bodyPr>
            <a:normAutofit/>
          </a:bodyPr>
          <a:lstStyle/>
          <a:p>
            <a:r>
              <a:rPr lang="es-CO" dirty="0"/>
              <a:t>PRESENTADO POR:</a:t>
            </a:r>
          </a:p>
          <a:p>
            <a:r>
              <a:rPr lang="es-CO" dirty="0"/>
              <a:t>Iván Taborda</a:t>
            </a:r>
          </a:p>
          <a:p>
            <a:r>
              <a:rPr lang="es-CO" dirty="0"/>
              <a:t>Jorge Henao</a:t>
            </a:r>
          </a:p>
          <a:p>
            <a:r>
              <a:rPr lang="es-CO" dirty="0"/>
              <a:t>Mariana Herrera</a:t>
            </a:r>
          </a:p>
          <a:p>
            <a:r>
              <a:rPr lang="es-CO" dirty="0"/>
              <a:t>Juan David Higuita</a:t>
            </a:r>
          </a:p>
          <a:p>
            <a:r>
              <a:rPr lang="es-CO" dirty="0"/>
              <a:t>Madai Valentina Garcia Velasquez</a:t>
            </a:r>
          </a:p>
          <a:p>
            <a:r>
              <a:rPr lang="es-CO" dirty="0"/>
              <a:t>Daniel Alexander Agualimpia Córdoba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27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567CE95-3F9D-487B-9691-9F9F373D4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1">
            <a:extLst>
              <a:ext uri="{FF2B5EF4-FFF2-40B4-BE49-F238E27FC236}">
                <a16:creationId xmlns:a16="http://schemas.microsoft.com/office/drawing/2014/main" id="{208AFD4B-8EA2-4DBD-A4CF-13C72244A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07" y="562356"/>
            <a:ext cx="5375825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1">
            <a:extLst>
              <a:ext uri="{FF2B5EF4-FFF2-40B4-BE49-F238E27FC236}">
                <a16:creationId xmlns:a16="http://schemas.microsoft.com/office/drawing/2014/main" id="{3AC96DF3-5074-4A88-9821-770809AB2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520763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496970-4047-4AC0-A015-E036D902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03" y="643464"/>
            <a:ext cx="5207634" cy="5571072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ounded Rectangle 11">
            <a:extLst>
              <a:ext uri="{FF2B5EF4-FFF2-40B4-BE49-F238E27FC236}">
                <a16:creationId xmlns:a16="http://schemas.microsoft.com/office/drawing/2014/main" id="{C726DDDC-89E6-413F-B0E0-977D0A6E8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562356"/>
            <a:ext cx="5375825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1">
            <a:extLst>
              <a:ext uri="{FF2B5EF4-FFF2-40B4-BE49-F238E27FC236}">
                <a16:creationId xmlns:a16="http://schemas.microsoft.com/office/drawing/2014/main" id="{C70C6D9D-EB49-44C4-9E6C-A6AD3CE6F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962" y="643464"/>
            <a:ext cx="520763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2650016-7610-4712-9DAC-71586A5E6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962" y="643464"/>
            <a:ext cx="5207634" cy="5571071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7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E67C6-9E17-4A53-A27B-7F6D089E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1" y="404191"/>
            <a:ext cx="9448800" cy="1825096"/>
          </a:xfrm>
        </p:spPr>
        <p:txBody>
          <a:bodyPr/>
          <a:lstStyle/>
          <a:p>
            <a:r>
              <a:rPr lang="es-CO" dirty="0"/>
              <a:t>PUENTES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A7DD2-C3A8-430E-A1DE-FE5874FC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1" y="2863575"/>
            <a:ext cx="9448800" cy="282160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CO" dirty="0"/>
              <a:t>Son componentes opcionales utilizados para esconder los detalles de implementación cuando dos brokers interoperan.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CO" dirty="0"/>
              <a:t>Supóngase que un sistema bróker se ejecuta en una red heterogénea. Si se transmiten solicitudes sobre la red, se deben comunicar brokers diferentes independientemente de las redes y de los sistemas operativos utilizados.</a:t>
            </a:r>
          </a:p>
          <a:p>
            <a:pPr marL="457200" indent="-4572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733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9DD607-C27F-4F17-9CB2-C9A6F370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Relaciones y restricciones </a:t>
            </a:r>
          </a:p>
        </p:txBody>
      </p:sp>
      <p:pic>
        <p:nvPicPr>
          <p:cNvPr id="2050" name="Picture 2" descr="Patrón de diseño BROKER - ppt descargar">
            <a:extLst>
              <a:ext uri="{FF2B5EF4-FFF2-40B4-BE49-F238E27FC236}">
                <a16:creationId xmlns:a16="http://schemas.microsoft.com/office/drawing/2014/main" id="{A7E5C6DD-4061-4F2E-807B-82527658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6653" y="1181920"/>
            <a:ext cx="6177937" cy="46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22065-C073-46C9-B612-739E16A71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34238"/>
            <a:ext cx="9448800" cy="1825096"/>
          </a:xfrm>
        </p:spPr>
        <p:txBody>
          <a:bodyPr/>
          <a:lstStyle/>
          <a:p>
            <a:r>
              <a:rPr lang="es-MX" dirty="0"/>
              <a:t>Variaciones del patrón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79A10-147D-407C-B36F-492E0F247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40359"/>
            <a:ext cx="9448800" cy="31791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dirty="0"/>
              <a:t>SISTEMAS BRÓKER DE COMUNICACIÓN DIRECTA</a:t>
            </a:r>
          </a:p>
          <a:p>
            <a:pPr marL="457200" indent="-457200">
              <a:buAutoNum type="arabicPeriod"/>
            </a:pPr>
            <a:r>
              <a:rPr lang="es-MX" dirty="0"/>
              <a:t>SISTEMAS BRÓKER DE PASO A MENSAJES</a:t>
            </a:r>
          </a:p>
          <a:p>
            <a:pPr marL="457200" indent="-457200">
              <a:buAutoNum type="arabicPeriod"/>
            </a:pPr>
            <a:r>
              <a:rPr lang="es-MX" dirty="0"/>
              <a:t>SISTEMAS BRÓKER ADAPTADORES</a:t>
            </a:r>
          </a:p>
          <a:p>
            <a:pPr marL="457200" indent="-457200">
              <a:buAutoNum type="arabicPeriod"/>
            </a:pPr>
            <a:r>
              <a:rPr lang="es-MX" dirty="0"/>
              <a:t>SISTEMAS BRÓKER NEGOCIANTES</a:t>
            </a:r>
          </a:p>
          <a:p>
            <a:pPr marL="457200" indent="-457200">
              <a:buAutoNum type="arabicPeriod"/>
            </a:pPr>
            <a:r>
              <a:rPr lang="es-MX" dirty="0"/>
              <a:t>SISTEMAS BRÓKER CALBACK</a:t>
            </a:r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876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Patron de Arquitectura Broker">
            <a:extLst>
              <a:ext uri="{FF2B5EF4-FFF2-40B4-BE49-F238E27FC236}">
                <a16:creationId xmlns:a16="http://schemas.microsoft.com/office/drawing/2014/main" id="{879A37BB-8EC7-4A80-958A-DDDEBCED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448" y="873252"/>
            <a:ext cx="9087104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Qué es un Broker? Primeros pasos para invertir | Tio Mercado">
            <a:extLst>
              <a:ext uri="{FF2B5EF4-FFF2-40B4-BE49-F238E27FC236}">
                <a16:creationId xmlns:a16="http://schemas.microsoft.com/office/drawing/2014/main" id="{1D399AAF-EAAF-4D20-BDF0-FF0D0C74D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" b="9573"/>
          <a:stretch/>
        </p:blipFill>
        <p:spPr bwMode="auto">
          <a:xfrm>
            <a:off x="870204" y="873252"/>
            <a:ext cx="10451592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atrón de diseño BROKER - ppt descargar">
            <a:extLst>
              <a:ext uri="{FF2B5EF4-FFF2-40B4-BE49-F238E27FC236}">
                <a16:creationId xmlns:a16="http://schemas.microsoft.com/office/drawing/2014/main" id="{49D0C085-7062-4FF6-BC1F-F7DC6A2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atrón de diseño BROKER - ppt descargar">
            <a:extLst>
              <a:ext uri="{FF2B5EF4-FFF2-40B4-BE49-F238E27FC236}">
                <a16:creationId xmlns:a16="http://schemas.microsoft.com/office/drawing/2014/main" id="{16229DFB-978F-41AD-A02B-08C4CCDAA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6" b="23556"/>
          <a:stretch/>
        </p:blipFill>
        <p:spPr bwMode="auto">
          <a:xfrm>
            <a:off x="870204" y="873252"/>
            <a:ext cx="10451592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3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Patrón de diseño BROKER - ppt descargar">
            <a:extLst>
              <a:ext uri="{FF2B5EF4-FFF2-40B4-BE49-F238E27FC236}">
                <a16:creationId xmlns:a16="http://schemas.microsoft.com/office/drawing/2014/main" id="{0D31C429-B762-45E0-BF94-215C9315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7C05DD-F4E0-4313-9B47-8038F94B1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6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FBBC-0C68-45EF-B4F9-EF17D2AE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0" y="580661"/>
            <a:ext cx="9448800" cy="1825096"/>
          </a:xfrm>
        </p:spPr>
        <p:txBody>
          <a:bodyPr/>
          <a:lstStyle/>
          <a:p>
            <a:r>
              <a:rPr lang="es-CO" dirty="0"/>
              <a:t>ELEMENTOS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D62D3-A29F-41CE-95E6-B1961DCD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58312"/>
            <a:ext cx="9448800" cy="28961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CO" dirty="0"/>
              <a:t>SERVIDOR</a:t>
            </a:r>
          </a:p>
          <a:p>
            <a:pPr marL="457200" indent="-457200">
              <a:buAutoNum type="arabicPeriod"/>
            </a:pPr>
            <a:r>
              <a:rPr lang="es-CO" dirty="0"/>
              <a:t>CLIENTES</a:t>
            </a:r>
          </a:p>
          <a:p>
            <a:pPr marL="457200" indent="-457200">
              <a:buAutoNum type="arabicPeriod"/>
            </a:pPr>
            <a:r>
              <a:rPr lang="es-CO" dirty="0"/>
              <a:t>BROKERS</a:t>
            </a:r>
          </a:p>
          <a:p>
            <a:pPr marL="457200" indent="-457200">
              <a:buAutoNum type="arabicPeriod"/>
            </a:pPr>
            <a:r>
              <a:rPr lang="es-CO" dirty="0"/>
              <a:t>PUENTES “BRIGDE”</a:t>
            </a:r>
          </a:p>
          <a:p>
            <a:pPr marL="457200" indent="-457200">
              <a:buAutoNum type="arabicPeriod"/>
            </a:pPr>
            <a:r>
              <a:rPr lang="es-CO" dirty="0"/>
              <a:t>PROXY-CLIENTE</a:t>
            </a:r>
          </a:p>
          <a:p>
            <a:pPr marL="457200" indent="-457200">
              <a:buAutoNum type="arabicPeriod"/>
            </a:pPr>
            <a:r>
              <a:rPr lang="es-CO" dirty="0"/>
              <a:t>PROXY-SERVIDOR </a:t>
            </a:r>
          </a:p>
        </p:txBody>
      </p:sp>
    </p:spTree>
    <p:extLst>
      <p:ext uri="{BB962C8B-B14F-4D97-AF65-F5344CB8AC3E}">
        <p14:creationId xmlns:p14="http://schemas.microsoft.com/office/powerpoint/2010/main" val="176319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1ED01D-A5CB-4E8C-A806-01AA3FB3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8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912C7D-CA1F-48D7-9C5F-9AA88A38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9603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9B41290392B4D8473694BEC0FE46D" ma:contentTypeVersion="2" ma:contentTypeDescription="Crear nuevo documento." ma:contentTypeScope="" ma:versionID="f59fce7c0e55d9e300988d9be42bc850">
  <xsd:schema xmlns:xsd="http://www.w3.org/2001/XMLSchema" xmlns:xs="http://www.w3.org/2001/XMLSchema" xmlns:p="http://schemas.microsoft.com/office/2006/metadata/properties" xmlns:ns3="8dac02aa-204e-43e0-a1ab-01b733ed0753" targetNamespace="http://schemas.microsoft.com/office/2006/metadata/properties" ma:root="true" ma:fieldsID="26a25ed2ea7783f8538426196ca37143" ns3:_="">
    <xsd:import namespace="8dac02aa-204e-43e0-a1ab-01b733ed07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c02aa-204e-43e0-a1ab-01b733ed0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CDD28F-3021-4844-8A79-4261336904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ac02aa-204e-43e0-a1ab-01b733ed0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485C06-A836-4B9E-B596-B56DA89441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C82DF2-28CF-4254-B0CC-7F70E80D0575}">
  <ds:schemaRefs>
    <ds:schemaRef ds:uri="http://schemas.openxmlformats.org/package/2006/metadata/core-properties"/>
    <ds:schemaRef ds:uri="8dac02aa-204e-43e0-a1ab-01b733ed0753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112</Words>
  <Application>Microsoft Office PowerPoint</Application>
  <PresentationFormat>Panorámica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Estela de condensación</vt:lpstr>
      <vt:lpstr>PATRÓN DE ARQUITECTURA BRÓKER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ELEMENTOS</vt:lpstr>
      <vt:lpstr>Presentación de PowerPoint</vt:lpstr>
      <vt:lpstr>Presentación de PowerPoint</vt:lpstr>
      <vt:lpstr>Presentación de PowerPoint</vt:lpstr>
      <vt:lpstr>PUENTES</vt:lpstr>
      <vt:lpstr>Relaciones y restricciones </vt:lpstr>
      <vt:lpstr>Variaciones del patrón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ARQUITECTURA BRÓKER</dc:title>
  <dc:creator>Mariana</dc:creator>
  <cp:lastModifiedBy>Mariana</cp:lastModifiedBy>
  <cp:revision>4</cp:revision>
  <dcterms:created xsi:type="dcterms:W3CDTF">2020-09-21T01:19:29Z</dcterms:created>
  <dcterms:modified xsi:type="dcterms:W3CDTF">2020-09-21T02:35:31Z</dcterms:modified>
</cp:coreProperties>
</file>