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9" r:id="rId3"/>
    <p:sldId id="262" r:id="rId4"/>
    <p:sldId id="273" r:id="rId5"/>
    <p:sldId id="308" r:id="rId6"/>
    <p:sldId id="280" r:id="rId7"/>
    <p:sldId id="312" r:id="rId8"/>
    <p:sldId id="317" r:id="rId9"/>
    <p:sldId id="313" r:id="rId10"/>
    <p:sldId id="316" r:id="rId11"/>
    <p:sldId id="319" r:id="rId12"/>
    <p:sldId id="318" r:id="rId13"/>
    <p:sldId id="314" r:id="rId14"/>
    <p:sldId id="315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Varela Round" panose="00000500000000000000" pitchFamily="2" charset="-79"/>
      <p:regular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B29A4-21DA-4577-8D5C-CF164B1731D9}">
  <a:tblStyle styleId="{C5BB29A4-21DA-4577-8D5C-CF164B173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048" autoAdjust="0"/>
  </p:normalViewPr>
  <p:slideViewPr>
    <p:cSldViewPr snapToGrid="0">
      <p:cViewPr varScale="1">
        <p:scale>
          <a:sx n="65" d="100"/>
          <a:sy n="65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3704b5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3704b5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Bom dia! Nós vamos apresentar o trabalho que desenvolvemos para o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D97DB"/>
                </a:solidFill>
                <a:effectLst/>
                <a:uLnTx/>
                <a:uFillTx/>
                <a:latin typeface="Bebas Neue"/>
                <a:sym typeface="Bebas Neue"/>
              </a:rPr>
              <a:t>Brain Age Prediction Challenge using diffusion MRI structural connectivity features.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Estando o modelo completamente desenvolvido, procedeu-se ao treino do mesmo durante 180 épocas e com os seguintes parâmetros: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Learning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Rate: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0.001 com uso do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scheduler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ReduceLROnPlateau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factor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0.95 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patient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70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Função de perda: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L1Loss ();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Batch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Size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1. Sempre que se aumentava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batch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size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mesmo que fosse para 2, 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aumentava consideravelmente, pelo que 1 foi o valor escolhido, proporcionando melhores resultados, ou seja, menores valores de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Otimizador</a:t>
            </a:r>
            <a:r>
              <a:rPr lang="pt-PT" sz="18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AdamW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pois, após terem sido testados todos os optimizadores existentes no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PyTorch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este foi sem dúvidas o que levou a melhores desempenhos do modelo.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 resultado do treino está representado nesta Figura, onde é visível uma diminuição da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do treino, assim como a interseção da curva do treino com a de validação, aproximadamente ao fim de 90 épocas.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Verifica-se também que o valor mínimo de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foi de 5.895 anos, o que é um valor muito bom para este tipo de aplicações. Relativamente à variação da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learning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rate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efetuada pelo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scheduler¸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verifica-se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que este apenas diminuiu 0.00005 após aproximadamente 130 épocas.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5974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Estando o modelo treinado, foi possível utilizá-lo para a previsão de idades de 28 pacientes. Os resultados estão aqui apresentados, onde é visível uma boa generalização das idades, que variam de aproximadamente 15.2 a 83.8 anos. É também de realçar que a submissão do ficheiro CSV no </a:t>
            </a:r>
            <a:r>
              <a:rPr lang="pt-PT" sz="11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Kaggle</a:t>
            </a:r>
            <a:r>
              <a:rPr lang="pt-PT" sz="11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resultou num </a:t>
            </a:r>
            <a:r>
              <a:rPr lang="pt-PT" sz="11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score </a:t>
            </a:r>
            <a:r>
              <a:rPr lang="pt-PT" sz="1100" i="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cujo melhor resultado é</a:t>
            </a:r>
            <a:r>
              <a:rPr lang="pt-PT" sz="1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5.58130, sendo este valor ainda inferior ao valor mínimo de </a:t>
            </a:r>
            <a:r>
              <a:rPr lang="pt-PT" sz="11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1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apresentado pela rede.</a:t>
            </a:r>
            <a:endParaRPr lang="pt-PT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528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Por último, após ter sido desenvolvido e testado o modelo, procedeu-se a uma análise de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importance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de forma a determinar quais as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o modelo considerou mais importantes para fazer a previsão das idades. Para tal, recorreu-se à função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Permutation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existente na biblioteca do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Captum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Esta consiste numa abordagem baseada em perturbação para calcular a atribuição, que toma cada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de input, permuta os seus valores dentro de um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batch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calcula a diferença entre os outputs originais e os misturados para essa determinada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batch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Essa diferença significa a importância da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para 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permutada.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Nesta Figura estão representadas as 20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mais importantes (negativa ou positivamente), segundo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Permutation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com a legenda numérica e com a legenda por extenso, respetivamente.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Podemos ver que as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mais importantes positivamente são: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70 e 76: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Paracentral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lobule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 e Lenticular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pallidum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75 e 77: Lenticular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pallidum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 e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Thalamus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70 e 71: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Paracentral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lobule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 e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Caudate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71 e 75: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Caudate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 e Lenticular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pallidum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70 e 74: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Paracentral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lobule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 e Lenticular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putamen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Tendo em conta essas relações, verifica-se que essas regiões cerebrais próximas entre si relacionam-se todas umas com as outras. Assim, é visível uma forte relação entre as regiões 70 a 77. Relativamente às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que mais influenciam negativamente o modelo, entre as 20 apresentadas, verifica-se que a mais influente e a única presente na Figura é a conexão entre as regiões 5 e 71, ou seja, entre Superior frontal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gyrus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orbital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part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 e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Caudate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L. 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Relativamente às regiões que mais aparecem nas conexões importantes para o modelo, estas correspondem às regiões 70 (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Paracentral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lobule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R) e 71 (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Caudate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nucleus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L), pelo que é possível concluir que estas regiões apresentam conexões com várias regiões, sendo essas conexões importantes para a previsão da idade de um indivíduo.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615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 desenvolvimento deste trabalho existiram algumas limitações no desenvolvimento do modelo, nomeadamente a dificuldade em diminuir 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mesmo tendo sido testadas diversas combinações de várias arquiteturas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hiperparâmetros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158750" indent="0" algn="just">
              <a:lnSpc>
                <a:spcPct val="150000"/>
              </a:lnSpc>
              <a:spcAft>
                <a:spcPts val="12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875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Como propostas de melhoria sugere-se a incorporação de novas arquiteturas e o desenvolvimento de novos modelos. Como o grupo se focou mais no modelo 8, e não tanto nos restantes, poderá ter perdido oportunidade de melhorar esses modelos e obter melhores resultados relativamente aos apresentados. Inclusive, deveriam ter sido mais explorados os modelos que usam todos os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não apenas os de conetividade cerebral, pois seria de esperar que estes melhorassem os resultados obtidos, apesar de na prática, não se ter alcançado essa meta.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31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3704b5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3704b5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Obrigada a todos e estamos disponíveis para questões!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0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Aqui estão apresentados os conteúdos que iremos abordar neste apresentação (dizer cada um dos números).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Começando pela metodologia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 forma a desenvolver e otimizar um modelo de aprendizagem profunda capaz de prever a idade do cérebro a partir de características de conetividade estrutural, foram testados 8 modelos descritos neste slide, identificados neste slide com o seu nome e o seu input em baixo.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Entre todos esses modelos, os modelos 1 e 2 foram descartados numa fase inicial (CLICK), pois, após terem sido efetuadas várias tentativas, os resultados não eram satisfatórios, pois os modelos apresentavam uma incapacidade em aprender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provavelmente devido ao facto das matrizes serem muito esparsas.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Assim sendo, o grupo focou-se bastante nos modelos 3 a 5, por conter também os atributos do sexo e da educação, ambos importantes para o treino do modelo. Contudo, durante o desenvolvimento destes, verificou-se os modelos estavam sempre a prever valores perto da média das idades, devido à inexistência de relação entre os atributos e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label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 De forma a confirmar se o problema seria mesmo esse, o grupo desenvolveu os modelos 6 a 8, semelhantes aos modelos 3 a 5, mas apenas com os vetores 1D como input, o que eliminaria qualquer problema associado à concatenação destes dados com os dos outros atributos. 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 os modelos 6 a 8 obtiveram-se resultados muito melhores, no sentido em que os modelos estavam a generalizar melhor em vez de tender para a média das idades. Assim sendo, de facto estava comprovada a existência de um problema associado à troca de posições. De forma a solucionar este problema, procedeu-se à junção dos vetores 1D com as restantes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sex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education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num único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dataframe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A partir deste, os dados de input foram convertidos num único tensor, evitando possíveis trocas que pudessem ocorrer. 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15875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Tendo esse problema sido resolvido, o grupo voltou a focar-se nos modelos 3 a 5, por conter também os atributos do sexo e da educação, que seria de esperar que fossem importantes para o treino do modelo. Após várias tentativas de melhoramento de cada um destes, com diversas alterações da rede e dos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hiperparâmetros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verificou-se que o melhor modelo, com maior generalização e menor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era o modelo 5. Contudo, o modelo 5 apresentava claramente um pior desempenho quando comparado com o modelo 8, semelhante ao modelo 5, mas que apenas recebia como input os vetores 1D. Por este motivo (CLICK), o modelo utilizado para as submissões foi o modelo 8.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Passando agora para o pré-processamento dos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34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6669d21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6669d21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Como referido anteriormente, as matrizes de conetividade cerebral eram muito esparsas e simétricas, e por isso, foi primeiramente efetuado um tratamento de forma a obter apenas os valores da matriz correspondentes à matriz triangular superior exceto a diagonal, eliminando a redundância dos valores. Excluiu-se também a diagonal, porque obviamente a conexão entre uma região com ela própria é sempre 1. 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Após ter sido efetuado este processo, adicionou-se a um novo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dataframe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as colunas que não verificavam a seguinte condição: ter sempre o valor 0 para todos os pacientes. Este processo foi efetuado quer para os dados de treino quer para os dados de teste. O resultado foram 2 novos ficheiros CSV com a seguinte estrutura: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“train_dataset.csv”: contém 112 linhas (pacientes) e 1206 colunas (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)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uma com o id do paciente,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label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 idade, o respetivo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sex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education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1202 colunas vindas da matriz e que não verificavam a condição;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“test_dataset.csv”: contém 28 linhas e 1205 colunas, uma com o id do paciente, o respetivo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sex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education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1202 colunas vindas da matriz e que não verificavam a condição.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Nestes 2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datasets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para os valores de conetividade dos vetores também foi efetuada uma normalização por coluna. Isto porque, apesar dos valores dos vetores 1D já estarem entre 0 e 1, verificou-se que existiam conexões com valores muito baixos relativamente às outras, o que faz com que, ao modelar, esses valores comparados com os mais altos tendessem para 0. Deste modo, para esses valores mais baixos não haveria discriminação entre os sujeitos. 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pt-PT" sz="18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Por último, para o treino do modelo criou-se um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dataloader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que não continha as colunas do id, do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sex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da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education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A coluna do id não foi considerada, porque não apresenta nenhuma relação nem com os dados de input nem com o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label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pt-PT" sz="1800" i="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já as outras 2 não foram utilizadas porque levaram a piores desempenhos do modelo.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Passando agora para a Descrição do modelo desenvolvido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54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Nesta figura está representada a arquitetura do modelo desenvolvido, que é uma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Fully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Connected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Net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uma rede neuronal pré-definida no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Monai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Esta consiste em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layers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totalmente conectadas compostas por uma sequência de camadas lineares com ativação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dropout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A partir dessa rede já existente, foram-lhe passados os seguintes argumentos (apontar para a figura com o rato):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in_channels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1202, correspondentes às 1202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obtidas a partir das matrizes iniciais;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out_channels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1;</a:t>
            </a:r>
            <a:endParaRPr lang="pt-P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hidden_channels</a:t>
            </a:r>
            <a:r>
              <a:rPr lang="en-US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3 </a:t>
            </a:r>
            <a:r>
              <a:rPr lang="en-US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hidden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layers¸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os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valores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10, 20 e 10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como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output;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dropout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0.2;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b="1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activation</a:t>
            </a:r>
            <a:r>
              <a:rPr lang="pt-PT" sz="18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;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No final, obteve-se a rede com um total de 12.474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learning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parameters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pt-PT" sz="1800" i="1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pt-PT" sz="1800" i="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Todos estes argumentos foram escolhidos após várias tentativas com muitos outros, por exemplo nas funções de ativação, testaram-se outras como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LeakyReLU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mas todas estas levavam a piores desempenhos do modelo, que se traduziam em valores de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loss</a:t>
            </a:r>
            <a:r>
              <a:rPr lang="pt-PT" sz="180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superiores, nomeadamente 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LeakyReLU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E por isso optamos por usar a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PReLU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que é a utilizada por defeito na rede do </a:t>
            </a:r>
            <a:r>
              <a:rPr lang="pt-PT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monai</a:t>
            </a:r>
            <a:r>
              <a:rPr lang="pt-PT" sz="18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0194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Passando agora para a apresentação dos resultados e discussão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89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6875" y="1454100"/>
            <a:ext cx="4399800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46875" y="3716088"/>
            <a:ext cx="4399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3100" y="0"/>
            <a:ext cx="0" cy="18441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6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6"/>
          <p:cNvCxnSpPr/>
          <p:nvPr/>
        </p:nvCxnSpPr>
        <p:spPr>
          <a:xfrm rot="10800000">
            <a:off x="7820700" y="539400"/>
            <a:ext cx="13233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576738" y="2625025"/>
            <a:ext cx="59904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76863" y="3570925"/>
            <a:ext cx="5990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13100" y="0"/>
            <a:ext cx="0" cy="2522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1647600" y="4604100"/>
            <a:ext cx="7496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720750" y="171237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738" y="2141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/>
          </p:nvPr>
        </p:nvSpPr>
        <p:spPr>
          <a:xfrm>
            <a:off x="3267612" y="171237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3267607" y="2141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20750" y="322192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720713" y="3653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267612" y="322192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267582" y="3653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/>
          </p:nvPr>
        </p:nvSpPr>
        <p:spPr>
          <a:xfrm>
            <a:off x="5814481" y="171237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3"/>
          </p:nvPr>
        </p:nvSpPr>
        <p:spPr>
          <a:xfrm>
            <a:off x="5814483" y="2141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4"/>
          </p:nvPr>
        </p:nvSpPr>
        <p:spPr>
          <a:xfrm>
            <a:off x="5814481" y="3221925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814458" y="3653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750" y="128127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267625" y="128127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14500" y="128127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 hasCustomPrompt="1"/>
          </p:nvPr>
        </p:nvSpPr>
        <p:spPr>
          <a:xfrm>
            <a:off x="720750" y="279082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0" hasCustomPrompt="1"/>
          </p:nvPr>
        </p:nvSpPr>
        <p:spPr>
          <a:xfrm>
            <a:off x="3267625" y="279082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4500" y="2790825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4729500" y="547175"/>
            <a:ext cx="44145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539375"/>
            <a:ext cx="77109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0" y="4608525"/>
            <a:ext cx="4574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430900" y="-75"/>
            <a:ext cx="0" cy="1138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 idx="2"/>
          </p:nvPr>
        </p:nvSpPr>
        <p:spPr>
          <a:xfrm>
            <a:off x="1101225" y="198907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1101225" y="2398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3"/>
          </p:nvPr>
        </p:nvSpPr>
        <p:spPr>
          <a:xfrm>
            <a:off x="3578949" y="198907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4"/>
          </p:nvPr>
        </p:nvSpPr>
        <p:spPr>
          <a:xfrm>
            <a:off x="3578950" y="2398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5"/>
          </p:nvPr>
        </p:nvSpPr>
        <p:spPr>
          <a:xfrm>
            <a:off x="1101225" y="349872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6"/>
          </p:nvPr>
        </p:nvSpPr>
        <p:spPr>
          <a:xfrm>
            <a:off x="1101225" y="39078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7"/>
          </p:nvPr>
        </p:nvSpPr>
        <p:spPr>
          <a:xfrm>
            <a:off x="3578997" y="349872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8"/>
          </p:nvPr>
        </p:nvSpPr>
        <p:spPr>
          <a:xfrm>
            <a:off x="3579047" y="39078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 idx="9"/>
          </p:nvPr>
        </p:nvSpPr>
        <p:spPr>
          <a:xfrm>
            <a:off x="6056775" y="198907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3"/>
          </p:nvPr>
        </p:nvSpPr>
        <p:spPr>
          <a:xfrm>
            <a:off x="6056777" y="2398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 idx="14"/>
          </p:nvPr>
        </p:nvSpPr>
        <p:spPr>
          <a:xfrm>
            <a:off x="6056775" y="3498725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15"/>
          </p:nvPr>
        </p:nvSpPr>
        <p:spPr>
          <a:xfrm>
            <a:off x="6056775" y="39078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5" name="Google Shape;185;p30"/>
          <p:cNvCxnSpPr/>
          <p:nvPr/>
        </p:nvCxnSpPr>
        <p:spPr>
          <a:xfrm>
            <a:off x="8430888" y="1870575"/>
            <a:ext cx="0" cy="3271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4"/>
          <p:cNvCxnSpPr/>
          <p:nvPr/>
        </p:nvCxnSpPr>
        <p:spPr>
          <a:xfrm>
            <a:off x="0" y="4608525"/>
            <a:ext cx="6203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4"/>
          <p:cNvCxnSpPr/>
          <p:nvPr/>
        </p:nvCxnSpPr>
        <p:spPr>
          <a:xfrm>
            <a:off x="713100" y="0"/>
            <a:ext cx="0" cy="18441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5"/>
          <p:cNvCxnSpPr/>
          <p:nvPr/>
        </p:nvCxnSpPr>
        <p:spPr>
          <a:xfrm>
            <a:off x="713100" y="0"/>
            <a:ext cx="0" cy="11238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8430900" y="1872300"/>
            <a:ext cx="0" cy="3271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1850"/>
            <a:ext cx="77178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76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ctrTitle"/>
          </p:nvPr>
        </p:nvSpPr>
        <p:spPr>
          <a:xfrm>
            <a:off x="884401" y="1151826"/>
            <a:ext cx="4686519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</a:rPr>
              <a:t>Brain Age Prediction Challenge using diffusion MRI structural connectivity features</a:t>
            </a:r>
            <a:endParaRPr lang="pt-PT" sz="2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27" name="Google Shape;227;p41"/>
          <p:cNvGrpSpPr/>
          <p:nvPr/>
        </p:nvGrpSpPr>
        <p:grpSpPr>
          <a:xfrm>
            <a:off x="5570920" y="975440"/>
            <a:ext cx="2195563" cy="2524527"/>
            <a:chOff x="1512725" y="238125"/>
            <a:chExt cx="4539100" cy="5219200"/>
          </a:xfrm>
        </p:grpSpPr>
        <p:sp>
          <p:nvSpPr>
            <p:cNvPr id="228" name="Google Shape;228;p41"/>
            <p:cNvSpPr/>
            <p:nvPr/>
          </p:nvSpPr>
          <p:spPr>
            <a:xfrm>
              <a:off x="2379600" y="747800"/>
              <a:ext cx="3162525" cy="2258950"/>
            </a:xfrm>
            <a:custGeom>
              <a:avLst/>
              <a:gdLst/>
              <a:ahLst/>
              <a:cxnLst/>
              <a:rect l="l" t="t" r="r" b="b"/>
              <a:pathLst>
                <a:path w="126501" h="90358" extrusionOk="0">
                  <a:moveTo>
                    <a:pt x="32392" y="64294"/>
                  </a:moveTo>
                  <a:cubicBezTo>
                    <a:pt x="53334" y="71210"/>
                    <a:pt x="78452" y="66643"/>
                    <a:pt x="101122" y="79756"/>
                  </a:cubicBezTo>
                  <a:cubicBezTo>
                    <a:pt x="119487" y="90357"/>
                    <a:pt x="126501" y="74472"/>
                    <a:pt x="126501" y="60249"/>
                  </a:cubicBezTo>
                  <a:cubicBezTo>
                    <a:pt x="126501" y="26814"/>
                    <a:pt x="98643" y="0"/>
                    <a:pt x="65404" y="0"/>
                  </a:cubicBezTo>
                  <a:cubicBezTo>
                    <a:pt x="46517" y="0"/>
                    <a:pt x="29326" y="8677"/>
                    <a:pt x="18040" y="22312"/>
                  </a:cubicBezTo>
                  <a:cubicBezTo>
                    <a:pt x="1" y="44135"/>
                    <a:pt x="12723" y="57835"/>
                    <a:pt x="32392" y="64294"/>
                  </a:cubicBezTo>
                  <a:close/>
                  <a:moveTo>
                    <a:pt x="100829" y="61391"/>
                  </a:moveTo>
                  <a:cubicBezTo>
                    <a:pt x="90390" y="56922"/>
                    <a:pt x="79561" y="54834"/>
                    <a:pt x="67981" y="53497"/>
                  </a:cubicBezTo>
                  <a:cubicBezTo>
                    <a:pt x="58227" y="52355"/>
                    <a:pt x="46810" y="51866"/>
                    <a:pt x="37481" y="48800"/>
                  </a:cubicBezTo>
                  <a:cubicBezTo>
                    <a:pt x="27989" y="45701"/>
                    <a:pt x="26162" y="37187"/>
                    <a:pt x="30631" y="32718"/>
                  </a:cubicBezTo>
                  <a:cubicBezTo>
                    <a:pt x="39177" y="22378"/>
                    <a:pt x="51964" y="16310"/>
                    <a:pt x="65404" y="16310"/>
                  </a:cubicBezTo>
                  <a:cubicBezTo>
                    <a:pt x="87977" y="16310"/>
                    <a:pt x="107385" y="33273"/>
                    <a:pt x="109897" y="55389"/>
                  </a:cubicBezTo>
                  <a:cubicBezTo>
                    <a:pt x="110582" y="61228"/>
                    <a:pt x="105265" y="63283"/>
                    <a:pt x="100829" y="61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3033625" y="1155550"/>
              <a:ext cx="2110550" cy="1174325"/>
            </a:xfrm>
            <a:custGeom>
              <a:avLst/>
              <a:gdLst/>
              <a:ahLst/>
              <a:cxnLst/>
              <a:rect l="l" t="t" r="r" b="b"/>
              <a:pathLst>
                <a:path w="84422" h="46973" extrusionOk="0">
                  <a:moveTo>
                    <a:pt x="41820" y="37187"/>
                  </a:moveTo>
                  <a:cubicBezTo>
                    <a:pt x="53400" y="38524"/>
                    <a:pt x="64229" y="40612"/>
                    <a:pt x="74668" y="45081"/>
                  </a:cubicBezTo>
                  <a:cubicBezTo>
                    <a:pt x="79104" y="46973"/>
                    <a:pt x="84421" y="44918"/>
                    <a:pt x="83736" y="39079"/>
                  </a:cubicBezTo>
                  <a:cubicBezTo>
                    <a:pt x="81224" y="16963"/>
                    <a:pt x="61816" y="0"/>
                    <a:pt x="39243" y="0"/>
                  </a:cubicBezTo>
                  <a:cubicBezTo>
                    <a:pt x="25803" y="0"/>
                    <a:pt x="13016" y="6068"/>
                    <a:pt x="4470" y="16408"/>
                  </a:cubicBezTo>
                  <a:cubicBezTo>
                    <a:pt x="1" y="20877"/>
                    <a:pt x="1828" y="29391"/>
                    <a:pt x="11320" y="32490"/>
                  </a:cubicBezTo>
                  <a:cubicBezTo>
                    <a:pt x="20649" y="35556"/>
                    <a:pt x="32066" y="36045"/>
                    <a:pt x="41820" y="37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1516800" y="340050"/>
              <a:ext cx="4433075" cy="5015325"/>
            </a:xfrm>
            <a:custGeom>
              <a:avLst/>
              <a:gdLst/>
              <a:ahLst/>
              <a:cxnLst/>
              <a:rect l="l" t="t" r="r" b="b"/>
              <a:pathLst>
                <a:path w="177323" h="200613" extrusionOk="0">
                  <a:moveTo>
                    <a:pt x="66904" y="80604"/>
                  </a:moveTo>
                  <a:cubicBezTo>
                    <a:pt x="47235" y="74145"/>
                    <a:pt x="34513" y="60445"/>
                    <a:pt x="52552" y="38622"/>
                  </a:cubicBezTo>
                  <a:cubicBezTo>
                    <a:pt x="63838" y="24987"/>
                    <a:pt x="81029" y="16310"/>
                    <a:pt x="99916" y="16310"/>
                  </a:cubicBezTo>
                  <a:cubicBezTo>
                    <a:pt x="133155" y="16310"/>
                    <a:pt x="161013" y="43124"/>
                    <a:pt x="161013" y="76559"/>
                  </a:cubicBezTo>
                  <a:cubicBezTo>
                    <a:pt x="161013" y="90782"/>
                    <a:pt x="153999" y="106667"/>
                    <a:pt x="135634" y="96066"/>
                  </a:cubicBezTo>
                  <a:cubicBezTo>
                    <a:pt x="112964" y="82953"/>
                    <a:pt x="87846" y="87520"/>
                    <a:pt x="66904" y="80604"/>
                  </a:cubicBezTo>
                  <a:close/>
                  <a:moveTo>
                    <a:pt x="165971" y="116356"/>
                  </a:moveTo>
                  <a:cubicBezTo>
                    <a:pt x="173147" y="104743"/>
                    <a:pt x="177323" y="91108"/>
                    <a:pt x="177323" y="76559"/>
                  </a:cubicBezTo>
                  <a:cubicBezTo>
                    <a:pt x="177323" y="34447"/>
                    <a:pt x="142485" y="0"/>
                    <a:pt x="99916" y="0"/>
                  </a:cubicBezTo>
                  <a:cubicBezTo>
                    <a:pt x="57347" y="0"/>
                    <a:pt x="22541" y="34447"/>
                    <a:pt x="22541" y="76559"/>
                  </a:cubicBezTo>
                  <a:cubicBezTo>
                    <a:pt x="22541" y="84780"/>
                    <a:pt x="14582" y="97077"/>
                    <a:pt x="9820" y="103699"/>
                  </a:cubicBezTo>
                  <a:cubicBezTo>
                    <a:pt x="1" y="117367"/>
                    <a:pt x="6590" y="126696"/>
                    <a:pt x="27369" y="126696"/>
                  </a:cubicBezTo>
                  <a:lnTo>
                    <a:pt x="27369" y="152205"/>
                  </a:lnTo>
                  <a:cubicBezTo>
                    <a:pt x="27369" y="163654"/>
                    <a:pt x="36861" y="173049"/>
                    <a:pt x="48441" y="173049"/>
                  </a:cubicBezTo>
                  <a:cubicBezTo>
                    <a:pt x="75777" y="173049"/>
                    <a:pt x="78321" y="174941"/>
                    <a:pt x="79985" y="200613"/>
                  </a:cubicBezTo>
                  <a:lnTo>
                    <a:pt x="148487" y="200613"/>
                  </a:lnTo>
                  <a:cubicBezTo>
                    <a:pt x="146236" y="166525"/>
                    <a:pt x="147410" y="146235"/>
                    <a:pt x="165971" y="116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1512725" y="238125"/>
              <a:ext cx="4539100" cy="5219200"/>
            </a:xfrm>
            <a:custGeom>
              <a:avLst/>
              <a:gdLst/>
              <a:ahLst/>
              <a:cxnLst/>
              <a:rect l="l" t="t" r="r" b="b"/>
              <a:pathLst>
                <a:path w="181564" h="208768" extrusionOk="0">
                  <a:moveTo>
                    <a:pt x="100079" y="0"/>
                  </a:moveTo>
                  <a:cubicBezTo>
                    <a:pt x="78419" y="0"/>
                    <a:pt x="57999" y="8416"/>
                    <a:pt x="42570" y="23649"/>
                  </a:cubicBezTo>
                  <a:cubicBezTo>
                    <a:pt x="27108" y="38948"/>
                    <a:pt x="18627" y="59172"/>
                    <a:pt x="18627" y="80636"/>
                  </a:cubicBezTo>
                  <a:cubicBezTo>
                    <a:pt x="18627" y="85790"/>
                    <a:pt x="14256" y="94826"/>
                    <a:pt x="6688" y="105395"/>
                  </a:cubicBezTo>
                  <a:cubicBezTo>
                    <a:pt x="1" y="114691"/>
                    <a:pt x="914" y="121183"/>
                    <a:pt x="2871" y="124999"/>
                  </a:cubicBezTo>
                  <a:cubicBezTo>
                    <a:pt x="4959" y="129077"/>
                    <a:pt x="10276" y="133905"/>
                    <a:pt x="23455" y="134720"/>
                  </a:cubicBezTo>
                  <a:lnTo>
                    <a:pt x="23455" y="156282"/>
                  </a:lnTo>
                  <a:cubicBezTo>
                    <a:pt x="23455" y="170015"/>
                    <a:pt x="34741" y="181203"/>
                    <a:pt x="48604" y="181203"/>
                  </a:cubicBezTo>
                  <a:cubicBezTo>
                    <a:pt x="61522" y="181203"/>
                    <a:pt x="68209" y="181660"/>
                    <a:pt x="71340" y="184367"/>
                  </a:cubicBezTo>
                  <a:cubicBezTo>
                    <a:pt x="74374" y="187010"/>
                    <a:pt x="75320" y="193371"/>
                    <a:pt x="76103" y="204951"/>
                  </a:cubicBezTo>
                  <a:cubicBezTo>
                    <a:pt x="76233" y="207104"/>
                    <a:pt x="77995" y="208767"/>
                    <a:pt x="80148" y="208767"/>
                  </a:cubicBezTo>
                  <a:lnTo>
                    <a:pt x="148650" y="208767"/>
                  </a:lnTo>
                  <a:cubicBezTo>
                    <a:pt x="149791" y="208767"/>
                    <a:pt x="150868" y="208310"/>
                    <a:pt x="151618" y="207462"/>
                  </a:cubicBezTo>
                  <a:cubicBezTo>
                    <a:pt x="152401" y="206647"/>
                    <a:pt x="152792" y="205538"/>
                    <a:pt x="152727" y="204429"/>
                  </a:cubicBezTo>
                  <a:cubicBezTo>
                    <a:pt x="152009" y="193566"/>
                    <a:pt x="151781" y="186031"/>
                    <a:pt x="151944" y="179214"/>
                  </a:cubicBezTo>
                  <a:cubicBezTo>
                    <a:pt x="152009" y="176963"/>
                    <a:pt x="150215" y="175103"/>
                    <a:pt x="147965" y="175038"/>
                  </a:cubicBezTo>
                  <a:cubicBezTo>
                    <a:pt x="147944" y="175038"/>
                    <a:pt x="147924" y="175038"/>
                    <a:pt x="147903" y="175038"/>
                  </a:cubicBezTo>
                  <a:cubicBezTo>
                    <a:pt x="145680" y="175038"/>
                    <a:pt x="143854" y="176788"/>
                    <a:pt x="143789" y="179018"/>
                  </a:cubicBezTo>
                  <a:cubicBezTo>
                    <a:pt x="143626" y="185118"/>
                    <a:pt x="143789" y="191772"/>
                    <a:pt x="144311" y="200612"/>
                  </a:cubicBezTo>
                  <a:lnTo>
                    <a:pt x="83964" y="200612"/>
                  </a:lnTo>
                  <a:cubicBezTo>
                    <a:pt x="83149" y="190043"/>
                    <a:pt x="81811" y="182639"/>
                    <a:pt x="76658" y="178202"/>
                  </a:cubicBezTo>
                  <a:cubicBezTo>
                    <a:pt x="71112" y="173407"/>
                    <a:pt x="62370" y="173048"/>
                    <a:pt x="48604" y="173048"/>
                  </a:cubicBezTo>
                  <a:cubicBezTo>
                    <a:pt x="39243" y="173048"/>
                    <a:pt x="31609" y="165513"/>
                    <a:pt x="31609" y="156282"/>
                  </a:cubicBezTo>
                  <a:lnTo>
                    <a:pt x="31609" y="149105"/>
                  </a:lnTo>
                  <a:cubicBezTo>
                    <a:pt x="31838" y="149138"/>
                    <a:pt x="32066" y="149171"/>
                    <a:pt x="32295" y="149171"/>
                  </a:cubicBezTo>
                  <a:cubicBezTo>
                    <a:pt x="36046" y="149171"/>
                    <a:pt x="40874" y="150541"/>
                    <a:pt x="44592" y="152694"/>
                  </a:cubicBezTo>
                  <a:cubicBezTo>
                    <a:pt x="45245" y="153085"/>
                    <a:pt x="45930" y="153248"/>
                    <a:pt x="46615" y="153248"/>
                  </a:cubicBezTo>
                  <a:cubicBezTo>
                    <a:pt x="48050" y="153248"/>
                    <a:pt x="49420" y="152498"/>
                    <a:pt x="50170" y="151193"/>
                  </a:cubicBezTo>
                  <a:cubicBezTo>
                    <a:pt x="51279" y="149269"/>
                    <a:pt x="50627" y="146757"/>
                    <a:pt x="48670" y="145648"/>
                  </a:cubicBezTo>
                  <a:cubicBezTo>
                    <a:pt x="43744" y="142777"/>
                    <a:pt x="37448" y="141016"/>
                    <a:pt x="32295" y="141016"/>
                  </a:cubicBezTo>
                  <a:cubicBezTo>
                    <a:pt x="32066" y="141016"/>
                    <a:pt x="31838" y="141048"/>
                    <a:pt x="31609" y="141081"/>
                  </a:cubicBezTo>
                  <a:lnTo>
                    <a:pt x="31609" y="130773"/>
                  </a:lnTo>
                  <a:cubicBezTo>
                    <a:pt x="31609" y="128522"/>
                    <a:pt x="29783" y="126696"/>
                    <a:pt x="27532" y="126696"/>
                  </a:cubicBezTo>
                  <a:cubicBezTo>
                    <a:pt x="18366" y="126696"/>
                    <a:pt x="11874" y="124641"/>
                    <a:pt x="10113" y="121248"/>
                  </a:cubicBezTo>
                  <a:cubicBezTo>
                    <a:pt x="8841" y="118736"/>
                    <a:pt x="9950" y="114822"/>
                    <a:pt x="13310" y="110157"/>
                  </a:cubicBezTo>
                  <a:cubicBezTo>
                    <a:pt x="19442" y="101611"/>
                    <a:pt x="26782" y="89509"/>
                    <a:pt x="26782" y="80636"/>
                  </a:cubicBezTo>
                  <a:cubicBezTo>
                    <a:pt x="26782" y="40677"/>
                    <a:pt x="59663" y="8155"/>
                    <a:pt x="100079" y="8155"/>
                  </a:cubicBezTo>
                  <a:cubicBezTo>
                    <a:pt x="140527" y="8155"/>
                    <a:pt x="173408" y="40677"/>
                    <a:pt x="173408" y="80636"/>
                  </a:cubicBezTo>
                  <a:cubicBezTo>
                    <a:pt x="173408" y="93913"/>
                    <a:pt x="169689" y="106928"/>
                    <a:pt x="162643" y="118280"/>
                  </a:cubicBezTo>
                  <a:cubicBezTo>
                    <a:pt x="157522" y="126565"/>
                    <a:pt x="153608" y="134231"/>
                    <a:pt x="150737" y="141733"/>
                  </a:cubicBezTo>
                  <a:cubicBezTo>
                    <a:pt x="149954" y="143821"/>
                    <a:pt x="150998" y="146202"/>
                    <a:pt x="153086" y="146985"/>
                  </a:cubicBezTo>
                  <a:cubicBezTo>
                    <a:pt x="153575" y="147173"/>
                    <a:pt x="154075" y="147262"/>
                    <a:pt x="154567" y="147262"/>
                  </a:cubicBezTo>
                  <a:cubicBezTo>
                    <a:pt x="156207" y="147262"/>
                    <a:pt x="157743" y="146268"/>
                    <a:pt x="158370" y="144636"/>
                  </a:cubicBezTo>
                  <a:cubicBezTo>
                    <a:pt x="161045" y="137623"/>
                    <a:pt x="164731" y="130414"/>
                    <a:pt x="169592" y="122553"/>
                  </a:cubicBezTo>
                  <a:cubicBezTo>
                    <a:pt x="177420" y="109929"/>
                    <a:pt x="181563" y="95446"/>
                    <a:pt x="181563" y="80636"/>
                  </a:cubicBezTo>
                  <a:cubicBezTo>
                    <a:pt x="181563" y="59172"/>
                    <a:pt x="173049" y="38948"/>
                    <a:pt x="157620" y="23649"/>
                  </a:cubicBezTo>
                  <a:cubicBezTo>
                    <a:pt x="142191" y="8416"/>
                    <a:pt x="121738" y="0"/>
                    <a:pt x="10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2471750" y="645850"/>
              <a:ext cx="3172325" cy="2283425"/>
            </a:xfrm>
            <a:custGeom>
              <a:avLst/>
              <a:gdLst/>
              <a:ahLst/>
              <a:cxnLst/>
              <a:rect l="l" t="t" r="r" b="b"/>
              <a:pathLst>
                <a:path w="126893" h="91337" extrusionOk="0">
                  <a:moveTo>
                    <a:pt x="61718" y="8156"/>
                  </a:moveTo>
                  <a:cubicBezTo>
                    <a:pt x="93163" y="8156"/>
                    <a:pt x="118737" y="33338"/>
                    <a:pt x="118737" y="64327"/>
                  </a:cubicBezTo>
                  <a:cubicBezTo>
                    <a:pt x="118737" y="72874"/>
                    <a:pt x="116095" y="79887"/>
                    <a:pt x="112050" y="82236"/>
                  </a:cubicBezTo>
                  <a:cubicBezTo>
                    <a:pt x="110931" y="82878"/>
                    <a:pt x="109661" y="83200"/>
                    <a:pt x="108241" y="83200"/>
                  </a:cubicBezTo>
                  <a:cubicBezTo>
                    <a:pt x="105770" y="83200"/>
                    <a:pt x="102848" y="82226"/>
                    <a:pt x="99491" y="80278"/>
                  </a:cubicBezTo>
                  <a:cubicBezTo>
                    <a:pt x="85073" y="71993"/>
                    <a:pt x="70166" y="70427"/>
                    <a:pt x="55748" y="68959"/>
                  </a:cubicBezTo>
                  <a:cubicBezTo>
                    <a:pt x="46582" y="68013"/>
                    <a:pt x="37905" y="67133"/>
                    <a:pt x="29978" y="64523"/>
                  </a:cubicBezTo>
                  <a:cubicBezTo>
                    <a:pt x="19051" y="60935"/>
                    <a:pt x="12070" y="55520"/>
                    <a:pt x="10276" y="49290"/>
                  </a:cubicBezTo>
                  <a:cubicBezTo>
                    <a:pt x="8612" y="43614"/>
                    <a:pt x="11059" y="36796"/>
                    <a:pt x="17518" y="29000"/>
                  </a:cubicBezTo>
                  <a:cubicBezTo>
                    <a:pt x="28478" y="15756"/>
                    <a:pt x="44592" y="8156"/>
                    <a:pt x="61718" y="8156"/>
                  </a:cubicBezTo>
                  <a:close/>
                  <a:moveTo>
                    <a:pt x="61718" y="1"/>
                  </a:moveTo>
                  <a:cubicBezTo>
                    <a:pt x="42146" y="1"/>
                    <a:pt x="23748" y="8678"/>
                    <a:pt x="11222" y="23813"/>
                  </a:cubicBezTo>
                  <a:cubicBezTo>
                    <a:pt x="2969" y="33795"/>
                    <a:pt x="1" y="43124"/>
                    <a:pt x="2415" y="51573"/>
                  </a:cubicBezTo>
                  <a:cubicBezTo>
                    <a:pt x="5024" y="60576"/>
                    <a:pt x="13669" y="67720"/>
                    <a:pt x="27434" y="72254"/>
                  </a:cubicBezTo>
                  <a:cubicBezTo>
                    <a:pt x="36209" y="75157"/>
                    <a:pt x="45701" y="76136"/>
                    <a:pt x="54900" y="77082"/>
                  </a:cubicBezTo>
                  <a:cubicBezTo>
                    <a:pt x="68470" y="78452"/>
                    <a:pt x="82529" y="79920"/>
                    <a:pt x="95414" y="87357"/>
                  </a:cubicBezTo>
                  <a:cubicBezTo>
                    <a:pt x="100535" y="90293"/>
                    <a:pt x="104808" y="91337"/>
                    <a:pt x="108299" y="91337"/>
                  </a:cubicBezTo>
                  <a:cubicBezTo>
                    <a:pt x="111593" y="91337"/>
                    <a:pt x="114203" y="90423"/>
                    <a:pt x="116128" y="89314"/>
                  </a:cubicBezTo>
                  <a:cubicBezTo>
                    <a:pt x="122847" y="85400"/>
                    <a:pt x="126892" y="76070"/>
                    <a:pt x="126892" y="64327"/>
                  </a:cubicBezTo>
                  <a:cubicBezTo>
                    <a:pt x="126892" y="47104"/>
                    <a:pt x="120042" y="30925"/>
                    <a:pt x="107581" y="18757"/>
                  </a:cubicBezTo>
                  <a:cubicBezTo>
                    <a:pt x="95218" y="6655"/>
                    <a:pt x="78941" y="1"/>
                    <a:pt x="6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2969200" y="1053600"/>
              <a:ext cx="2270375" cy="1348050"/>
            </a:xfrm>
            <a:custGeom>
              <a:avLst/>
              <a:gdLst/>
              <a:ahLst/>
              <a:cxnLst/>
              <a:rect l="l" t="t" r="r" b="b"/>
              <a:pathLst>
                <a:path w="90815" h="53922" extrusionOk="0">
                  <a:moveTo>
                    <a:pt x="41820" y="8156"/>
                  </a:moveTo>
                  <a:cubicBezTo>
                    <a:pt x="62240" y="8156"/>
                    <a:pt x="80017" y="23716"/>
                    <a:pt x="82268" y="43614"/>
                  </a:cubicBezTo>
                  <a:cubicBezTo>
                    <a:pt x="82366" y="44527"/>
                    <a:pt x="82236" y="45114"/>
                    <a:pt x="81844" y="45408"/>
                  </a:cubicBezTo>
                  <a:cubicBezTo>
                    <a:pt x="81553" y="45631"/>
                    <a:pt x="81090" y="45763"/>
                    <a:pt x="80532" y="45763"/>
                  </a:cubicBezTo>
                  <a:cubicBezTo>
                    <a:pt x="80028" y="45763"/>
                    <a:pt x="79447" y="45655"/>
                    <a:pt x="78843" y="45408"/>
                  </a:cubicBezTo>
                  <a:cubicBezTo>
                    <a:pt x="66806" y="40254"/>
                    <a:pt x="54378" y="38329"/>
                    <a:pt x="44886" y="37220"/>
                  </a:cubicBezTo>
                  <a:cubicBezTo>
                    <a:pt x="42635" y="36959"/>
                    <a:pt x="40384" y="36731"/>
                    <a:pt x="38003" y="36502"/>
                  </a:cubicBezTo>
                  <a:cubicBezTo>
                    <a:pt x="30109" y="35752"/>
                    <a:pt x="21954" y="34937"/>
                    <a:pt x="15169" y="32719"/>
                  </a:cubicBezTo>
                  <a:cubicBezTo>
                    <a:pt x="11777" y="31577"/>
                    <a:pt x="9493" y="29554"/>
                    <a:pt x="8906" y="27173"/>
                  </a:cubicBezTo>
                  <a:cubicBezTo>
                    <a:pt x="8580" y="25738"/>
                    <a:pt x="8939" y="24335"/>
                    <a:pt x="9917" y="23357"/>
                  </a:cubicBezTo>
                  <a:cubicBezTo>
                    <a:pt x="10015" y="23291"/>
                    <a:pt x="10080" y="23194"/>
                    <a:pt x="10178" y="23096"/>
                  </a:cubicBezTo>
                  <a:cubicBezTo>
                    <a:pt x="18040" y="13603"/>
                    <a:pt x="29555" y="8156"/>
                    <a:pt x="41820" y="8156"/>
                  </a:cubicBezTo>
                  <a:close/>
                  <a:moveTo>
                    <a:pt x="41820" y="1"/>
                  </a:moveTo>
                  <a:cubicBezTo>
                    <a:pt x="27173" y="1"/>
                    <a:pt x="13408" y="6460"/>
                    <a:pt x="4013" y="17746"/>
                  </a:cubicBezTo>
                  <a:cubicBezTo>
                    <a:pt x="1143" y="20714"/>
                    <a:pt x="1" y="24922"/>
                    <a:pt x="980" y="29033"/>
                  </a:cubicBezTo>
                  <a:cubicBezTo>
                    <a:pt x="2219" y="34284"/>
                    <a:pt x="6460" y="38427"/>
                    <a:pt x="12625" y="40449"/>
                  </a:cubicBezTo>
                  <a:cubicBezTo>
                    <a:pt x="20258" y="42961"/>
                    <a:pt x="28902" y="43809"/>
                    <a:pt x="37220" y="44625"/>
                  </a:cubicBezTo>
                  <a:cubicBezTo>
                    <a:pt x="39569" y="44853"/>
                    <a:pt x="41787" y="45049"/>
                    <a:pt x="43940" y="45310"/>
                  </a:cubicBezTo>
                  <a:cubicBezTo>
                    <a:pt x="57412" y="46876"/>
                    <a:pt x="66872" y="49159"/>
                    <a:pt x="75646" y="52910"/>
                  </a:cubicBezTo>
                  <a:cubicBezTo>
                    <a:pt x="77245" y="53595"/>
                    <a:pt x="78908" y="53922"/>
                    <a:pt x="80507" y="53922"/>
                  </a:cubicBezTo>
                  <a:cubicBezTo>
                    <a:pt x="82790" y="53922"/>
                    <a:pt x="84976" y="53269"/>
                    <a:pt x="86705" y="51964"/>
                  </a:cubicBezTo>
                  <a:cubicBezTo>
                    <a:pt x="89477" y="49909"/>
                    <a:pt x="90815" y="46517"/>
                    <a:pt x="90391" y="42700"/>
                  </a:cubicBezTo>
                  <a:cubicBezTo>
                    <a:pt x="89053" y="30990"/>
                    <a:pt x="83345" y="20193"/>
                    <a:pt x="74276" y="12266"/>
                  </a:cubicBezTo>
                  <a:cubicBezTo>
                    <a:pt x="65273" y="4339"/>
                    <a:pt x="53758" y="1"/>
                    <a:pt x="41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3693375" y="1501325"/>
              <a:ext cx="826925" cy="334375"/>
            </a:xfrm>
            <a:custGeom>
              <a:avLst/>
              <a:gdLst/>
              <a:ahLst/>
              <a:cxnLst/>
              <a:rect l="l" t="t" r="r" b="b"/>
              <a:pathLst>
                <a:path w="33077" h="13375" extrusionOk="0">
                  <a:moveTo>
                    <a:pt x="14288" y="0"/>
                  </a:moveTo>
                  <a:cubicBezTo>
                    <a:pt x="10373" y="0"/>
                    <a:pt x="6426" y="914"/>
                    <a:pt x="2871" y="2642"/>
                  </a:cubicBezTo>
                  <a:cubicBezTo>
                    <a:pt x="848" y="3621"/>
                    <a:pt x="0" y="6067"/>
                    <a:pt x="979" y="8090"/>
                  </a:cubicBezTo>
                  <a:cubicBezTo>
                    <a:pt x="1677" y="9532"/>
                    <a:pt x="3120" y="10377"/>
                    <a:pt x="4624" y="10377"/>
                  </a:cubicBezTo>
                  <a:cubicBezTo>
                    <a:pt x="5230" y="10377"/>
                    <a:pt x="5846" y="10240"/>
                    <a:pt x="6426" y="9949"/>
                  </a:cubicBezTo>
                  <a:cubicBezTo>
                    <a:pt x="8873" y="8775"/>
                    <a:pt x="11580" y="8155"/>
                    <a:pt x="14288" y="8155"/>
                  </a:cubicBezTo>
                  <a:cubicBezTo>
                    <a:pt x="18496" y="8155"/>
                    <a:pt x="22606" y="9656"/>
                    <a:pt x="25901" y="12428"/>
                  </a:cubicBezTo>
                  <a:cubicBezTo>
                    <a:pt x="26651" y="13048"/>
                    <a:pt x="27597" y="13374"/>
                    <a:pt x="28510" y="13374"/>
                  </a:cubicBezTo>
                  <a:cubicBezTo>
                    <a:pt x="29684" y="13374"/>
                    <a:pt x="30826" y="12885"/>
                    <a:pt x="31642" y="11906"/>
                  </a:cubicBezTo>
                  <a:cubicBezTo>
                    <a:pt x="33077" y="10178"/>
                    <a:pt x="32849" y="7601"/>
                    <a:pt x="31120" y="6165"/>
                  </a:cubicBezTo>
                  <a:cubicBezTo>
                    <a:pt x="26390" y="2186"/>
                    <a:pt x="20388" y="0"/>
                    <a:pt x="14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2487250" y="24252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9"/>
                    <a:pt x="1827" y="8155"/>
                    <a:pt x="4078" y="8155"/>
                  </a:cubicBezTo>
                  <a:cubicBezTo>
                    <a:pt x="6329" y="8155"/>
                    <a:pt x="8156" y="6329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5151475" y="415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cubicBezTo>
                    <a:pt x="6329" y="8155"/>
                    <a:pt x="8156" y="6328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F3FDF4-FA80-01C4-3615-5436EEA422E1}"/>
              </a:ext>
            </a:extLst>
          </p:cNvPr>
          <p:cNvSpPr txBox="1"/>
          <p:nvPr/>
        </p:nvSpPr>
        <p:spPr>
          <a:xfrm>
            <a:off x="3681034" y="236944"/>
            <a:ext cx="4140534" cy="52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</a:rPr>
              <a:t>Mestrado Integrado em Engenharia Biomédica</a:t>
            </a:r>
          </a:p>
          <a:p>
            <a:pPr algn="r">
              <a:lnSpc>
                <a:spcPct val="150000"/>
              </a:lnSpc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</a:rPr>
              <a:t>Ano letivo 2021/2022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F55F440-D726-A87E-DCD8-98C30B30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55" y="239453"/>
            <a:ext cx="1090979" cy="54048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7F33C5A1-1E35-A286-9C57-AAA42C914A5D}"/>
              </a:ext>
            </a:extLst>
          </p:cNvPr>
          <p:cNvSpPr txBox="1">
            <a:spLocks/>
          </p:cNvSpPr>
          <p:nvPr/>
        </p:nvSpPr>
        <p:spPr>
          <a:xfrm>
            <a:off x="5573115" y="3586108"/>
            <a:ext cx="2581162" cy="1060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pt-PT" sz="1000" b="1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Grupo 2: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Lara Vaz (A88362)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Mariana Carvalho (A88360)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Tiago Novais (A88397) </a:t>
            </a:r>
          </a:p>
          <a:p>
            <a:pPr algn="l"/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9;p65">
            <a:extLst>
              <a:ext uri="{FF2B5EF4-FFF2-40B4-BE49-F238E27FC236}">
                <a16:creationId xmlns:a16="http://schemas.microsoft.com/office/drawing/2014/main" id="{B142C272-7E37-7A6E-4590-B05B02902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11" y="194872"/>
            <a:ext cx="7944315" cy="734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sz="3600" dirty="0"/>
              <a:t>04. Resultados e discussão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19A1C8-EB9C-46CE-EE57-DADD881D1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92" y="929389"/>
            <a:ext cx="6624743" cy="30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0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9;p65">
            <a:extLst>
              <a:ext uri="{FF2B5EF4-FFF2-40B4-BE49-F238E27FC236}">
                <a16:creationId xmlns:a16="http://schemas.microsoft.com/office/drawing/2014/main" id="{B142C272-7E37-7A6E-4590-B05B02902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11" y="194872"/>
            <a:ext cx="7944315" cy="734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sz="3600" dirty="0"/>
              <a:t>04. Resultados e discussão</a:t>
            </a:r>
            <a:endParaRPr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F4D52B-D74D-92F2-6EB4-245B8498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4" y="3790913"/>
            <a:ext cx="7783011" cy="533474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591E13-DFE6-F0F6-7D6E-20DA86FCD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87" y="819113"/>
            <a:ext cx="2560360" cy="27577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355408-D0B1-40FE-D074-55F6D59FE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940" y="784454"/>
            <a:ext cx="2560360" cy="26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9;p65">
            <a:extLst>
              <a:ext uri="{FF2B5EF4-FFF2-40B4-BE49-F238E27FC236}">
                <a16:creationId xmlns:a16="http://schemas.microsoft.com/office/drawing/2014/main" id="{B142C272-7E37-7A6E-4590-B05B02902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11" y="194872"/>
            <a:ext cx="7944315" cy="734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sz="3600" dirty="0"/>
              <a:t>04. Resultados e discussão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D783CF-5E21-AF69-2019-D023459D4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11" y="2819400"/>
            <a:ext cx="4971069" cy="20602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500852-A50C-CD55-D90A-8FE3897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98911" y="759180"/>
            <a:ext cx="4217446" cy="20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 idx="2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AC9C1D-48E9-588F-A42C-A50366E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2624974"/>
            <a:ext cx="8184630" cy="159910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Propostas de melhoria</a:t>
            </a:r>
          </a:p>
        </p:txBody>
      </p:sp>
    </p:spTree>
    <p:extLst>
      <p:ext uri="{BB962C8B-B14F-4D97-AF65-F5344CB8AC3E}">
        <p14:creationId xmlns:p14="http://schemas.microsoft.com/office/powerpoint/2010/main" val="75312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ctrTitle"/>
          </p:nvPr>
        </p:nvSpPr>
        <p:spPr>
          <a:xfrm>
            <a:off x="884401" y="1151826"/>
            <a:ext cx="4686519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</a:rPr>
              <a:t>Brain Age Prediction Challenge using diffusion MRI structural connectivity features</a:t>
            </a:r>
            <a:endParaRPr lang="pt-PT" sz="2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27" name="Google Shape;227;p41"/>
          <p:cNvGrpSpPr/>
          <p:nvPr/>
        </p:nvGrpSpPr>
        <p:grpSpPr>
          <a:xfrm>
            <a:off x="5570920" y="975440"/>
            <a:ext cx="2195563" cy="2524527"/>
            <a:chOff x="1512725" y="238125"/>
            <a:chExt cx="4539100" cy="5219200"/>
          </a:xfrm>
        </p:grpSpPr>
        <p:sp>
          <p:nvSpPr>
            <p:cNvPr id="228" name="Google Shape;228;p41"/>
            <p:cNvSpPr/>
            <p:nvPr/>
          </p:nvSpPr>
          <p:spPr>
            <a:xfrm>
              <a:off x="2379600" y="747800"/>
              <a:ext cx="3162525" cy="2258950"/>
            </a:xfrm>
            <a:custGeom>
              <a:avLst/>
              <a:gdLst/>
              <a:ahLst/>
              <a:cxnLst/>
              <a:rect l="l" t="t" r="r" b="b"/>
              <a:pathLst>
                <a:path w="126501" h="90358" extrusionOk="0">
                  <a:moveTo>
                    <a:pt x="32392" y="64294"/>
                  </a:moveTo>
                  <a:cubicBezTo>
                    <a:pt x="53334" y="71210"/>
                    <a:pt x="78452" y="66643"/>
                    <a:pt x="101122" y="79756"/>
                  </a:cubicBezTo>
                  <a:cubicBezTo>
                    <a:pt x="119487" y="90357"/>
                    <a:pt x="126501" y="74472"/>
                    <a:pt x="126501" y="60249"/>
                  </a:cubicBezTo>
                  <a:cubicBezTo>
                    <a:pt x="126501" y="26814"/>
                    <a:pt x="98643" y="0"/>
                    <a:pt x="65404" y="0"/>
                  </a:cubicBezTo>
                  <a:cubicBezTo>
                    <a:pt x="46517" y="0"/>
                    <a:pt x="29326" y="8677"/>
                    <a:pt x="18040" y="22312"/>
                  </a:cubicBezTo>
                  <a:cubicBezTo>
                    <a:pt x="1" y="44135"/>
                    <a:pt x="12723" y="57835"/>
                    <a:pt x="32392" y="64294"/>
                  </a:cubicBezTo>
                  <a:close/>
                  <a:moveTo>
                    <a:pt x="100829" y="61391"/>
                  </a:moveTo>
                  <a:cubicBezTo>
                    <a:pt x="90390" y="56922"/>
                    <a:pt x="79561" y="54834"/>
                    <a:pt x="67981" y="53497"/>
                  </a:cubicBezTo>
                  <a:cubicBezTo>
                    <a:pt x="58227" y="52355"/>
                    <a:pt x="46810" y="51866"/>
                    <a:pt x="37481" y="48800"/>
                  </a:cubicBezTo>
                  <a:cubicBezTo>
                    <a:pt x="27989" y="45701"/>
                    <a:pt x="26162" y="37187"/>
                    <a:pt x="30631" y="32718"/>
                  </a:cubicBezTo>
                  <a:cubicBezTo>
                    <a:pt x="39177" y="22378"/>
                    <a:pt x="51964" y="16310"/>
                    <a:pt x="65404" y="16310"/>
                  </a:cubicBezTo>
                  <a:cubicBezTo>
                    <a:pt x="87977" y="16310"/>
                    <a:pt x="107385" y="33273"/>
                    <a:pt x="109897" y="55389"/>
                  </a:cubicBezTo>
                  <a:cubicBezTo>
                    <a:pt x="110582" y="61228"/>
                    <a:pt x="105265" y="63283"/>
                    <a:pt x="100829" y="61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3033625" y="1155550"/>
              <a:ext cx="2110550" cy="1174325"/>
            </a:xfrm>
            <a:custGeom>
              <a:avLst/>
              <a:gdLst/>
              <a:ahLst/>
              <a:cxnLst/>
              <a:rect l="l" t="t" r="r" b="b"/>
              <a:pathLst>
                <a:path w="84422" h="46973" extrusionOk="0">
                  <a:moveTo>
                    <a:pt x="41820" y="37187"/>
                  </a:moveTo>
                  <a:cubicBezTo>
                    <a:pt x="53400" y="38524"/>
                    <a:pt x="64229" y="40612"/>
                    <a:pt x="74668" y="45081"/>
                  </a:cubicBezTo>
                  <a:cubicBezTo>
                    <a:pt x="79104" y="46973"/>
                    <a:pt x="84421" y="44918"/>
                    <a:pt x="83736" y="39079"/>
                  </a:cubicBezTo>
                  <a:cubicBezTo>
                    <a:pt x="81224" y="16963"/>
                    <a:pt x="61816" y="0"/>
                    <a:pt x="39243" y="0"/>
                  </a:cubicBezTo>
                  <a:cubicBezTo>
                    <a:pt x="25803" y="0"/>
                    <a:pt x="13016" y="6068"/>
                    <a:pt x="4470" y="16408"/>
                  </a:cubicBezTo>
                  <a:cubicBezTo>
                    <a:pt x="1" y="20877"/>
                    <a:pt x="1828" y="29391"/>
                    <a:pt x="11320" y="32490"/>
                  </a:cubicBezTo>
                  <a:cubicBezTo>
                    <a:pt x="20649" y="35556"/>
                    <a:pt x="32066" y="36045"/>
                    <a:pt x="41820" y="37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1516800" y="340050"/>
              <a:ext cx="4433075" cy="5015325"/>
            </a:xfrm>
            <a:custGeom>
              <a:avLst/>
              <a:gdLst/>
              <a:ahLst/>
              <a:cxnLst/>
              <a:rect l="l" t="t" r="r" b="b"/>
              <a:pathLst>
                <a:path w="177323" h="200613" extrusionOk="0">
                  <a:moveTo>
                    <a:pt x="66904" y="80604"/>
                  </a:moveTo>
                  <a:cubicBezTo>
                    <a:pt x="47235" y="74145"/>
                    <a:pt x="34513" y="60445"/>
                    <a:pt x="52552" y="38622"/>
                  </a:cubicBezTo>
                  <a:cubicBezTo>
                    <a:pt x="63838" y="24987"/>
                    <a:pt x="81029" y="16310"/>
                    <a:pt x="99916" y="16310"/>
                  </a:cubicBezTo>
                  <a:cubicBezTo>
                    <a:pt x="133155" y="16310"/>
                    <a:pt x="161013" y="43124"/>
                    <a:pt x="161013" y="76559"/>
                  </a:cubicBezTo>
                  <a:cubicBezTo>
                    <a:pt x="161013" y="90782"/>
                    <a:pt x="153999" y="106667"/>
                    <a:pt x="135634" y="96066"/>
                  </a:cubicBezTo>
                  <a:cubicBezTo>
                    <a:pt x="112964" y="82953"/>
                    <a:pt x="87846" y="87520"/>
                    <a:pt x="66904" y="80604"/>
                  </a:cubicBezTo>
                  <a:close/>
                  <a:moveTo>
                    <a:pt x="165971" y="116356"/>
                  </a:moveTo>
                  <a:cubicBezTo>
                    <a:pt x="173147" y="104743"/>
                    <a:pt x="177323" y="91108"/>
                    <a:pt x="177323" y="76559"/>
                  </a:cubicBezTo>
                  <a:cubicBezTo>
                    <a:pt x="177323" y="34447"/>
                    <a:pt x="142485" y="0"/>
                    <a:pt x="99916" y="0"/>
                  </a:cubicBezTo>
                  <a:cubicBezTo>
                    <a:pt x="57347" y="0"/>
                    <a:pt x="22541" y="34447"/>
                    <a:pt x="22541" y="76559"/>
                  </a:cubicBezTo>
                  <a:cubicBezTo>
                    <a:pt x="22541" y="84780"/>
                    <a:pt x="14582" y="97077"/>
                    <a:pt x="9820" y="103699"/>
                  </a:cubicBezTo>
                  <a:cubicBezTo>
                    <a:pt x="1" y="117367"/>
                    <a:pt x="6590" y="126696"/>
                    <a:pt x="27369" y="126696"/>
                  </a:cubicBezTo>
                  <a:lnTo>
                    <a:pt x="27369" y="152205"/>
                  </a:lnTo>
                  <a:cubicBezTo>
                    <a:pt x="27369" y="163654"/>
                    <a:pt x="36861" y="173049"/>
                    <a:pt x="48441" y="173049"/>
                  </a:cubicBezTo>
                  <a:cubicBezTo>
                    <a:pt x="75777" y="173049"/>
                    <a:pt x="78321" y="174941"/>
                    <a:pt x="79985" y="200613"/>
                  </a:cubicBezTo>
                  <a:lnTo>
                    <a:pt x="148487" y="200613"/>
                  </a:lnTo>
                  <a:cubicBezTo>
                    <a:pt x="146236" y="166525"/>
                    <a:pt x="147410" y="146235"/>
                    <a:pt x="165971" y="116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1512725" y="238125"/>
              <a:ext cx="4539100" cy="5219200"/>
            </a:xfrm>
            <a:custGeom>
              <a:avLst/>
              <a:gdLst/>
              <a:ahLst/>
              <a:cxnLst/>
              <a:rect l="l" t="t" r="r" b="b"/>
              <a:pathLst>
                <a:path w="181564" h="208768" extrusionOk="0">
                  <a:moveTo>
                    <a:pt x="100079" y="0"/>
                  </a:moveTo>
                  <a:cubicBezTo>
                    <a:pt x="78419" y="0"/>
                    <a:pt x="57999" y="8416"/>
                    <a:pt x="42570" y="23649"/>
                  </a:cubicBezTo>
                  <a:cubicBezTo>
                    <a:pt x="27108" y="38948"/>
                    <a:pt x="18627" y="59172"/>
                    <a:pt x="18627" y="80636"/>
                  </a:cubicBezTo>
                  <a:cubicBezTo>
                    <a:pt x="18627" y="85790"/>
                    <a:pt x="14256" y="94826"/>
                    <a:pt x="6688" y="105395"/>
                  </a:cubicBezTo>
                  <a:cubicBezTo>
                    <a:pt x="1" y="114691"/>
                    <a:pt x="914" y="121183"/>
                    <a:pt x="2871" y="124999"/>
                  </a:cubicBezTo>
                  <a:cubicBezTo>
                    <a:pt x="4959" y="129077"/>
                    <a:pt x="10276" y="133905"/>
                    <a:pt x="23455" y="134720"/>
                  </a:cubicBezTo>
                  <a:lnTo>
                    <a:pt x="23455" y="156282"/>
                  </a:lnTo>
                  <a:cubicBezTo>
                    <a:pt x="23455" y="170015"/>
                    <a:pt x="34741" y="181203"/>
                    <a:pt x="48604" y="181203"/>
                  </a:cubicBezTo>
                  <a:cubicBezTo>
                    <a:pt x="61522" y="181203"/>
                    <a:pt x="68209" y="181660"/>
                    <a:pt x="71340" y="184367"/>
                  </a:cubicBezTo>
                  <a:cubicBezTo>
                    <a:pt x="74374" y="187010"/>
                    <a:pt x="75320" y="193371"/>
                    <a:pt x="76103" y="204951"/>
                  </a:cubicBezTo>
                  <a:cubicBezTo>
                    <a:pt x="76233" y="207104"/>
                    <a:pt x="77995" y="208767"/>
                    <a:pt x="80148" y="208767"/>
                  </a:cubicBezTo>
                  <a:lnTo>
                    <a:pt x="148650" y="208767"/>
                  </a:lnTo>
                  <a:cubicBezTo>
                    <a:pt x="149791" y="208767"/>
                    <a:pt x="150868" y="208310"/>
                    <a:pt x="151618" y="207462"/>
                  </a:cubicBezTo>
                  <a:cubicBezTo>
                    <a:pt x="152401" y="206647"/>
                    <a:pt x="152792" y="205538"/>
                    <a:pt x="152727" y="204429"/>
                  </a:cubicBezTo>
                  <a:cubicBezTo>
                    <a:pt x="152009" y="193566"/>
                    <a:pt x="151781" y="186031"/>
                    <a:pt x="151944" y="179214"/>
                  </a:cubicBezTo>
                  <a:cubicBezTo>
                    <a:pt x="152009" y="176963"/>
                    <a:pt x="150215" y="175103"/>
                    <a:pt x="147965" y="175038"/>
                  </a:cubicBezTo>
                  <a:cubicBezTo>
                    <a:pt x="147944" y="175038"/>
                    <a:pt x="147924" y="175038"/>
                    <a:pt x="147903" y="175038"/>
                  </a:cubicBezTo>
                  <a:cubicBezTo>
                    <a:pt x="145680" y="175038"/>
                    <a:pt x="143854" y="176788"/>
                    <a:pt x="143789" y="179018"/>
                  </a:cubicBezTo>
                  <a:cubicBezTo>
                    <a:pt x="143626" y="185118"/>
                    <a:pt x="143789" y="191772"/>
                    <a:pt x="144311" y="200612"/>
                  </a:cubicBezTo>
                  <a:lnTo>
                    <a:pt x="83964" y="200612"/>
                  </a:lnTo>
                  <a:cubicBezTo>
                    <a:pt x="83149" y="190043"/>
                    <a:pt x="81811" y="182639"/>
                    <a:pt x="76658" y="178202"/>
                  </a:cubicBezTo>
                  <a:cubicBezTo>
                    <a:pt x="71112" y="173407"/>
                    <a:pt x="62370" y="173048"/>
                    <a:pt x="48604" y="173048"/>
                  </a:cubicBezTo>
                  <a:cubicBezTo>
                    <a:pt x="39243" y="173048"/>
                    <a:pt x="31609" y="165513"/>
                    <a:pt x="31609" y="156282"/>
                  </a:cubicBezTo>
                  <a:lnTo>
                    <a:pt x="31609" y="149105"/>
                  </a:lnTo>
                  <a:cubicBezTo>
                    <a:pt x="31838" y="149138"/>
                    <a:pt x="32066" y="149171"/>
                    <a:pt x="32295" y="149171"/>
                  </a:cubicBezTo>
                  <a:cubicBezTo>
                    <a:pt x="36046" y="149171"/>
                    <a:pt x="40874" y="150541"/>
                    <a:pt x="44592" y="152694"/>
                  </a:cubicBezTo>
                  <a:cubicBezTo>
                    <a:pt x="45245" y="153085"/>
                    <a:pt x="45930" y="153248"/>
                    <a:pt x="46615" y="153248"/>
                  </a:cubicBezTo>
                  <a:cubicBezTo>
                    <a:pt x="48050" y="153248"/>
                    <a:pt x="49420" y="152498"/>
                    <a:pt x="50170" y="151193"/>
                  </a:cubicBezTo>
                  <a:cubicBezTo>
                    <a:pt x="51279" y="149269"/>
                    <a:pt x="50627" y="146757"/>
                    <a:pt x="48670" y="145648"/>
                  </a:cubicBezTo>
                  <a:cubicBezTo>
                    <a:pt x="43744" y="142777"/>
                    <a:pt x="37448" y="141016"/>
                    <a:pt x="32295" y="141016"/>
                  </a:cubicBezTo>
                  <a:cubicBezTo>
                    <a:pt x="32066" y="141016"/>
                    <a:pt x="31838" y="141048"/>
                    <a:pt x="31609" y="141081"/>
                  </a:cubicBezTo>
                  <a:lnTo>
                    <a:pt x="31609" y="130773"/>
                  </a:lnTo>
                  <a:cubicBezTo>
                    <a:pt x="31609" y="128522"/>
                    <a:pt x="29783" y="126696"/>
                    <a:pt x="27532" y="126696"/>
                  </a:cubicBezTo>
                  <a:cubicBezTo>
                    <a:pt x="18366" y="126696"/>
                    <a:pt x="11874" y="124641"/>
                    <a:pt x="10113" y="121248"/>
                  </a:cubicBezTo>
                  <a:cubicBezTo>
                    <a:pt x="8841" y="118736"/>
                    <a:pt x="9950" y="114822"/>
                    <a:pt x="13310" y="110157"/>
                  </a:cubicBezTo>
                  <a:cubicBezTo>
                    <a:pt x="19442" y="101611"/>
                    <a:pt x="26782" y="89509"/>
                    <a:pt x="26782" y="80636"/>
                  </a:cubicBezTo>
                  <a:cubicBezTo>
                    <a:pt x="26782" y="40677"/>
                    <a:pt x="59663" y="8155"/>
                    <a:pt x="100079" y="8155"/>
                  </a:cubicBezTo>
                  <a:cubicBezTo>
                    <a:pt x="140527" y="8155"/>
                    <a:pt x="173408" y="40677"/>
                    <a:pt x="173408" y="80636"/>
                  </a:cubicBezTo>
                  <a:cubicBezTo>
                    <a:pt x="173408" y="93913"/>
                    <a:pt x="169689" y="106928"/>
                    <a:pt x="162643" y="118280"/>
                  </a:cubicBezTo>
                  <a:cubicBezTo>
                    <a:pt x="157522" y="126565"/>
                    <a:pt x="153608" y="134231"/>
                    <a:pt x="150737" y="141733"/>
                  </a:cubicBezTo>
                  <a:cubicBezTo>
                    <a:pt x="149954" y="143821"/>
                    <a:pt x="150998" y="146202"/>
                    <a:pt x="153086" y="146985"/>
                  </a:cubicBezTo>
                  <a:cubicBezTo>
                    <a:pt x="153575" y="147173"/>
                    <a:pt x="154075" y="147262"/>
                    <a:pt x="154567" y="147262"/>
                  </a:cubicBezTo>
                  <a:cubicBezTo>
                    <a:pt x="156207" y="147262"/>
                    <a:pt x="157743" y="146268"/>
                    <a:pt x="158370" y="144636"/>
                  </a:cubicBezTo>
                  <a:cubicBezTo>
                    <a:pt x="161045" y="137623"/>
                    <a:pt x="164731" y="130414"/>
                    <a:pt x="169592" y="122553"/>
                  </a:cubicBezTo>
                  <a:cubicBezTo>
                    <a:pt x="177420" y="109929"/>
                    <a:pt x="181563" y="95446"/>
                    <a:pt x="181563" y="80636"/>
                  </a:cubicBezTo>
                  <a:cubicBezTo>
                    <a:pt x="181563" y="59172"/>
                    <a:pt x="173049" y="38948"/>
                    <a:pt x="157620" y="23649"/>
                  </a:cubicBezTo>
                  <a:cubicBezTo>
                    <a:pt x="142191" y="8416"/>
                    <a:pt x="121738" y="0"/>
                    <a:pt x="10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2471750" y="645850"/>
              <a:ext cx="3172325" cy="2283425"/>
            </a:xfrm>
            <a:custGeom>
              <a:avLst/>
              <a:gdLst/>
              <a:ahLst/>
              <a:cxnLst/>
              <a:rect l="l" t="t" r="r" b="b"/>
              <a:pathLst>
                <a:path w="126893" h="91337" extrusionOk="0">
                  <a:moveTo>
                    <a:pt x="61718" y="8156"/>
                  </a:moveTo>
                  <a:cubicBezTo>
                    <a:pt x="93163" y="8156"/>
                    <a:pt x="118737" y="33338"/>
                    <a:pt x="118737" y="64327"/>
                  </a:cubicBezTo>
                  <a:cubicBezTo>
                    <a:pt x="118737" y="72874"/>
                    <a:pt x="116095" y="79887"/>
                    <a:pt x="112050" y="82236"/>
                  </a:cubicBezTo>
                  <a:cubicBezTo>
                    <a:pt x="110931" y="82878"/>
                    <a:pt x="109661" y="83200"/>
                    <a:pt x="108241" y="83200"/>
                  </a:cubicBezTo>
                  <a:cubicBezTo>
                    <a:pt x="105770" y="83200"/>
                    <a:pt x="102848" y="82226"/>
                    <a:pt x="99491" y="80278"/>
                  </a:cubicBezTo>
                  <a:cubicBezTo>
                    <a:pt x="85073" y="71993"/>
                    <a:pt x="70166" y="70427"/>
                    <a:pt x="55748" y="68959"/>
                  </a:cubicBezTo>
                  <a:cubicBezTo>
                    <a:pt x="46582" y="68013"/>
                    <a:pt x="37905" y="67133"/>
                    <a:pt x="29978" y="64523"/>
                  </a:cubicBezTo>
                  <a:cubicBezTo>
                    <a:pt x="19051" y="60935"/>
                    <a:pt x="12070" y="55520"/>
                    <a:pt x="10276" y="49290"/>
                  </a:cubicBezTo>
                  <a:cubicBezTo>
                    <a:pt x="8612" y="43614"/>
                    <a:pt x="11059" y="36796"/>
                    <a:pt x="17518" y="29000"/>
                  </a:cubicBezTo>
                  <a:cubicBezTo>
                    <a:pt x="28478" y="15756"/>
                    <a:pt x="44592" y="8156"/>
                    <a:pt x="61718" y="8156"/>
                  </a:cubicBezTo>
                  <a:close/>
                  <a:moveTo>
                    <a:pt x="61718" y="1"/>
                  </a:moveTo>
                  <a:cubicBezTo>
                    <a:pt x="42146" y="1"/>
                    <a:pt x="23748" y="8678"/>
                    <a:pt x="11222" y="23813"/>
                  </a:cubicBezTo>
                  <a:cubicBezTo>
                    <a:pt x="2969" y="33795"/>
                    <a:pt x="1" y="43124"/>
                    <a:pt x="2415" y="51573"/>
                  </a:cubicBezTo>
                  <a:cubicBezTo>
                    <a:pt x="5024" y="60576"/>
                    <a:pt x="13669" y="67720"/>
                    <a:pt x="27434" y="72254"/>
                  </a:cubicBezTo>
                  <a:cubicBezTo>
                    <a:pt x="36209" y="75157"/>
                    <a:pt x="45701" y="76136"/>
                    <a:pt x="54900" y="77082"/>
                  </a:cubicBezTo>
                  <a:cubicBezTo>
                    <a:pt x="68470" y="78452"/>
                    <a:pt x="82529" y="79920"/>
                    <a:pt x="95414" y="87357"/>
                  </a:cubicBezTo>
                  <a:cubicBezTo>
                    <a:pt x="100535" y="90293"/>
                    <a:pt x="104808" y="91337"/>
                    <a:pt x="108299" y="91337"/>
                  </a:cubicBezTo>
                  <a:cubicBezTo>
                    <a:pt x="111593" y="91337"/>
                    <a:pt x="114203" y="90423"/>
                    <a:pt x="116128" y="89314"/>
                  </a:cubicBezTo>
                  <a:cubicBezTo>
                    <a:pt x="122847" y="85400"/>
                    <a:pt x="126892" y="76070"/>
                    <a:pt x="126892" y="64327"/>
                  </a:cubicBezTo>
                  <a:cubicBezTo>
                    <a:pt x="126892" y="47104"/>
                    <a:pt x="120042" y="30925"/>
                    <a:pt x="107581" y="18757"/>
                  </a:cubicBezTo>
                  <a:cubicBezTo>
                    <a:pt x="95218" y="6655"/>
                    <a:pt x="78941" y="1"/>
                    <a:pt x="6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2969200" y="1053600"/>
              <a:ext cx="2270375" cy="1348050"/>
            </a:xfrm>
            <a:custGeom>
              <a:avLst/>
              <a:gdLst/>
              <a:ahLst/>
              <a:cxnLst/>
              <a:rect l="l" t="t" r="r" b="b"/>
              <a:pathLst>
                <a:path w="90815" h="53922" extrusionOk="0">
                  <a:moveTo>
                    <a:pt x="41820" y="8156"/>
                  </a:moveTo>
                  <a:cubicBezTo>
                    <a:pt x="62240" y="8156"/>
                    <a:pt x="80017" y="23716"/>
                    <a:pt x="82268" y="43614"/>
                  </a:cubicBezTo>
                  <a:cubicBezTo>
                    <a:pt x="82366" y="44527"/>
                    <a:pt x="82236" y="45114"/>
                    <a:pt x="81844" y="45408"/>
                  </a:cubicBezTo>
                  <a:cubicBezTo>
                    <a:pt x="81553" y="45631"/>
                    <a:pt x="81090" y="45763"/>
                    <a:pt x="80532" y="45763"/>
                  </a:cubicBezTo>
                  <a:cubicBezTo>
                    <a:pt x="80028" y="45763"/>
                    <a:pt x="79447" y="45655"/>
                    <a:pt x="78843" y="45408"/>
                  </a:cubicBezTo>
                  <a:cubicBezTo>
                    <a:pt x="66806" y="40254"/>
                    <a:pt x="54378" y="38329"/>
                    <a:pt x="44886" y="37220"/>
                  </a:cubicBezTo>
                  <a:cubicBezTo>
                    <a:pt x="42635" y="36959"/>
                    <a:pt x="40384" y="36731"/>
                    <a:pt x="38003" y="36502"/>
                  </a:cubicBezTo>
                  <a:cubicBezTo>
                    <a:pt x="30109" y="35752"/>
                    <a:pt x="21954" y="34937"/>
                    <a:pt x="15169" y="32719"/>
                  </a:cubicBezTo>
                  <a:cubicBezTo>
                    <a:pt x="11777" y="31577"/>
                    <a:pt x="9493" y="29554"/>
                    <a:pt x="8906" y="27173"/>
                  </a:cubicBezTo>
                  <a:cubicBezTo>
                    <a:pt x="8580" y="25738"/>
                    <a:pt x="8939" y="24335"/>
                    <a:pt x="9917" y="23357"/>
                  </a:cubicBezTo>
                  <a:cubicBezTo>
                    <a:pt x="10015" y="23291"/>
                    <a:pt x="10080" y="23194"/>
                    <a:pt x="10178" y="23096"/>
                  </a:cubicBezTo>
                  <a:cubicBezTo>
                    <a:pt x="18040" y="13603"/>
                    <a:pt x="29555" y="8156"/>
                    <a:pt x="41820" y="8156"/>
                  </a:cubicBezTo>
                  <a:close/>
                  <a:moveTo>
                    <a:pt x="41820" y="1"/>
                  </a:moveTo>
                  <a:cubicBezTo>
                    <a:pt x="27173" y="1"/>
                    <a:pt x="13408" y="6460"/>
                    <a:pt x="4013" y="17746"/>
                  </a:cubicBezTo>
                  <a:cubicBezTo>
                    <a:pt x="1143" y="20714"/>
                    <a:pt x="1" y="24922"/>
                    <a:pt x="980" y="29033"/>
                  </a:cubicBezTo>
                  <a:cubicBezTo>
                    <a:pt x="2219" y="34284"/>
                    <a:pt x="6460" y="38427"/>
                    <a:pt x="12625" y="40449"/>
                  </a:cubicBezTo>
                  <a:cubicBezTo>
                    <a:pt x="20258" y="42961"/>
                    <a:pt x="28902" y="43809"/>
                    <a:pt x="37220" y="44625"/>
                  </a:cubicBezTo>
                  <a:cubicBezTo>
                    <a:pt x="39569" y="44853"/>
                    <a:pt x="41787" y="45049"/>
                    <a:pt x="43940" y="45310"/>
                  </a:cubicBezTo>
                  <a:cubicBezTo>
                    <a:pt x="57412" y="46876"/>
                    <a:pt x="66872" y="49159"/>
                    <a:pt x="75646" y="52910"/>
                  </a:cubicBezTo>
                  <a:cubicBezTo>
                    <a:pt x="77245" y="53595"/>
                    <a:pt x="78908" y="53922"/>
                    <a:pt x="80507" y="53922"/>
                  </a:cubicBezTo>
                  <a:cubicBezTo>
                    <a:pt x="82790" y="53922"/>
                    <a:pt x="84976" y="53269"/>
                    <a:pt x="86705" y="51964"/>
                  </a:cubicBezTo>
                  <a:cubicBezTo>
                    <a:pt x="89477" y="49909"/>
                    <a:pt x="90815" y="46517"/>
                    <a:pt x="90391" y="42700"/>
                  </a:cubicBezTo>
                  <a:cubicBezTo>
                    <a:pt x="89053" y="30990"/>
                    <a:pt x="83345" y="20193"/>
                    <a:pt x="74276" y="12266"/>
                  </a:cubicBezTo>
                  <a:cubicBezTo>
                    <a:pt x="65273" y="4339"/>
                    <a:pt x="53758" y="1"/>
                    <a:pt x="41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3693375" y="1501325"/>
              <a:ext cx="826925" cy="334375"/>
            </a:xfrm>
            <a:custGeom>
              <a:avLst/>
              <a:gdLst/>
              <a:ahLst/>
              <a:cxnLst/>
              <a:rect l="l" t="t" r="r" b="b"/>
              <a:pathLst>
                <a:path w="33077" h="13375" extrusionOk="0">
                  <a:moveTo>
                    <a:pt x="14288" y="0"/>
                  </a:moveTo>
                  <a:cubicBezTo>
                    <a:pt x="10373" y="0"/>
                    <a:pt x="6426" y="914"/>
                    <a:pt x="2871" y="2642"/>
                  </a:cubicBezTo>
                  <a:cubicBezTo>
                    <a:pt x="848" y="3621"/>
                    <a:pt x="0" y="6067"/>
                    <a:pt x="979" y="8090"/>
                  </a:cubicBezTo>
                  <a:cubicBezTo>
                    <a:pt x="1677" y="9532"/>
                    <a:pt x="3120" y="10377"/>
                    <a:pt x="4624" y="10377"/>
                  </a:cubicBezTo>
                  <a:cubicBezTo>
                    <a:pt x="5230" y="10377"/>
                    <a:pt x="5846" y="10240"/>
                    <a:pt x="6426" y="9949"/>
                  </a:cubicBezTo>
                  <a:cubicBezTo>
                    <a:pt x="8873" y="8775"/>
                    <a:pt x="11580" y="8155"/>
                    <a:pt x="14288" y="8155"/>
                  </a:cubicBezTo>
                  <a:cubicBezTo>
                    <a:pt x="18496" y="8155"/>
                    <a:pt x="22606" y="9656"/>
                    <a:pt x="25901" y="12428"/>
                  </a:cubicBezTo>
                  <a:cubicBezTo>
                    <a:pt x="26651" y="13048"/>
                    <a:pt x="27597" y="13374"/>
                    <a:pt x="28510" y="13374"/>
                  </a:cubicBezTo>
                  <a:cubicBezTo>
                    <a:pt x="29684" y="13374"/>
                    <a:pt x="30826" y="12885"/>
                    <a:pt x="31642" y="11906"/>
                  </a:cubicBezTo>
                  <a:cubicBezTo>
                    <a:pt x="33077" y="10178"/>
                    <a:pt x="32849" y="7601"/>
                    <a:pt x="31120" y="6165"/>
                  </a:cubicBezTo>
                  <a:cubicBezTo>
                    <a:pt x="26390" y="2186"/>
                    <a:pt x="20388" y="0"/>
                    <a:pt x="14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2487250" y="24252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9"/>
                    <a:pt x="1827" y="8155"/>
                    <a:pt x="4078" y="8155"/>
                  </a:cubicBezTo>
                  <a:cubicBezTo>
                    <a:pt x="6329" y="8155"/>
                    <a:pt x="8156" y="6329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5151475" y="415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cubicBezTo>
                    <a:pt x="6329" y="8155"/>
                    <a:pt x="8156" y="6328"/>
                    <a:pt x="8156" y="4078"/>
                  </a:cubicBez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F3FDF4-FA80-01C4-3615-5436EEA422E1}"/>
              </a:ext>
            </a:extLst>
          </p:cNvPr>
          <p:cNvSpPr txBox="1"/>
          <p:nvPr/>
        </p:nvSpPr>
        <p:spPr>
          <a:xfrm>
            <a:off x="3681034" y="236944"/>
            <a:ext cx="4140534" cy="52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</a:rPr>
              <a:t>Mestrado Integrado em Engenharia Biomédica</a:t>
            </a:r>
          </a:p>
          <a:p>
            <a:pPr algn="r">
              <a:lnSpc>
                <a:spcPct val="150000"/>
              </a:lnSpc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</a:rPr>
              <a:t>Ano letivo 2021/2022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F55F440-D726-A87E-DCD8-98C30B30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55" y="239453"/>
            <a:ext cx="1090979" cy="54048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7F33C5A1-1E35-A286-9C57-AAA42C914A5D}"/>
              </a:ext>
            </a:extLst>
          </p:cNvPr>
          <p:cNvSpPr txBox="1">
            <a:spLocks/>
          </p:cNvSpPr>
          <p:nvPr/>
        </p:nvSpPr>
        <p:spPr>
          <a:xfrm>
            <a:off x="5573115" y="3586108"/>
            <a:ext cx="2581162" cy="1060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pt-PT" sz="1000" b="1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Grupo 2: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Lara Vaz (A88362)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Mariana Carvalho (A88360)</a:t>
            </a:r>
          </a:p>
          <a:p>
            <a:pPr marL="171450" indent="-1714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tx2">
                    <a:lumMod val="10000"/>
                  </a:schemeClr>
                </a:solidFill>
                <a:latin typeface="Work Sans" pitchFamily="2" charset="0"/>
                <a:ea typeface="Roboto Mono" panose="020B0604020202020204" charset="0"/>
              </a:rPr>
              <a:t>Tiago Novais (A88397) 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24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258" name="Google Shape;258;p44"/>
          <p:cNvSpPr txBox="1">
            <a:spLocks noGrp="1"/>
          </p:cNvSpPr>
          <p:nvPr>
            <p:ph type="title" idx="2"/>
          </p:nvPr>
        </p:nvSpPr>
        <p:spPr>
          <a:xfrm>
            <a:off x="623002" y="1812986"/>
            <a:ext cx="230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title" idx="3"/>
          </p:nvPr>
        </p:nvSpPr>
        <p:spPr>
          <a:xfrm>
            <a:off x="3031529" y="1726194"/>
            <a:ext cx="2710642" cy="647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Pré-processamento</a:t>
            </a:r>
          </a:p>
        </p:txBody>
      </p:sp>
      <p:sp>
        <p:nvSpPr>
          <p:cNvPr id="262" name="Google Shape;262;p44"/>
          <p:cNvSpPr txBox="1">
            <a:spLocks noGrp="1"/>
          </p:cNvSpPr>
          <p:nvPr>
            <p:ph type="title" idx="5"/>
          </p:nvPr>
        </p:nvSpPr>
        <p:spPr>
          <a:xfrm>
            <a:off x="5803070" y="1511084"/>
            <a:ext cx="2399804" cy="118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 do modelo desenvolvido</a:t>
            </a:r>
          </a:p>
        </p:txBody>
      </p:sp>
      <p:sp>
        <p:nvSpPr>
          <p:cNvPr id="264" name="Google Shape;264;p44"/>
          <p:cNvSpPr txBox="1">
            <a:spLocks noGrp="1"/>
          </p:cNvSpPr>
          <p:nvPr>
            <p:ph type="title" idx="7"/>
          </p:nvPr>
        </p:nvSpPr>
        <p:spPr>
          <a:xfrm>
            <a:off x="1041781" y="3460186"/>
            <a:ext cx="2801357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 e Discussão</a:t>
            </a:r>
          </a:p>
        </p:txBody>
      </p:sp>
      <p:sp>
        <p:nvSpPr>
          <p:cNvPr id="270" name="Google Shape;270;p44"/>
          <p:cNvSpPr txBox="1">
            <a:spLocks noGrp="1"/>
          </p:cNvSpPr>
          <p:nvPr>
            <p:ph type="title" idx="16"/>
          </p:nvPr>
        </p:nvSpPr>
        <p:spPr>
          <a:xfrm>
            <a:off x="985285" y="1305756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44"/>
          <p:cNvSpPr txBox="1">
            <a:spLocks noGrp="1"/>
          </p:cNvSpPr>
          <p:nvPr>
            <p:ph type="title" idx="17"/>
          </p:nvPr>
        </p:nvSpPr>
        <p:spPr>
          <a:xfrm>
            <a:off x="3666101" y="1297097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3" name="Google Shape;273;p44"/>
          <p:cNvSpPr txBox="1">
            <a:spLocks noGrp="1"/>
          </p:cNvSpPr>
          <p:nvPr>
            <p:ph type="title" idx="19"/>
          </p:nvPr>
        </p:nvSpPr>
        <p:spPr>
          <a:xfrm>
            <a:off x="6581909" y="1123800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4" name="Google Shape;274;p44"/>
          <p:cNvSpPr txBox="1">
            <a:spLocks noGrp="1"/>
          </p:cNvSpPr>
          <p:nvPr>
            <p:ph type="title" idx="20"/>
          </p:nvPr>
        </p:nvSpPr>
        <p:spPr>
          <a:xfrm>
            <a:off x="2134585" y="2883781"/>
            <a:ext cx="11493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" name="Google Shape;275;p44">
            <a:extLst>
              <a:ext uri="{FF2B5EF4-FFF2-40B4-BE49-F238E27FC236}">
                <a16:creationId xmlns:a16="http://schemas.microsoft.com/office/drawing/2014/main" id="{B1FADD82-28E8-DC90-1D5D-11019AE362E9}"/>
              </a:ext>
            </a:extLst>
          </p:cNvPr>
          <p:cNvSpPr txBox="1">
            <a:spLocks/>
          </p:cNvSpPr>
          <p:nvPr/>
        </p:nvSpPr>
        <p:spPr>
          <a:xfrm>
            <a:off x="5361657" y="2883781"/>
            <a:ext cx="114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6" name="Google Shape;268;p44">
            <a:extLst>
              <a:ext uri="{FF2B5EF4-FFF2-40B4-BE49-F238E27FC236}">
                <a16:creationId xmlns:a16="http://schemas.microsoft.com/office/drawing/2014/main" id="{BB4BD2FF-28EF-E283-2705-4DFE4A2DF04D}"/>
              </a:ext>
            </a:extLst>
          </p:cNvPr>
          <p:cNvSpPr txBox="1">
            <a:spLocks/>
          </p:cNvSpPr>
          <p:nvPr/>
        </p:nvSpPr>
        <p:spPr>
          <a:xfrm>
            <a:off x="4402391" y="3229525"/>
            <a:ext cx="2801357" cy="89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dirty="0"/>
              <a:t>Propostas de melhoria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 idx="2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AC9C1D-48E9-588F-A42C-A50366E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738" y="2625024"/>
            <a:ext cx="5990400" cy="1599105"/>
          </a:xfrm>
        </p:spPr>
        <p:txBody>
          <a:bodyPr/>
          <a:lstStyle/>
          <a:p>
            <a:r>
              <a:rPr lang="pt-PT" dirty="0"/>
              <a:t>Metodologia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 idx="9"/>
          </p:nvPr>
        </p:nvSpPr>
        <p:spPr>
          <a:xfrm>
            <a:off x="6030123" y="1899681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MLP 1D</a:t>
            </a:r>
            <a:endParaRPr dirty="0"/>
          </a:p>
        </p:txBody>
      </p:sp>
      <p:sp>
        <p:nvSpPr>
          <p:cNvPr id="652" name="Google Shape;652;p58"/>
          <p:cNvSpPr txBox="1">
            <a:spLocks noGrp="1"/>
          </p:cNvSpPr>
          <p:nvPr>
            <p:ph type="title" idx="14"/>
          </p:nvPr>
        </p:nvSpPr>
        <p:spPr>
          <a:xfrm>
            <a:off x="4015844" y="3707291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MLP 1D</a:t>
            </a:r>
            <a:endParaRPr dirty="0"/>
          </a:p>
        </p:txBody>
      </p:sp>
      <p:sp>
        <p:nvSpPr>
          <p:cNvPr id="653" name="Google Shape;653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Metodologia</a:t>
            </a:r>
            <a:endParaRPr dirty="0"/>
          </a:p>
        </p:txBody>
      </p:sp>
      <p:sp>
        <p:nvSpPr>
          <p:cNvPr id="654" name="Google Shape;654;p58"/>
          <p:cNvSpPr txBox="1">
            <a:spLocks noGrp="1"/>
          </p:cNvSpPr>
          <p:nvPr>
            <p:ph type="title" idx="2"/>
          </p:nvPr>
        </p:nvSpPr>
        <p:spPr>
          <a:xfrm>
            <a:off x="14279" y="1941261"/>
            <a:ext cx="1754886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CNN 2D</a:t>
            </a:r>
            <a:endParaRPr dirty="0"/>
          </a:p>
        </p:txBody>
      </p:sp>
      <p:sp>
        <p:nvSpPr>
          <p:cNvPr id="655" name="Google Shape;655;p58"/>
          <p:cNvSpPr txBox="1">
            <a:spLocks noGrp="1"/>
          </p:cNvSpPr>
          <p:nvPr>
            <p:ph type="subTitle" idx="1"/>
          </p:nvPr>
        </p:nvSpPr>
        <p:spPr>
          <a:xfrm>
            <a:off x="183045" y="2322997"/>
            <a:ext cx="1436707" cy="723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matrizes 2D concatenadas com as colunas do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sex</a:t>
            </a: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 e da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education</a:t>
            </a:r>
            <a:endParaRPr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6" name="Google Shape;656;p58"/>
          <p:cNvSpPr txBox="1">
            <a:spLocks noGrp="1"/>
          </p:cNvSpPr>
          <p:nvPr>
            <p:ph type="title" idx="3"/>
          </p:nvPr>
        </p:nvSpPr>
        <p:spPr>
          <a:xfrm>
            <a:off x="2199314" y="1939427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MLP 2D</a:t>
            </a:r>
            <a:endParaRPr dirty="0"/>
          </a:p>
        </p:txBody>
      </p:sp>
      <p:sp>
        <p:nvSpPr>
          <p:cNvPr id="658" name="Google Shape;658;p58"/>
          <p:cNvSpPr txBox="1">
            <a:spLocks noGrp="1"/>
          </p:cNvSpPr>
          <p:nvPr>
            <p:ph type="title" idx="5"/>
          </p:nvPr>
        </p:nvSpPr>
        <p:spPr>
          <a:xfrm>
            <a:off x="-98297" y="3829713"/>
            <a:ext cx="2146852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Fully Con</a:t>
            </a:r>
            <a:r>
              <a:rPr lang="pt-PT" dirty="0"/>
              <a:t>n</a:t>
            </a:r>
            <a:r>
              <a:rPr lang="en" dirty="0"/>
              <a:t>ected layer</a:t>
            </a:r>
            <a:endParaRPr dirty="0"/>
          </a:p>
        </p:txBody>
      </p:sp>
      <p:sp>
        <p:nvSpPr>
          <p:cNvPr id="660" name="Google Shape;660;p58"/>
          <p:cNvSpPr txBox="1">
            <a:spLocks noGrp="1"/>
          </p:cNvSpPr>
          <p:nvPr>
            <p:ph type="title" idx="7"/>
          </p:nvPr>
        </p:nvSpPr>
        <p:spPr>
          <a:xfrm>
            <a:off x="2076350" y="3642708"/>
            <a:ext cx="19860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CNN 1D</a:t>
            </a:r>
            <a:endParaRPr dirty="0"/>
          </a:p>
        </p:txBody>
      </p:sp>
      <p:grpSp>
        <p:nvGrpSpPr>
          <p:cNvPr id="663" name="Google Shape;663;p58"/>
          <p:cNvGrpSpPr/>
          <p:nvPr/>
        </p:nvGrpSpPr>
        <p:grpSpPr>
          <a:xfrm>
            <a:off x="713100" y="1456462"/>
            <a:ext cx="348926" cy="381574"/>
            <a:chOff x="719969" y="1801620"/>
            <a:chExt cx="348926" cy="381574"/>
          </a:xfrm>
        </p:grpSpPr>
        <p:sp>
          <p:nvSpPr>
            <p:cNvPr id="664" name="Google Shape;664;p58"/>
            <p:cNvSpPr/>
            <p:nvPr/>
          </p:nvSpPr>
          <p:spPr>
            <a:xfrm>
              <a:off x="721239" y="1863245"/>
              <a:ext cx="276501" cy="313031"/>
            </a:xfrm>
            <a:custGeom>
              <a:avLst/>
              <a:gdLst/>
              <a:ahLst/>
              <a:cxnLst/>
              <a:rect l="l" t="t" r="r" b="b"/>
              <a:pathLst>
                <a:path w="7834" h="8869" extrusionOk="0">
                  <a:moveTo>
                    <a:pt x="7834" y="3391"/>
                  </a:moveTo>
                  <a:cubicBezTo>
                    <a:pt x="7834" y="1517"/>
                    <a:pt x="6299" y="1"/>
                    <a:pt x="4408" y="1"/>
                  </a:cubicBezTo>
                  <a:cubicBezTo>
                    <a:pt x="2534" y="1"/>
                    <a:pt x="1000" y="1517"/>
                    <a:pt x="1000" y="3391"/>
                  </a:cubicBezTo>
                  <a:cubicBezTo>
                    <a:pt x="1000" y="3748"/>
                    <a:pt x="643" y="4283"/>
                    <a:pt x="447" y="4586"/>
                  </a:cubicBezTo>
                  <a:cubicBezTo>
                    <a:pt x="1" y="5193"/>
                    <a:pt x="304" y="5603"/>
                    <a:pt x="1214" y="5603"/>
                  </a:cubicBezTo>
                  <a:lnTo>
                    <a:pt x="1214" y="6727"/>
                  </a:lnTo>
                  <a:cubicBezTo>
                    <a:pt x="1214" y="7227"/>
                    <a:pt x="1624" y="7637"/>
                    <a:pt x="2142" y="7637"/>
                  </a:cubicBezTo>
                  <a:cubicBezTo>
                    <a:pt x="3355" y="7637"/>
                    <a:pt x="3462" y="7727"/>
                    <a:pt x="3533" y="8869"/>
                  </a:cubicBezTo>
                  <a:lnTo>
                    <a:pt x="6567" y="8869"/>
                  </a:lnTo>
                  <a:cubicBezTo>
                    <a:pt x="6460" y="7352"/>
                    <a:pt x="6513" y="6460"/>
                    <a:pt x="7334" y="5139"/>
                  </a:cubicBezTo>
                  <a:cubicBezTo>
                    <a:pt x="7655" y="4622"/>
                    <a:pt x="7834" y="4033"/>
                    <a:pt x="7834" y="3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>
              <a:off x="937880" y="1869563"/>
              <a:ext cx="59225" cy="59225"/>
            </a:xfrm>
            <a:custGeom>
              <a:avLst/>
              <a:gdLst/>
              <a:ahLst/>
              <a:cxnLst/>
              <a:rect l="l" t="t" r="r" b="b"/>
              <a:pathLst>
                <a:path w="1678" h="1678" extrusionOk="0">
                  <a:moveTo>
                    <a:pt x="0" y="839"/>
                  </a:moveTo>
                  <a:cubicBezTo>
                    <a:pt x="0" y="1071"/>
                    <a:pt x="90" y="1285"/>
                    <a:pt x="250" y="1428"/>
                  </a:cubicBezTo>
                  <a:cubicBezTo>
                    <a:pt x="393" y="1588"/>
                    <a:pt x="607" y="1677"/>
                    <a:pt x="839" y="1677"/>
                  </a:cubicBezTo>
                  <a:cubicBezTo>
                    <a:pt x="1303" y="1677"/>
                    <a:pt x="1678" y="1303"/>
                    <a:pt x="1678" y="839"/>
                  </a:cubicBezTo>
                  <a:cubicBezTo>
                    <a:pt x="1678" y="375"/>
                    <a:pt x="1303" y="0"/>
                    <a:pt x="839" y="0"/>
                  </a:cubicBezTo>
                  <a:cubicBezTo>
                    <a:pt x="375" y="0"/>
                    <a:pt x="0" y="375"/>
                    <a:pt x="0" y="8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908268" y="1839315"/>
              <a:ext cx="119085" cy="119085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839" y="1696"/>
                  </a:moveTo>
                  <a:cubicBezTo>
                    <a:pt x="839" y="1232"/>
                    <a:pt x="1214" y="857"/>
                    <a:pt x="1678" y="857"/>
                  </a:cubicBezTo>
                  <a:cubicBezTo>
                    <a:pt x="2142" y="857"/>
                    <a:pt x="2517" y="1232"/>
                    <a:pt x="2517" y="1696"/>
                  </a:cubicBezTo>
                  <a:cubicBezTo>
                    <a:pt x="2517" y="2160"/>
                    <a:pt x="2142" y="2534"/>
                    <a:pt x="1678" y="2534"/>
                  </a:cubicBezTo>
                  <a:cubicBezTo>
                    <a:pt x="1446" y="2534"/>
                    <a:pt x="1232" y="2445"/>
                    <a:pt x="1089" y="2285"/>
                  </a:cubicBezTo>
                  <a:cubicBezTo>
                    <a:pt x="929" y="2142"/>
                    <a:pt x="839" y="1928"/>
                    <a:pt x="839" y="1696"/>
                  </a:cubicBezTo>
                  <a:close/>
                  <a:moveTo>
                    <a:pt x="483" y="2891"/>
                  </a:moveTo>
                  <a:cubicBezTo>
                    <a:pt x="786" y="3195"/>
                    <a:pt x="1214" y="3373"/>
                    <a:pt x="1678" y="3373"/>
                  </a:cubicBezTo>
                  <a:cubicBezTo>
                    <a:pt x="2606" y="3373"/>
                    <a:pt x="3373" y="2624"/>
                    <a:pt x="3373" y="1696"/>
                  </a:cubicBezTo>
                  <a:cubicBezTo>
                    <a:pt x="3373" y="768"/>
                    <a:pt x="2606" y="1"/>
                    <a:pt x="1678" y="1"/>
                  </a:cubicBezTo>
                  <a:cubicBezTo>
                    <a:pt x="750" y="1"/>
                    <a:pt x="1" y="768"/>
                    <a:pt x="1" y="1696"/>
                  </a:cubicBezTo>
                  <a:cubicBezTo>
                    <a:pt x="1" y="2160"/>
                    <a:pt x="179" y="2588"/>
                    <a:pt x="483" y="2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878055" y="1809738"/>
              <a:ext cx="178875" cy="178875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857" y="2534"/>
                  </a:moveTo>
                  <a:cubicBezTo>
                    <a:pt x="857" y="1606"/>
                    <a:pt x="1606" y="839"/>
                    <a:pt x="2534" y="839"/>
                  </a:cubicBezTo>
                  <a:cubicBezTo>
                    <a:pt x="3462" y="839"/>
                    <a:pt x="4229" y="1606"/>
                    <a:pt x="4229" y="2534"/>
                  </a:cubicBezTo>
                  <a:cubicBezTo>
                    <a:pt x="4229" y="3462"/>
                    <a:pt x="3462" y="4211"/>
                    <a:pt x="2534" y="4211"/>
                  </a:cubicBezTo>
                  <a:cubicBezTo>
                    <a:pt x="2070" y="4211"/>
                    <a:pt x="1642" y="4033"/>
                    <a:pt x="1339" y="3729"/>
                  </a:cubicBezTo>
                  <a:cubicBezTo>
                    <a:pt x="1035" y="3426"/>
                    <a:pt x="857" y="2998"/>
                    <a:pt x="857" y="2534"/>
                  </a:cubicBezTo>
                  <a:close/>
                  <a:moveTo>
                    <a:pt x="750" y="4318"/>
                  </a:moveTo>
                  <a:cubicBezTo>
                    <a:pt x="1214" y="4782"/>
                    <a:pt x="1838" y="5068"/>
                    <a:pt x="2534" y="5068"/>
                  </a:cubicBezTo>
                  <a:cubicBezTo>
                    <a:pt x="3944" y="5068"/>
                    <a:pt x="5068" y="3926"/>
                    <a:pt x="5068" y="2534"/>
                  </a:cubicBezTo>
                  <a:cubicBezTo>
                    <a:pt x="5068" y="1142"/>
                    <a:pt x="3944" y="0"/>
                    <a:pt x="2534" y="0"/>
                  </a:cubicBezTo>
                  <a:cubicBezTo>
                    <a:pt x="1142" y="0"/>
                    <a:pt x="0" y="1142"/>
                    <a:pt x="0" y="2534"/>
                  </a:cubicBezTo>
                  <a:cubicBezTo>
                    <a:pt x="0" y="3230"/>
                    <a:pt x="286" y="3872"/>
                    <a:pt x="750" y="4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8"/>
            <p:cNvSpPr/>
            <p:nvPr/>
          </p:nvSpPr>
          <p:spPr>
            <a:xfrm>
              <a:off x="845937" y="1968424"/>
              <a:ext cx="52307" cy="52307"/>
            </a:xfrm>
            <a:custGeom>
              <a:avLst/>
              <a:gdLst/>
              <a:ahLst/>
              <a:cxnLst/>
              <a:rect l="l" t="t" r="r" b="b"/>
              <a:pathLst>
                <a:path w="1482" h="1482" extrusionOk="0">
                  <a:moveTo>
                    <a:pt x="1481" y="732"/>
                  </a:moveTo>
                  <a:lnTo>
                    <a:pt x="1339" y="143"/>
                  </a:lnTo>
                  <a:lnTo>
                    <a:pt x="750" y="1"/>
                  </a:lnTo>
                  <a:lnTo>
                    <a:pt x="0" y="732"/>
                  </a:lnTo>
                  <a:lnTo>
                    <a:pt x="589" y="893"/>
                  </a:lnTo>
                  <a:lnTo>
                    <a:pt x="750" y="14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779194" y="1992354"/>
              <a:ext cx="17965" cy="14894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50" y="1"/>
                  </a:moveTo>
                  <a:cubicBezTo>
                    <a:pt x="107" y="1"/>
                    <a:pt x="0" y="125"/>
                    <a:pt x="54" y="286"/>
                  </a:cubicBezTo>
                  <a:cubicBezTo>
                    <a:pt x="71" y="340"/>
                    <a:pt x="107" y="375"/>
                    <a:pt x="179" y="411"/>
                  </a:cubicBezTo>
                  <a:cubicBezTo>
                    <a:pt x="202" y="418"/>
                    <a:pt x="225" y="421"/>
                    <a:pt x="248" y="421"/>
                  </a:cubicBezTo>
                  <a:cubicBezTo>
                    <a:pt x="395" y="421"/>
                    <a:pt x="508" y="278"/>
                    <a:pt x="446" y="108"/>
                  </a:cubicBezTo>
                  <a:cubicBezTo>
                    <a:pt x="410" y="36"/>
                    <a:pt x="339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719969" y="1801620"/>
              <a:ext cx="348926" cy="381574"/>
            </a:xfrm>
            <a:custGeom>
              <a:avLst/>
              <a:gdLst/>
              <a:ahLst/>
              <a:cxnLst/>
              <a:rect l="l" t="t" r="r" b="b"/>
              <a:pathLst>
                <a:path w="9886" h="10811" extrusionOk="0">
                  <a:moveTo>
                    <a:pt x="7013" y="2122"/>
                  </a:moveTo>
                  <a:cubicBezTo>
                    <a:pt x="7370" y="2122"/>
                    <a:pt x="7655" y="2407"/>
                    <a:pt x="7655" y="2764"/>
                  </a:cubicBezTo>
                  <a:cubicBezTo>
                    <a:pt x="7655" y="3103"/>
                    <a:pt x="7370" y="3388"/>
                    <a:pt x="7013" y="3388"/>
                  </a:cubicBezTo>
                  <a:cubicBezTo>
                    <a:pt x="6924" y="3388"/>
                    <a:pt x="6835" y="3370"/>
                    <a:pt x="6745" y="3335"/>
                  </a:cubicBezTo>
                  <a:lnTo>
                    <a:pt x="7174" y="2907"/>
                  </a:lnTo>
                  <a:cubicBezTo>
                    <a:pt x="7245" y="2835"/>
                    <a:pt x="7245" y="2692"/>
                    <a:pt x="7174" y="2621"/>
                  </a:cubicBezTo>
                  <a:cubicBezTo>
                    <a:pt x="7129" y="2577"/>
                    <a:pt x="7071" y="2554"/>
                    <a:pt x="7015" y="2554"/>
                  </a:cubicBezTo>
                  <a:cubicBezTo>
                    <a:pt x="6960" y="2554"/>
                    <a:pt x="6906" y="2577"/>
                    <a:pt x="6870" y="2621"/>
                  </a:cubicBezTo>
                  <a:lnTo>
                    <a:pt x="6442" y="3031"/>
                  </a:lnTo>
                  <a:cubicBezTo>
                    <a:pt x="6406" y="2960"/>
                    <a:pt x="6389" y="2853"/>
                    <a:pt x="6389" y="2764"/>
                  </a:cubicBezTo>
                  <a:cubicBezTo>
                    <a:pt x="6389" y="2407"/>
                    <a:pt x="6674" y="2122"/>
                    <a:pt x="7013" y="2122"/>
                  </a:cubicBezTo>
                  <a:close/>
                  <a:moveTo>
                    <a:pt x="7013" y="1283"/>
                  </a:moveTo>
                  <a:cubicBezTo>
                    <a:pt x="7834" y="1283"/>
                    <a:pt x="8494" y="1943"/>
                    <a:pt x="8494" y="2764"/>
                  </a:cubicBezTo>
                  <a:cubicBezTo>
                    <a:pt x="8494" y="3585"/>
                    <a:pt x="7834" y="4245"/>
                    <a:pt x="7013" y="4245"/>
                  </a:cubicBezTo>
                  <a:cubicBezTo>
                    <a:pt x="6692" y="4245"/>
                    <a:pt x="6389" y="4120"/>
                    <a:pt x="6139" y="3941"/>
                  </a:cubicBezTo>
                  <a:lnTo>
                    <a:pt x="6442" y="3638"/>
                  </a:lnTo>
                  <a:cubicBezTo>
                    <a:pt x="6603" y="3745"/>
                    <a:pt x="6799" y="3817"/>
                    <a:pt x="7013" y="3817"/>
                  </a:cubicBezTo>
                  <a:cubicBezTo>
                    <a:pt x="7602" y="3817"/>
                    <a:pt x="8066" y="3335"/>
                    <a:pt x="8066" y="2764"/>
                  </a:cubicBezTo>
                  <a:cubicBezTo>
                    <a:pt x="8066" y="2175"/>
                    <a:pt x="7602" y="1711"/>
                    <a:pt x="7013" y="1711"/>
                  </a:cubicBezTo>
                  <a:cubicBezTo>
                    <a:pt x="6442" y="1711"/>
                    <a:pt x="5960" y="2175"/>
                    <a:pt x="5960" y="2764"/>
                  </a:cubicBezTo>
                  <a:cubicBezTo>
                    <a:pt x="5960" y="2978"/>
                    <a:pt x="6032" y="3174"/>
                    <a:pt x="6139" y="3335"/>
                  </a:cubicBezTo>
                  <a:lnTo>
                    <a:pt x="5835" y="3638"/>
                  </a:lnTo>
                  <a:cubicBezTo>
                    <a:pt x="5657" y="3406"/>
                    <a:pt x="5532" y="3085"/>
                    <a:pt x="5532" y="2764"/>
                  </a:cubicBezTo>
                  <a:cubicBezTo>
                    <a:pt x="5532" y="1943"/>
                    <a:pt x="6210" y="1283"/>
                    <a:pt x="7013" y="1283"/>
                  </a:cubicBezTo>
                  <a:close/>
                  <a:moveTo>
                    <a:pt x="7013" y="444"/>
                  </a:moveTo>
                  <a:cubicBezTo>
                    <a:pt x="8298" y="444"/>
                    <a:pt x="9333" y="1479"/>
                    <a:pt x="9333" y="2764"/>
                  </a:cubicBezTo>
                  <a:cubicBezTo>
                    <a:pt x="9333" y="4049"/>
                    <a:pt x="8298" y="5083"/>
                    <a:pt x="7013" y="5083"/>
                  </a:cubicBezTo>
                  <a:cubicBezTo>
                    <a:pt x="6460" y="5083"/>
                    <a:pt x="5943" y="4887"/>
                    <a:pt x="5532" y="4548"/>
                  </a:cubicBezTo>
                  <a:lnTo>
                    <a:pt x="5835" y="4245"/>
                  </a:lnTo>
                  <a:cubicBezTo>
                    <a:pt x="6157" y="4512"/>
                    <a:pt x="6567" y="4655"/>
                    <a:pt x="7013" y="4655"/>
                  </a:cubicBezTo>
                  <a:cubicBezTo>
                    <a:pt x="8066" y="4655"/>
                    <a:pt x="8922" y="3817"/>
                    <a:pt x="8922" y="2764"/>
                  </a:cubicBezTo>
                  <a:cubicBezTo>
                    <a:pt x="8922" y="1711"/>
                    <a:pt x="8066" y="873"/>
                    <a:pt x="7013" y="873"/>
                  </a:cubicBezTo>
                  <a:cubicBezTo>
                    <a:pt x="5978" y="873"/>
                    <a:pt x="5122" y="1711"/>
                    <a:pt x="5122" y="2764"/>
                  </a:cubicBezTo>
                  <a:cubicBezTo>
                    <a:pt x="5122" y="3210"/>
                    <a:pt x="5282" y="3620"/>
                    <a:pt x="5532" y="3941"/>
                  </a:cubicBezTo>
                  <a:lnTo>
                    <a:pt x="5229" y="4245"/>
                  </a:lnTo>
                  <a:cubicBezTo>
                    <a:pt x="4908" y="3834"/>
                    <a:pt x="4694" y="3335"/>
                    <a:pt x="4694" y="2764"/>
                  </a:cubicBezTo>
                  <a:cubicBezTo>
                    <a:pt x="4694" y="1479"/>
                    <a:pt x="5746" y="444"/>
                    <a:pt x="7013" y="444"/>
                  </a:cubicBezTo>
                  <a:close/>
                  <a:moveTo>
                    <a:pt x="4372" y="4958"/>
                  </a:moveTo>
                  <a:lnTo>
                    <a:pt x="4729" y="5048"/>
                  </a:lnTo>
                  <a:lnTo>
                    <a:pt x="4818" y="5405"/>
                  </a:lnTo>
                  <a:lnTo>
                    <a:pt x="4426" y="5797"/>
                  </a:lnTo>
                  <a:lnTo>
                    <a:pt x="4372" y="5565"/>
                  </a:lnTo>
                  <a:cubicBezTo>
                    <a:pt x="4355" y="5494"/>
                    <a:pt x="4283" y="5422"/>
                    <a:pt x="4212" y="5405"/>
                  </a:cubicBezTo>
                  <a:lnTo>
                    <a:pt x="3980" y="5351"/>
                  </a:lnTo>
                  <a:lnTo>
                    <a:pt x="4372" y="4958"/>
                  </a:lnTo>
                  <a:close/>
                  <a:moveTo>
                    <a:pt x="7052" y="1"/>
                  </a:moveTo>
                  <a:cubicBezTo>
                    <a:pt x="5964" y="1"/>
                    <a:pt x="5027" y="617"/>
                    <a:pt x="4569" y="1533"/>
                  </a:cubicBezTo>
                  <a:lnTo>
                    <a:pt x="4444" y="1533"/>
                  </a:lnTo>
                  <a:cubicBezTo>
                    <a:pt x="3480" y="1533"/>
                    <a:pt x="2570" y="1907"/>
                    <a:pt x="1892" y="2585"/>
                  </a:cubicBezTo>
                  <a:cubicBezTo>
                    <a:pt x="1196" y="3263"/>
                    <a:pt x="822" y="4156"/>
                    <a:pt x="822" y="5119"/>
                  </a:cubicBezTo>
                  <a:cubicBezTo>
                    <a:pt x="822" y="5333"/>
                    <a:pt x="625" y="5744"/>
                    <a:pt x="304" y="6207"/>
                  </a:cubicBezTo>
                  <a:cubicBezTo>
                    <a:pt x="1" y="6618"/>
                    <a:pt x="37" y="6921"/>
                    <a:pt x="126" y="7100"/>
                  </a:cubicBezTo>
                  <a:cubicBezTo>
                    <a:pt x="233" y="7278"/>
                    <a:pt x="465" y="7492"/>
                    <a:pt x="1036" y="7546"/>
                  </a:cubicBezTo>
                  <a:lnTo>
                    <a:pt x="1036" y="8473"/>
                  </a:lnTo>
                  <a:cubicBezTo>
                    <a:pt x="1036" y="9098"/>
                    <a:pt x="1553" y="9598"/>
                    <a:pt x="2178" y="9598"/>
                  </a:cubicBezTo>
                  <a:cubicBezTo>
                    <a:pt x="2731" y="9598"/>
                    <a:pt x="3034" y="9615"/>
                    <a:pt x="3159" y="9740"/>
                  </a:cubicBezTo>
                  <a:cubicBezTo>
                    <a:pt x="3284" y="9847"/>
                    <a:pt x="3337" y="10115"/>
                    <a:pt x="3373" y="10615"/>
                  </a:cubicBezTo>
                  <a:cubicBezTo>
                    <a:pt x="3373" y="10740"/>
                    <a:pt x="3462" y="10811"/>
                    <a:pt x="3569" y="10811"/>
                  </a:cubicBezTo>
                  <a:lnTo>
                    <a:pt x="6674" y="10811"/>
                  </a:lnTo>
                  <a:cubicBezTo>
                    <a:pt x="6763" y="10775"/>
                    <a:pt x="6817" y="10686"/>
                    <a:pt x="6817" y="10597"/>
                  </a:cubicBezTo>
                  <a:cubicBezTo>
                    <a:pt x="6781" y="10186"/>
                    <a:pt x="6781" y="9883"/>
                    <a:pt x="6781" y="9615"/>
                  </a:cubicBezTo>
                  <a:cubicBezTo>
                    <a:pt x="6781" y="9508"/>
                    <a:pt x="6692" y="9401"/>
                    <a:pt x="6567" y="9401"/>
                  </a:cubicBezTo>
                  <a:cubicBezTo>
                    <a:pt x="6442" y="9401"/>
                    <a:pt x="6353" y="9491"/>
                    <a:pt x="6353" y="9615"/>
                  </a:cubicBezTo>
                  <a:cubicBezTo>
                    <a:pt x="6353" y="9847"/>
                    <a:pt x="6353" y="10079"/>
                    <a:pt x="6371" y="10400"/>
                  </a:cubicBezTo>
                  <a:lnTo>
                    <a:pt x="3766" y="10400"/>
                  </a:lnTo>
                  <a:cubicBezTo>
                    <a:pt x="3730" y="9937"/>
                    <a:pt x="3676" y="9615"/>
                    <a:pt x="3445" y="9419"/>
                  </a:cubicBezTo>
                  <a:cubicBezTo>
                    <a:pt x="3177" y="9187"/>
                    <a:pt x="2802" y="9169"/>
                    <a:pt x="2178" y="9169"/>
                  </a:cubicBezTo>
                  <a:cubicBezTo>
                    <a:pt x="1785" y="9169"/>
                    <a:pt x="1464" y="8866"/>
                    <a:pt x="1464" y="8473"/>
                  </a:cubicBezTo>
                  <a:lnTo>
                    <a:pt x="1464" y="8188"/>
                  </a:lnTo>
                  <a:cubicBezTo>
                    <a:pt x="1589" y="8188"/>
                    <a:pt x="1785" y="8259"/>
                    <a:pt x="1981" y="8366"/>
                  </a:cubicBezTo>
                  <a:cubicBezTo>
                    <a:pt x="2017" y="8384"/>
                    <a:pt x="2053" y="8402"/>
                    <a:pt x="2088" y="8402"/>
                  </a:cubicBezTo>
                  <a:cubicBezTo>
                    <a:pt x="2178" y="8402"/>
                    <a:pt x="2267" y="8349"/>
                    <a:pt x="2303" y="8242"/>
                  </a:cubicBezTo>
                  <a:cubicBezTo>
                    <a:pt x="2320" y="8152"/>
                    <a:pt x="2267" y="8045"/>
                    <a:pt x="2196" y="7992"/>
                  </a:cubicBezTo>
                  <a:cubicBezTo>
                    <a:pt x="2035" y="7903"/>
                    <a:pt x="1732" y="7760"/>
                    <a:pt x="1464" y="7760"/>
                  </a:cubicBezTo>
                  <a:lnTo>
                    <a:pt x="1464" y="7332"/>
                  </a:lnTo>
                  <a:cubicBezTo>
                    <a:pt x="1464" y="7225"/>
                    <a:pt x="1375" y="7135"/>
                    <a:pt x="1250" y="7135"/>
                  </a:cubicBezTo>
                  <a:cubicBezTo>
                    <a:pt x="857" y="7135"/>
                    <a:pt x="572" y="7046"/>
                    <a:pt x="500" y="6903"/>
                  </a:cubicBezTo>
                  <a:cubicBezTo>
                    <a:pt x="465" y="6814"/>
                    <a:pt x="500" y="6636"/>
                    <a:pt x="643" y="6439"/>
                  </a:cubicBezTo>
                  <a:cubicBezTo>
                    <a:pt x="929" y="6065"/>
                    <a:pt x="1250" y="5529"/>
                    <a:pt x="1250" y="5119"/>
                  </a:cubicBezTo>
                  <a:cubicBezTo>
                    <a:pt x="1250" y="3388"/>
                    <a:pt x="2659" y="1979"/>
                    <a:pt x="4408" y="1943"/>
                  </a:cubicBezTo>
                  <a:lnTo>
                    <a:pt x="4408" y="1943"/>
                  </a:lnTo>
                  <a:cubicBezTo>
                    <a:pt x="4319" y="2211"/>
                    <a:pt x="4283" y="2478"/>
                    <a:pt x="4283" y="2746"/>
                  </a:cubicBezTo>
                  <a:cubicBezTo>
                    <a:pt x="4283" y="3424"/>
                    <a:pt x="4533" y="4049"/>
                    <a:pt x="4943" y="4530"/>
                  </a:cubicBezTo>
                  <a:lnTo>
                    <a:pt x="4854" y="4619"/>
                  </a:lnTo>
                  <a:lnTo>
                    <a:pt x="4372" y="4512"/>
                  </a:lnTo>
                  <a:cubicBezTo>
                    <a:pt x="4355" y="4508"/>
                    <a:pt x="4337" y="4506"/>
                    <a:pt x="4319" y="4506"/>
                  </a:cubicBezTo>
                  <a:cubicBezTo>
                    <a:pt x="4266" y="4506"/>
                    <a:pt x="4216" y="4526"/>
                    <a:pt x="4176" y="4566"/>
                  </a:cubicBezTo>
                  <a:lnTo>
                    <a:pt x="3427" y="5315"/>
                  </a:lnTo>
                  <a:cubicBezTo>
                    <a:pt x="3355" y="5387"/>
                    <a:pt x="3337" y="5494"/>
                    <a:pt x="3391" y="5583"/>
                  </a:cubicBezTo>
                  <a:cubicBezTo>
                    <a:pt x="3427" y="5619"/>
                    <a:pt x="3480" y="5654"/>
                    <a:pt x="3534" y="5672"/>
                  </a:cubicBezTo>
                  <a:lnTo>
                    <a:pt x="3998" y="5779"/>
                  </a:lnTo>
                  <a:lnTo>
                    <a:pt x="4123" y="6261"/>
                  </a:lnTo>
                  <a:cubicBezTo>
                    <a:pt x="4123" y="6297"/>
                    <a:pt x="4158" y="6332"/>
                    <a:pt x="4194" y="6368"/>
                  </a:cubicBezTo>
                  <a:cubicBezTo>
                    <a:pt x="4230" y="6404"/>
                    <a:pt x="4265" y="6422"/>
                    <a:pt x="4319" y="6422"/>
                  </a:cubicBezTo>
                  <a:cubicBezTo>
                    <a:pt x="4372" y="6422"/>
                    <a:pt x="4426" y="6404"/>
                    <a:pt x="4462" y="6350"/>
                  </a:cubicBezTo>
                  <a:lnTo>
                    <a:pt x="5211" y="5601"/>
                  </a:lnTo>
                  <a:cubicBezTo>
                    <a:pt x="5264" y="5565"/>
                    <a:pt x="5282" y="5476"/>
                    <a:pt x="5264" y="5405"/>
                  </a:cubicBezTo>
                  <a:lnTo>
                    <a:pt x="5157" y="4923"/>
                  </a:lnTo>
                  <a:lnTo>
                    <a:pt x="5247" y="4834"/>
                  </a:lnTo>
                  <a:cubicBezTo>
                    <a:pt x="5728" y="5244"/>
                    <a:pt x="6353" y="5494"/>
                    <a:pt x="7031" y="5494"/>
                  </a:cubicBezTo>
                  <a:cubicBezTo>
                    <a:pt x="7245" y="5494"/>
                    <a:pt x="7441" y="5476"/>
                    <a:pt x="7638" y="5422"/>
                  </a:cubicBezTo>
                  <a:lnTo>
                    <a:pt x="7638" y="5422"/>
                  </a:lnTo>
                  <a:cubicBezTo>
                    <a:pt x="7602" y="5904"/>
                    <a:pt x="7441" y="6368"/>
                    <a:pt x="7191" y="6778"/>
                  </a:cubicBezTo>
                  <a:cubicBezTo>
                    <a:pt x="6995" y="7082"/>
                    <a:pt x="6835" y="7385"/>
                    <a:pt x="6710" y="7671"/>
                  </a:cubicBezTo>
                  <a:cubicBezTo>
                    <a:pt x="6674" y="7760"/>
                    <a:pt x="6710" y="7885"/>
                    <a:pt x="6781" y="7938"/>
                  </a:cubicBezTo>
                  <a:cubicBezTo>
                    <a:pt x="6835" y="7956"/>
                    <a:pt x="6870" y="7974"/>
                    <a:pt x="6906" y="7974"/>
                  </a:cubicBezTo>
                  <a:cubicBezTo>
                    <a:pt x="6995" y="7974"/>
                    <a:pt x="7067" y="7920"/>
                    <a:pt x="7102" y="7831"/>
                  </a:cubicBezTo>
                  <a:cubicBezTo>
                    <a:pt x="7209" y="7564"/>
                    <a:pt x="7352" y="7296"/>
                    <a:pt x="7548" y="6993"/>
                  </a:cubicBezTo>
                  <a:cubicBezTo>
                    <a:pt x="7870" y="6475"/>
                    <a:pt x="8048" y="5886"/>
                    <a:pt x="8084" y="5280"/>
                  </a:cubicBezTo>
                  <a:cubicBezTo>
                    <a:pt x="9154" y="4834"/>
                    <a:pt x="9886" y="3710"/>
                    <a:pt x="9743" y="2443"/>
                  </a:cubicBezTo>
                  <a:cubicBezTo>
                    <a:pt x="9600" y="1176"/>
                    <a:pt x="8601" y="159"/>
                    <a:pt x="7352" y="16"/>
                  </a:cubicBezTo>
                  <a:cubicBezTo>
                    <a:pt x="7251" y="6"/>
                    <a:pt x="7151" y="1"/>
                    <a:pt x="7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8"/>
            <p:cNvSpPr/>
            <p:nvPr/>
          </p:nvSpPr>
          <p:spPr>
            <a:xfrm>
              <a:off x="945186" y="2100039"/>
              <a:ext cx="17295" cy="15106"/>
            </a:xfrm>
            <a:custGeom>
              <a:avLst/>
              <a:gdLst/>
              <a:ahLst/>
              <a:cxnLst/>
              <a:rect l="l" t="t" r="r" b="b"/>
              <a:pathLst>
                <a:path w="490" h="428" extrusionOk="0">
                  <a:moveTo>
                    <a:pt x="240" y="1"/>
                  </a:moveTo>
                  <a:cubicBezTo>
                    <a:pt x="168" y="1"/>
                    <a:pt x="97" y="54"/>
                    <a:pt x="61" y="126"/>
                  </a:cubicBezTo>
                  <a:cubicBezTo>
                    <a:pt x="1" y="276"/>
                    <a:pt x="106" y="427"/>
                    <a:pt x="248" y="427"/>
                  </a:cubicBezTo>
                  <a:cubicBezTo>
                    <a:pt x="274" y="427"/>
                    <a:pt x="301" y="422"/>
                    <a:pt x="329" y="411"/>
                  </a:cubicBezTo>
                  <a:cubicBezTo>
                    <a:pt x="382" y="393"/>
                    <a:pt x="436" y="340"/>
                    <a:pt x="454" y="286"/>
                  </a:cubicBezTo>
                  <a:cubicBezTo>
                    <a:pt x="489" y="143"/>
                    <a:pt x="382" y="1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58"/>
          <p:cNvGrpSpPr/>
          <p:nvPr/>
        </p:nvGrpSpPr>
        <p:grpSpPr>
          <a:xfrm>
            <a:off x="3029815" y="1450282"/>
            <a:ext cx="282784" cy="378539"/>
            <a:chOff x="2390728" y="1802785"/>
            <a:chExt cx="282784" cy="378539"/>
          </a:xfrm>
        </p:grpSpPr>
        <p:sp>
          <p:nvSpPr>
            <p:cNvPr id="673" name="Google Shape;673;p58"/>
            <p:cNvSpPr/>
            <p:nvPr/>
          </p:nvSpPr>
          <p:spPr>
            <a:xfrm>
              <a:off x="2391999" y="1863245"/>
              <a:ext cx="273960" cy="310525"/>
            </a:xfrm>
            <a:custGeom>
              <a:avLst/>
              <a:gdLst/>
              <a:ahLst/>
              <a:cxnLst/>
              <a:rect l="l" t="t" r="r" b="b"/>
              <a:pathLst>
                <a:path w="7762" h="8798" extrusionOk="0">
                  <a:moveTo>
                    <a:pt x="7762" y="3355"/>
                  </a:moveTo>
                  <a:cubicBezTo>
                    <a:pt x="7762" y="1517"/>
                    <a:pt x="6245" y="1"/>
                    <a:pt x="4372" y="1"/>
                  </a:cubicBezTo>
                  <a:cubicBezTo>
                    <a:pt x="2516" y="1"/>
                    <a:pt x="981" y="1517"/>
                    <a:pt x="981" y="3355"/>
                  </a:cubicBezTo>
                  <a:cubicBezTo>
                    <a:pt x="981" y="3712"/>
                    <a:pt x="642" y="4265"/>
                    <a:pt x="428" y="4551"/>
                  </a:cubicBezTo>
                  <a:cubicBezTo>
                    <a:pt x="0" y="5139"/>
                    <a:pt x="286" y="5550"/>
                    <a:pt x="1196" y="5550"/>
                  </a:cubicBezTo>
                  <a:lnTo>
                    <a:pt x="1196" y="6674"/>
                  </a:lnTo>
                  <a:cubicBezTo>
                    <a:pt x="1196" y="7174"/>
                    <a:pt x="1624" y="7584"/>
                    <a:pt x="2123" y="7584"/>
                  </a:cubicBezTo>
                  <a:cubicBezTo>
                    <a:pt x="3319" y="7584"/>
                    <a:pt x="3426" y="7673"/>
                    <a:pt x="3497" y="8797"/>
                  </a:cubicBezTo>
                  <a:lnTo>
                    <a:pt x="6513" y="8797"/>
                  </a:lnTo>
                  <a:cubicBezTo>
                    <a:pt x="6406" y="7298"/>
                    <a:pt x="6459" y="6406"/>
                    <a:pt x="7262" y="5104"/>
                  </a:cubicBezTo>
                  <a:cubicBezTo>
                    <a:pt x="7583" y="4586"/>
                    <a:pt x="7762" y="3998"/>
                    <a:pt x="7762" y="3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8"/>
            <p:cNvSpPr/>
            <p:nvPr/>
          </p:nvSpPr>
          <p:spPr>
            <a:xfrm>
              <a:off x="2503460" y="1903552"/>
              <a:ext cx="60496" cy="95120"/>
            </a:xfrm>
            <a:custGeom>
              <a:avLst/>
              <a:gdLst/>
              <a:ahLst/>
              <a:cxnLst/>
              <a:rect l="l" t="t" r="r" b="b"/>
              <a:pathLst>
                <a:path w="1714" h="2695" extrusionOk="0">
                  <a:moveTo>
                    <a:pt x="339" y="1"/>
                  </a:moveTo>
                  <a:lnTo>
                    <a:pt x="0" y="1392"/>
                  </a:lnTo>
                  <a:lnTo>
                    <a:pt x="571" y="1464"/>
                  </a:lnTo>
                  <a:lnTo>
                    <a:pt x="304" y="2695"/>
                  </a:lnTo>
                  <a:lnTo>
                    <a:pt x="1713" y="982"/>
                  </a:lnTo>
                  <a:lnTo>
                    <a:pt x="1124" y="857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8"/>
            <p:cNvSpPr/>
            <p:nvPr/>
          </p:nvSpPr>
          <p:spPr>
            <a:xfrm>
              <a:off x="2571474" y="1810373"/>
              <a:ext cx="83155" cy="145486"/>
            </a:xfrm>
            <a:custGeom>
              <a:avLst/>
              <a:gdLst/>
              <a:ahLst/>
              <a:cxnLst/>
              <a:rect l="l" t="t" r="r" b="b"/>
              <a:pathLst>
                <a:path w="2356" h="4122" extrusionOk="0">
                  <a:moveTo>
                    <a:pt x="518" y="0"/>
                  </a:moveTo>
                  <a:lnTo>
                    <a:pt x="0" y="2141"/>
                  </a:lnTo>
                  <a:lnTo>
                    <a:pt x="857" y="2230"/>
                  </a:lnTo>
                  <a:lnTo>
                    <a:pt x="464" y="4122"/>
                  </a:lnTo>
                  <a:lnTo>
                    <a:pt x="2356" y="1695"/>
                  </a:lnTo>
                  <a:lnTo>
                    <a:pt x="1463" y="1481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8"/>
            <p:cNvSpPr/>
            <p:nvPr/>
          </p:nvSpPr>
          <p:spPr>
            <a:xfrm>
              <a:off x="2390728" y="1802785"/>
              <a:ext cx="282784" cy="378539"/>
            </a:xfrm>
            <a:custGeom>
              <a:avLst/>
              <a:gdLst/>
              <a:ahLst/>
              <a:cxnLst/>
              <a:rect l="l" t="t" r="r" b="b"/>
              <a:pathLst>
                <a:path w="8012" h="10725" extrusionOk="0">
                  <a:moveTo>
                    <a:pt x="7030" y="411"/>
                  </a:moveTo>
                  <a:lnTo>
                    <a:pt x="6388" y="1607"/>
                  </a:lnTo>
                  <a:cubicBezTo>
                    <a:pt x="6370" y="1660"/>
                    <a:pt x="6370" y="1732"/>
                    <a:pt x="6388" y="1785"/>
                  </a:cubicBezTo>
                  <a:cubicBezTo>
                    <a:pt x="6424" y="1857"/>
                    <a:pt x="6477" y="1892"/>
                    <a:pt x="6531" y="1910"/>
                  </a:cubicBezTo>
                  <a:lnTo>
                    <a:pt x="7120" y="2035"/>
                  </a:lnTo>
                  <a:lnTo>
                    <a:pt x="5978" y="3498"/>
                  </a:lnTo>
                  <a:lnTo>
                    <a:pt x="5978" y="3498"/>
                  </a:lnTo>
                  <a:lnTo>
                    <a:pt x="6192" y="2499"/>
                  </a:lnTo>
                  <a:cubicBezTo>
                    <a:pt x="6210" y="2410"/>
                    <a:pt x="6174" y="2320"/>
                    <a:pt x="6085" y="2267"/>
                  </a:cubicBezTo>
                  <a:cubicBezTo>
                    <a:pt x="6067" y="2249"/>
                    <a:pt x="6031" y="2249"/>
                    <a:pt x="6013" y="2249"/>
                  </a:cubicBezTo>
                  <a:lnTo>
                    <a:pt x="5389" y="2178"/>
                  </a:lnTo>
                  <a:lnTo>
                    <a:pt x="5799" y="411"/>
                  </a:lnTo>
                  <a:close/>
                  <a:moveTo>
                    <a:pt x="5639" y="1"/>
                  </a:moveTo>
                  <a:cubicBezTo>
                    <a:pt x="5532" y="1"/>
                    <a:pt x="5460" y="72"/>
                    <a:pt x="5425" y="162"/>
                  </a:cubicBezTo>
                  <a:lnTo>
                    <a:pt x="5086" y="1571"/>
                  </a:lnTo>
                  <a:cubicBezTo>
                    <a:pt x="4871" y="1535"/>
                    <a:pt x="4640" y="1500"/>
                    <a:pt x="4408" y="1500"/>
                  </a:cubicBezTo>
                  <a:cubicBezTo>
                    <a:pt x="3462" y="1500"/>
                    <a:pt x="2552" y="1874"/>
                    <a:pt x="1874" y="2552"/>
                  </a:cubicBezTo>
                  <a:cubicBezTo>
                    <a:pt x="1196" y="3230"/>
                    <a:pt x="821" y="4123"/>
                    <a:pt x="821" y="5068"/>
                  </a:cubicBezTo>
                  <a:cubicBezTo>
                    <a:pt x="821" y="5282"/>
                    <a:pt x="625" y="5693"/>
                    <a:pt x="304" y="6139"/>
                  </a:cubicBezTo>
                  <a:cubicBezTo>
                    <a:pt x="0" y="6567"/>
                    <a:pt x="36" y="6852"/>
                    <a:pt x="125" y="7031"/>
                  </a:cubicBezTo>
                  <a:cubicBezTo>
                    <a:pt x="215" y="7209"/>
                    <a:pt x="447" y="7423"/>
                    <a:pt x="1017" y="7477"/>
                  </a:cubicBezTo>
                  <a:lnTo>
                    <a:pt x="1017" y="8387"/>
                  </a:lnTo>
                  <a:cubicBezTo>
                    <a:pt x="1017" y="9011"/>
                    <a:pt x="1535" y="9511"/>
                    <a:pt x="2159" y="9511"/>
                  </a:cubicBezTo>
                  <a:cubicBezTo>
                    <a:pt x="2713" y="9511"/>
                    <a:pt x="2998" y="9529"/>
                    <a:pt x="3141" y="9636"/>
                  </a:cubicBezTo>
                  <a:cubicBezTo>
                    <a:pt x="3266" y="9743"/>
                    <a:pt x="3301" y="10028"/>
                    <a:pt x="3337" y="10528"/>
                  </a:cubicBezTo>
                  <a:cubicBezTo>
                    <a:pt x="3337" y="10635"/>
                    <a:pt x="3426" y="10724"/>
                    <a:pt x="3533" y="10724"/>
                  </a:cubicBezTo>
                  <a:lnTo>
                    <a:pt x="6531" y="10724"/>
                  </a:lnTo>
                  <a:cubicBezTo>
                    <a:pt x="6567" y="10724"/>
                    <a:pt x="6584" y="10707"/>
                    <a:pt x="6620" y="10707"/>
                  </a:cubicBezTo>
                  <a:cubicBezTo>
                    <a:pt x="6709" y="10671"/>
                    <a:pt x="6763" y="10582"/>
                    <a:pt x="6745" y="10492"/>
                  </a:cubicBezTo>
                  <a:cubicBezTo>
                    <a:pt x="6727" y="10082"/>
                    <a:pt x="6709" y="9797"/>
                    <a:pt x="6709" y="9529"/>
                  </a:cubicBezTo>
                  <a:cubicBezTo>
                    <a:pt x="6709" y="9404"/>
                    <a:pt x="6620" y="9315"/>
                    <a:pt x="6513" y="9315"/>
                  </a:cubicBezTo>
                  <a:cubicBezTo>
                    <a:pt x="6388" y="9315"/>
                    <a:pt x="6299" y="9404"/>
                    <a:pt x="6299" y="9529"/>
                  </a:cubicBezTo>
                  <a:cubicBezTo>
                    <a:pt x="6299" y="9743"/>
                    <a:pt x="6299" y="9993"/>
                    <a:pt x="6317" y="10296"/>
                  </a:cubicBezTo>
                  <a:lnTo>
                    <a:pt x="3730" y="10296"/>
                  </a:lnTo>
                  <a:cubicBezTo>
                    <a:pt x="3694" y="9850"/>
                    <a:pt x="3640" y="9529"/>
                    <a:pt x="3408" y="9315"/>
                  </a:cubicBezTo>
                  <a:cubicBezTo>
                    <a:pt x="3159" y="9101"/>
                    <a:pt x="2766" y="9083"/>
                    <a:pt x="2159" y="9083"/>
                  </a:cubicBezTo>
                  <a:cubicBezTo>
                    <a:pt x="1767" y="9083"/>
                    <a:pt x="1446" y="8779"/>
                    <a:pt x="1446" y="8387"/>
                  </a:cubicBezTo>
                  <a:lnTo>
                    <a:pt x="1446" y="8101"/>
                  </a:lnTo>
                  <a:cubicBezTo>
                    <a:pt x="1571" y="8101"/>
                    <a:pt x="1767" y="8173"/>
                    <a:pt x="1963" y="8280"/>
                  </a:cubicBezTo>
                  <a:cubicBezTo>
                    <a:pt x="1999" y="8298"/>
                    <a:pt x="2035" y="8316"/>
                    <a:pt x="2070" y="8316"/>
                  </a:cubicBezTo>
                  <a:cubicBezTo>
                    <a:pt x="2142" y="8316"/>
                    <a:pt x="2213" y="8280"/>
                    <a:pt x="2249" y="8209"/>
                  </a:cubicBezTo>
                  <a:cubicBezTo>
                    <a:pt x="2302" y="8101"/>
                    <a:pt x="2284" y="7977"/>
                    <a:pt x="2177" y="7923"/>
                  </a:cubicBezTo>
                  <a:cubicBezTo>
                    <a:pt x="1910" y="7762"/>
                    <a:pt x="1660" y="7691"/>
                    <a:pt x="1446" y="7691"/>
                  </a:cubicBezTo>
                  <a:lnTo>
                    <a:pt x="1446" y="7263"/>
                  </a:lnTo>
                  <a:cubicBezTo>
                    <a:pt x="1446" y="7156"/>
                    <a:pt x="1356" y="7067"/>
                    <a:pt x="1232" y="7067"/>
                  </a:cubicBezTo>
                  <a:cubicBezTo>
                    <a:pt x="839" y="7067"/>
                    <a:pt x="571" y="6977"/>
                    <a:pt x="500" y="6835"/>
                  </a:cubicBezTo>
                  <a:cubicBezTo>
                    <a:pt x="447" y="6745"/>
                    <a:pt x="500" y="6567"/>
                    <a:pt x="643" y="6389"/>
                  </a:cubicBezTo>
                  <a:cubicBezTo>
                    <a:pt x="910" y="5996"/>
                    <a:pt x="1232" y="5461"/>
                    <a:pt x="1232" y="5068"/>
                  </a:cubicBezTo>
                  <a:cubicBezTo>
                    <a:pt x="1232" y="3337"/>
                    <a:pt x="2659" y="1928"/>
                    <a:pt x="4408" y="1928"/>
                  </a:cubicBezTo>
                  <a:cubicBezTo>
                    <a:pt x="4604" y="1928"/>
                    <a:pt x="4800" y="1946"/>
                    <a:pt x="4996" y="1981"/>
                  </a:cubicBezTo>
                  <a:lnTo>
                    <a:pt x="4925" y="2303"/>
                  </a:lnTo>
                  <a:cubicBezTo>
                    <a:pt x="4907" y="2338"/>
                    <a:pt x="4907" y="2356"/>
                    <a:pt x="4907" y="2392"/>
                  </a:cubicBezTo>
                  <a:cubicBezTo>
                    <a:pt x="4925" y="2481"/>
                    <a:pt x="5014" y="2552"/>
                    <a:pt x="5103" y="2552"/>
                  </a:cubicBezTo>
                  <a:lnTo>
                    <a:pt x="5728" y="2624"/>
                  </a:lnTo>
                  <a:lnTo>
                    <a:pt x="5371" y="4301"/>
                  </a:lnTo>
                  <a:cubicBezTo>
                    <a:pt x="5353" y="4390"/>
                    <a:pt x="5407" y="4497"/>
                    <a:pt x="5496" y="4533"/>
                  </a:cubicBezTo>
                  <a:cubicBezTo>
                    <a:pt x="5514" y="4551"/>
                    <a:pt x="5550" y="4551"/>
                    <a:pt x="5585" y="4551"/>
                  </a:cubicBezTo>
                  <a:cubicBezTo>
                    <a:pt x="5639" y="4551"/>
                    <a:pt x="5710" y="4533"/>
                    <a:pt x="5746" y="4479"/>
                  </a:cubicBezTo>
                  <a:lnTo>
                    <a:pt x="6852" y="3052"/>
                  </a:lnTo>
                  <a:cubicBezTo>
                    <a:pt x="7334" y="3623"/>
                    <a:pt x="7601" y="4337"/>
                    <a:pt x="7601" y="5068"/>
                  </a:cubicBezTo>
                  <a:cubicBezTo>
                    <a:pt x="7601" y="5639"/>
                    <a:pt x="7441" y="6210"/>
                    <a:pt x="7138" y="6710"/>
                  </a:cubicBezTo>
                  <a:cubicBezTo>
                    <a:pt x="6941" y="7013"/>
                    <a:pt x="6781" y="7316"/>
                    <a:pt x="6656" y="7602"/>
                  </a:cubicBezTo>
                  <a:cubicBezTo>
                    <a:pt x="6620" y="7691"/>
                    <a:pt x="6656" y="7816"/>
                    <a:pt x="6745" y="7870"/>
                  </a:cubicBezTo>
                  <a:cubicBezTo>
                    <a:pt x="6781" y="7887"/>
                    <a:pt x="6816" y="7887"/>
                    <a:pt x="6852" y="7887"/>
                  </a:cubicBezTo>
                  <a:cubicBezTo>
                    <a:pt x="6941" y="7887"/>
                    <a:pt x="7013" y="7852"/>
                    <a:pt x="7048" y="7762"/>
                  </a:cubicBezTo>
                  <a:cubicBezTo>
                    <a:pt x="7155" y="7495"/>
                    <a:pt x="7298" y="7227"/>
                    <a:pt x="7477" y="6924"/>
                  </a:cubicBezTo>
                  <a:cubicBezTo>
                    <a:pt x="7833" y="6371"/>
                    <a:pt x="8012" y="5728"/>
                    <a:pt x="8012" y="5068"/>
                  </a:cubicBezTo>
                  <a:cubicBezTo>
                    <a:pt x="8012" y="4194"/>
                    <a:pt x="7691" y="3373"/>
                    <a:pt x="7102" y="2713"/>
                  </a:cubicBezTo>
                  <a:lnTo>
                    <a:pt x="7637" y="2035"/>
                  </a:lnTo>
                  <a:cubicBezTo>
                    <a:pt x="7673" y="1981"/>
                    <a:pt x="7691" y="1910"/>
                    <a:pt x="7673" y="1839"/>
                  </a:cubicBezTo>
                  <a:cubicBezTo>
                    <a:pt x="7637" y="1767"/>
                    <a:pt x="7584" y="1732"/>
                    <a:pt x="7512" y="1714"/>
                  </a:cubicBezTo>
                  <a:lnTo>
                    <a:pt x="6888" y="1553"/>
                  </a:lnTo>
                  <a:lnTo>
                    <a:pt x="7566" y="304"/>
                  </a:lnTo>
                  <a:cubicBezTo>
                    <a:pt x="7601" y="233"/>
                    <a:pt x="7584" y="126"/>
                    <a:pt x="7512" y="54"/>
                  </a:cubicBezTo>
                  <a:cubicBezTo>
                    <a:pt x="7477" y="19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8"/>
            <p:cNvSpPr/>
            <p:nvPr/>
          </p:nvSpPr>
          <p:spPr>
            <a:xfrm>
              <a:off x="2449918" y="1991083"/>
              <a:ext cx="17895" cy="14894"/>
            </a:xfrm>
            <a:custGeom>
              <a:avLst/>
              <a:gdLst/>
              <a:ahLst/>
              <a:cxnLst/>
              <a:rect l="l" t="t" r="r" b="b"/>
              <a:pathLst>
                <a:path w="507" h="422" extrusionOk="0">
                  <a:moveTo>
                    <a:pt x="250" y="1"/>
                  </a:moveTo>
                  <a:cubicBezTo>
                    <a:pt x="108" y="1"/>
                    <a:pt x="1" y="144"/>
                    <a:pt x="54" y="286"/>
                  </a:cubicBezTo>
                  <a:cubicBezTo>
                    <a:pt x="72" y="340"/>
                    <a:pt x="108" y="393"/>
                    <a:pt x="161" y="411"/>
                  </a:cubicBezTo>
                  <a:cubicBezTo>
                    <a:pt x="185" y="418"/>
                    <a:pt x="209" y="422"/>
                    <a:pt x="232" y="422"/>
                  </a:cubicBezTo>
                  <a:cubicBezTo>
                    <a:pt x="382" y="422"/>
                    <a:pt x="506" y="280"/>
                    <a:pt x="429" y="126"/>
                  </a:cubicBezTo>
                  <a:cubicBezTo>
                    <a:pt x="411" y="54"/>
                    <a:pt x="322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8"/>
            <p:cNvSpPr/>
            <p:nvPr/>
          </p:nvSpPr>
          <p:spPr>
            <a:xfrm>
              <a:off x="2496543" y="1895999"/>
              <a:ext cx="74967" cy="110262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1374" y="411"/>
                  </a:moveTo>
                  <a:lnTo>
                    <a:pt x="1142" y="982"/>
                  </a:lnTo>
                  <a:cubicBezTo>
                    <a:pt x="1124" y="1018"/>
                    <a:pt x="1124" y="1036"/>
                    <a:pt x="1124" y="1071"/>
                  </a:cubicBezTo>
                  <a:cubicBezTo>
                    <a:pt x="1124" y="1178"/>
                    <a:pt x="1195" y="1250"/>
                    <a:pt x="1285" y="1267"/>
                  </a:cubicBezTo>
                  <a:lnTo>
                    <a:pt x="1534" y="1339"/>
                  </a:lnTo>
                  <a:lnTo>
                    <a:pt x="874" y="2124"/>
                  </a:lnTo>
                  <a:lnTo>
                    <a:pt x="964" y="1714"/>
                  </a:lnTo>
                  <a:cubicBezTo>
                    <a:pt x="981" y="1696"/>
                    <a:pt x="981" y="1660"/>
                    <a:pt x="964" y="1642"/>
                  </a:cubicBezTo>
                  <a:cubicBezTo>
                    <a:pt x="946" y="1535"/>
                    <a:pt x="874" y="1464"/>
                    <a:pt x="785" y="1464"/>
                  </a:cubicBezTo>
                  <a:lnTo>
                    <a:pt x="464" y="1428"/>
                  </a:lnTo>
                  <a:lnTo>
                    <a:pt x="696" y="411"/>
                  </a:lnTo>
                  <a:close/>
                  <a:moveTo>
                    <a:pt x="535" y="1"/>
                  </a:moveTo>
                  <a:cubicBezTo>
                    <a:pt x="446" y="1"/>
                    <a:pt x="357" y="72"/>
                    <a:pt x="339" y="161"/>
                  </a:cubicBezTo>
                  <a:lnTo>
                    <a:pt x="0" y="1553"/>
                  </a:lnTo>
                  <a:cubicBezTo>
                    <a:pt x="0" y="1589"/>
                    <a:pt x="0" y="1606"/>
                    <a:pt x="0" y="1642"/>
                  </a:cubicBezTo>
                  <a:cubicBezTo>
                    <a:pt x="18" y="1731"/>
                    <a:pt x="89" y="1803"/>
                    <a:pt x="178" y="1821"/>
                  </a:cubicBezTo>
                  <a:lnTo>
                    <a:pt x="517" y="1856"/>
                  </a:lnTo>
                  <a:lnTo>
                    <a:pt x="303" y="2873"/>
                  </a:lnTo>
                  <a:cubicBezTo>
                    <a:pt x="285" y="2963"/>
                    <a:pt x="321" y="3052"/>
                    <a:pt x="410" y="3105"/>
                  </a:cubicBezTo>
                  <a:cubicBezTo>
                    <a:pt x="446" y="3105"/>
                    <a:pt x="464" y="3123"/>
                    <a:pt x="500" y="3123"/>
                  </a:cubicBezTo>
                  <a:cubicBezTo>
                    <a:pt x="571" y="3123"/>
                    <a:pt x="625" y="3087"/>
                    <a:pt x="660" y="3034"/>
                  </a:cubicBezTo>
                  <a:lnTo>
                    <a:pt x="2070" y="1339"/>
                  </a:lnTo>
                  <a:cubicBezTo>
                    <a:pt x="2105" y="1303"/>
                    <a:pt x="2123" y="1250"/>
                    <a:pt x="2123" y="1196"/>
                  </a:cubicBezTo>
                  <a:cubicBezTo>
                    <a:pt x="2123" y="1107"/>
                    <a:pt x="2052" y="1018"/>
                    <a:pt x="1963" y="1000"/>
                  </a:cubicBezTo>
                  <a:lnTo>
                    <a:pt x="1624" y="928"/>
                  </a:lnTo>
                  <a:lnTo>
                    <a:pt x="1873" y="286"/>
                  </a:lnTo>
                  <a:cubicBezTo>
                    <a:pt x="1909" y="197"/>
                    <a:pt x="1873" y="90"/>
                    <a:pt x="1802" y="36"/>
                  </a:cubicBezTo>
                  <a:cubicBezTo>
                    <a:pt x="1766" y="1"/>
                    <a:pt x="1713" y="1"/>
                    <a:pt x="1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8"/>
            <p:cNvSpPr/>
            <p:nvPr/>
          </p:nvSpPr>
          <p:spPr>
            <a:xfrm>
              <a:off x="2614075" y="2098168"/>
              <a:ext cx="17895" cy="14859"/>
            </a:xfrm>
            <a:custGeom>
              <a:avLst/>
              <a:gdLst/>
              <a:ahLst/>
              <a:cxnLst/>
              <a:rect l="l" t="t" r="r" b="b"/>
              <a:pathLst>
                <a:path w="507" h="421" extrusionOk="0">
                  <a:moveTo>
                    <a:pt x="256" y="0"/>
                  </a:moveTo>
                  <a:cubicBezTo>
                    <a:pt x="167" y="0"/>
                    <a:pt x="96" y="54"/>
                    <a:pt x="78" y="125"/>
                  </a:cubicBezTo>
                  <a:cubicBezTo>
                    <a:pt x="1" y="280"/>
                    <a:pt x="124" y="421"/>
                    <a:pt x="275" y="421"/>
                  </a:cubicBezTo>
                  <a:cubicBezTo>
                    <a:pt x="298" y="421"/>
                    <a:pt x="322" y="418"/>
                    <a:pt x="346" y="410"/>
                  </a:cubicBezTo>
                  <a:cubicBezTo>
                    <a:pt x="399" y="393"/>
                    <a:pt x="435" y="339"/>
                    <a:pt x="453" y="286"/>
                  </a:cubicBezTo>
                  <a:cubicBezTo>
                    <a:pt x="506" y="14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58"/>
          <p:cNvGrpSpPr/>
          <p:nvPr/>
        </p:nvGrpSpPr>
        <p:grpSpPr>
          <a:xfrm>
            <a:off x="6875462" y="1502085"/>
            <a:ext cx="336326" cy="372221"/>
            <a:chOff x="5625162" y="1802785"/>
            <a:chExt cx="336326" cy="372221"/>
          </a:xfrm>
        </p:grpSpPr>
        <p:sp>
          <p:nvSpPr>
            <p:cNvPr id="681" name="Google Shape;681;p58"/>
            <p:cNvSpPr/>
            <p:nvPr/>
          </p:nvSpPr>
          <p:spPr>
            <a:xfrm>
              <a:off x="5626397" y="1863245"/>
              <a:ext cx="269583" cy="304843"/>
            </a:xfrm>
            <a:custGeom>
              <a:avLst/>
              <a:gdLst/>
              <a:ahLst/>
              <a:cxnLst/>
              <a:rect l="l" t="t" r="r" b="b"/>
              <a:pathLst>
                <a:path w="7638" h="8637" extrusionOk="0">
                  <a:moveTo>
                    <a:pt x="7638" y="3284"/>
                  </a:moveTo>
                  <a:cubicBezTo>
                    <a:pt x="7638" y="1482"/>
                    <a:pt x="6139" y="1"/>
                    <a:pt x="4301" y="1"/>
                  </a:cubicBezTo>
                  <a:cubicBezTo>
                    <a:pt x="2481" y="1"/>
                    <a:pt x="982" y="1482"/>
                    <a:pt x="982" y="3284"/>
                  </a:cubicBezTo>
                  <a:cubicBezTo>
                    <a:pt x="982" y="3641"/>
                    <a:pt x="625" y="4176"/>
                    <a:pt x="429" y="4461"/>
                  </a:cubicBezTo>
                  <a:cubicBezTo>
                    <a:pt x="1" y="5050"/>
                    <a:pt x="286" y="5443"/>
                    <a:pt x="1179" y="5443"/>
                  </a:cubicBezTo>
                  <a:lnTo>
                    <a:pt x="1179" y="6549"/>
                  </a:lnTo>
                  <a:cubicBezTo>
                    <a:pt x="1179" y="7049"/>
                    <a:pt x="1589" y="7441"/>
                    <a:pt x="2089" y="7441"/>
                  </a:cubicBezTo>
                  <a:cubicBezTo>
                    <a:pt x="3266" y="7441"/>
                    <a:pt x="3373" y="7530"/>
                    <a:pt x="3445" y="8637"/>
                  </a:cubicBezTo>
                  <a:lnTo>
                    <a:pt x="6406" y="8637"/>
                  </a:lnTo>
                  <a:cubicBezTo>
                    <a:pt x="6299" y="7174"/>
                    <a:pt x="6353" y="6299"/>
                    <a:pt x="7156" y="4997"/>
                  </a:cubicBezTo>
                  <a:cubicBezTo>
                    <a:pt x="7459" y="4497"/>
                    <a:pt x="7638" y="3908"/>
                    <a:pt x="7638" y="32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8"/>
            <p:cNvSpPr/>
            <p:nvPr/>
          </p:nvSpPr>
          <p:spPr>
            <a:xfrm>
              <a:off x="5808414" y="1839315"/>
              <a:ext cx="87567" cy="87567"/>
            </a:xfrm>
            <a:custGeom>
              <a:avLst/>
              <a:gdLst/>
              <a:ahLst/>
              <a:cxnLst/>
              <a:rect l="l" t="t" r="r" b="b"/>
              <a:pathLst>
                <a:path w="2481" h="2481" extrusionOk="0">
                  <a:moveTo>
                    <a:pt x="1660" y="1"/>
                  </a:moveTo>
                  <a:cubicBezTo>
                    <a:pt x="750" y="1"/>
                    <a:pt x="0" y="732"/>
                    <a:pt x="0" y="1642"/>
                  </a:cubicBezTo>
                  <a:cubicBezTo>
                    <a:pt x="0" y="1946"/>
                    <a:pt x="90" y="2231"/>
                    <a:pt x="232" y="2481"/>
                  </a:cubicBezTo>
                  <a:lnTo>
                    <a:pt x="2481" y="233"/>
                  </a:lnTo>
                  <a:cubicBezTo>
                    <a:pt x="2249" y="90"/>
                    <a:pt x="1963" y="1"/>
                    <a:pt x="1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8"/>
            <p:cNvSpPr/>
            <p:nvPr/>
          </p:nvSpPr>
          <p:spPr>
            <a:xfrm>
              <a:off x="5837391" y="1867657"/>
              <a:ext cx="87567" cy="88202"/>
            </a:xfrm>
            <a:custGeom>
              <a:avLst/>
              <a:gdLst/>
              <a:ahLst/>
              <a:cxnLst/>
              <a:rect l="l" t="t" r="r" b="b"/>
              <a:pathLst>
                <a:path w="2481" h="2499" extrusionOk="0">
                  <a:moveTo>
                    <a:pt x="2248" y="1"/>
                  </a:moveTo>
                  <a:lnTo>
                    <a:pt x="0" y="2267"/>
                  </a:lnTo>
                  <a:cubicBezTo>
                    <a:pt x="232" y="2409"/>
                    <a:pt x="536" y="2499"/>
                    <a:pt x="839" y="2499"/>
                  </a:cubicBezTo>
                  <a:cubicBezTo>
                    <a:pt x="1749" y="2499"/>
                    <a:pt x="2480" y="1749"/>
                    <a:pt x="2480" y="839"/>
                  </a:cubicBezTo>
                  <a:cubicBezTo>
                    <a:pt x="2480" y="536"/>
                    <a:pt x="2391" y="251"/>
                    <a:pt x="2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8"/>
            <p:cNvSpPr/>
            <p:nvPr/>
          </p:nvSpPr>
          <p:spPr>
            <a:xfrm>
              <a:off x="5779436" y="1810373"/>
              <a:ext cx="174498" cy="174463"/>
            </a:xfrm>
            <a:custGeom>
              <a:avLst/>
              <a:gdLst/>
              <a:ahLst/>
              <a:cxnLst/>
              <a:rect l="l" t="t" r="r" b="b"/>
              <a:pathLst>
                <a:path w="4944" h="4943" extrusionOk="0">
                  <a:moveTo>
                    <a:pt x="2481" y="4942"/>
                  </a:moveTo>
                  <a:cubicBezTo>
                    <a:pt x="3837" y="4942"/>
                    <a:pt x="4943" y="3836"/>
                    <a:pt x="4943" y="2462"/>
                  </a:cubicBezTo>
                  <a:cubicBezTo>
                    <a:pt x="4943" y="1106"/>
                    <a:pt x="3837" y="0"/>
                    <a:pt x="2481" y="0"/>
                  </a:cubicBezTo>
                  <a:cubicBezTo>
                    <a:pt x="1107" y="0"/>
                    <a:pt x="1" y="1106"/>
                    <a:pt x="1" y="2462"/>
                  </a:cubicBezTo>
                  <a:cubicBezTo>
                    <a:pt x="1" y="3836"/>
                    <a:pt x="1107" y="4942"/>
                    <a:pt x="2481" y="4942"/>
                  </a:cubicBezTo>
                  <a:close/>
                  <a:moveTo>
                    <a:pt x="3302" y="1053"/>
                  </a:moveTo>
                  <a:cubicBezTo>
                    <a:pt x="3070" y="910"/>
                    <a:pt x="2784" y="821"/>
                    <a:pt x="2481" y="821"/>
                  </a:cubicBezTo>
                  <a:cubicBezTo>
                    <a:pt x="1571" y="821"/>
                    <a:pt x="821" y="1552"/>
                    <a:pt x="821" y="2462"/>
                  </a:cubicBezTo>
                  <a:cubicBezTo>
                    <a:pt x="821" y="2766"/>
                    <a:pt x="911" y="3051"/>
                    <a:pt x="1053" y="3301"/>
                  </a:cubicBezTo>
                  <a:close/>
                  <a:moveTo>
                    <a:pt x="1642" y="3890"/>
                  </a:moveTo>
                  <a:lnTo>
                    <a:pt x="3890" y="1624"/>
                  </a:lnTo>
                  <a:cubicBezTo>
                    <a:pt x="4033" y="1874"/>
                    <a:pt x="4122" y="2159"/>
                    <a:pt x="4122" y="2462"/>
                  </a:cubicBezTo>
                  <a:cubicBezTo>
                    <a:pt x="4122" y="3372"/>
                    <a:pt x="3391" y="4122"/>
                    <a:pt x="2481" y="4122"/>
                  </a:cubicBezTo>
                  <a:cubicBezTo>
                    <a:pt x="2178" y="4122"/>
                    <a:pt x="1892" y="4032"/>
                    <a:pt x="1642" y="38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8"/>
            <p:cNvSpPr/>
            <p:nvPr/>
          </p:nvSpPr>
          <p:spPr>
            <a:xfrm>
              <a:off x="5683081" y="1988578"/>
              <a:ext cx="17295" cy="14471"/>
            </a:xfrm>
            <a:custGeom>
              <a:avLst/>
              <a:gdLst/>
              <a:ahLst/>
              <a:cxnLst/>
              <a:rect l="l" t="t" r="r" b="b"/>
              <a:pathLst>
                <a:path w="490" h="410" extrusionOk="0">
                  <a:moveTo>
                    <a:pt x="233" y="1"/>
                  </a:moveTo>
                  <a:cubicBezTo>
                    <a:pt x="108" y="1"/>
                    <a:pt x="1" y="143"/>
                    <a:pt x="36" y="286"/>
                  </a:cubicBezTo>
                  <a:cubicBezTo>
                    <a:pt x="54" y="340"/>
                    <a:pt x="108" y="375"/>
                    <a:pt x="161" y="393"/>
                  </a:cubicBezTo>
                  <a:cubicBezTo>
                    <a:pt x="189" y="404"/>
                    <a:pt x="217" y="409"/>
                    <a:pt x="243" y="409"/>
                  </a:cubicBezTo>
                  <a:cubicBezTo>
                    <a:pt x="384" y="409"/>
                    <a:pt x="489" y="261"/>
                    <a:pt x="429" y="125"/>
                  </a:cubicBezTo>
                  <a:cubicBezTo>
                    <a:pt x="393" y="54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8"/>
            <p:cNvSpPr/>
            <p:nvPr/>
          </p:nvSpPr>
          <p:spPr>
            <a:xfrm>
              <a:off x="5625162" y="1802785"/>
              <a:ext cx="336326" cy="372221"/>
            </a:xfrm>
            <a:custGeom>
              <a:avLst/>
              <a:gdLst/>
              <a:ahLst/>
              <a:cxnLst/>
              <a:rect l="l" t="t" r="r" b="b"/>
              <a:pathLst>
                <a:path w="9529" h="10546" extrusionOk="0">
                  <a:moveTo>
                    <a:pt x="6852" y="411"/>
                  </a:moveTo>
                  <a:cubicBezTo>
                    <a:pt x="8101" y="411"/>
                    <a:pt x="9100" y="1428"/>
                    <a:pt x="9100" y="2677"/>
                  </a:cubicBezTo>
                  <a:cubicBezTo>
                    <a:pt x="9100" y="3926"/>
                    <a:pt x="8101" y="4943"/>
                    <a:pt x="6852" y="4943"/>
                  </a:cubicBezTo>
                  <a:cubicBezTo>
                    <a:pt x="5603" y="4943"/>
                    <a:pt x="4586" y="3926"/>
                    <a:pt x="4586" y="2677"/>
                  </a:cubicBezTo>
                  <a:cubicBezTo>
                    <a:pt x="4586" y="1428"/>
                    <a:pt x="5603" y="411"/>
                    <a:pt x="6852" y="411"/>
                  </a:cubicBezTo>
                  <a:close/>
                  <a:moveTo>
                    <a:pt x="6852" y="1"/>
                  </a:moveTo>
                  <a:cubicBezTo>
                    <a:pt x="5799" y="1"/>
                    <a:pt x="4907" y="608"/>
                    <a:pt x="4461" y="1482"/>
                  </a:cubicBezTo>
                  <a:lnTo>
                    <a:pt x="4336" y="1482"/>
                  </a:lnTo>
                  <a:cubicBezTo>
                    <a:pt x="3408" y="1482"/>
                    <a:pt x="2516" y="1857"/>
                    <a:pt x="1838" y="2517"/>
                  </a:cubicBezTo>
                  <a:cubicBezTo>
                    <a:pt x="1178" y="3177"/>
                    <a:pt x="803" y="4051"/>
                    <a:pt x="803" y="4997"/>
                  </a:cubicBezTo>
                  <a:cubicBezTo>
                    <a:pt x="803" y="5211"/>
                    <a:pt x="607" y="5604"/>
                    <a:pt x="304" y="6050"/>
                  </a:cubicBezTo>
                  <a:cubicBezTo>
                    <a:pt x="0" y="6460"/>
                    <a:pt x="36" y="6745"/>
                    <a:pt x="125" y="6924"/>
                  </a:cubicBezTo>
                  <a:cubicBezTo>
                    <a:pt x="214" y="7102"/>
                    <a:pt x="446" y="7316"/>
                    <a:pt x="1017" y="7352"/>
                  </a:cubicBezTo>
                  <a:lnTo>
                    <a:pt x="1017" y="8262"/>
                  </a:lnTo>
                  <a:cubicBezTo>
                    <a:pt x="1017" y="8869"/>
                    <a:pt x="1517" y="9368"/>
                    <a:pt x="2124" y="9368"/>
                  </a:cubicBezTo>
                  <a:cubicBezTo>
                    <a:pt x="2659" y="9368"/>
                    <a:pt x="2962" y="9386"/>
                    <a:pt x="3087" y="9493"/>
                  </a:cubicBezTo>
                  <a:cubicBezTo>
                    <a:pt x="3212" y="9600"/>
                    <a:pt x="3248" y="9868"/>
                    <a:pt x="3283" y="10367"/>
                  </a:cubicBezTo>
                  <a:cubicBezTo>
                    <a:pt x="3283" y="10475"/>
                    <a:pt x="3373" y="10546"/>
                    <a:pt x="3497" y="10546"/>
                  </a:cubicBezTo>
                  <a:lnTo>
                    <a:pt x="6513" y="10546"/>
                  </a:lnTo>
                  <a:cubicBezTo>
                    <a:pt x="6602" y="10510"/>
                    <a:pt x="6656" y="10421"/>
                    <a:pt x="6656" y="10332"/>
                  </a:cubicBezTo>
                  <a:cubicBezTo>
                    <a:pt x="6620" y="9939"/>
                    <a:pt x="6620" y="9636"/>
                    <a:pt x="6620" y="9386"/>
                  </a:cubicBezTo>
                  <a:cubicBezTo>
                    <a:pt x="6620" y="9261"/>
                    <a:pt x="6531" y="9172"/>
                    <a:pt x="6406" y="9172"/>
                  </a:cubicBezTo>
                  <a:cubicBezTo>
                    <a:pt x="6281" y="9172"/>
                    <a:pt x="6192" y="9261"/>
                    <a:pt x="6192" y="9386"/>
                  </a:cubicBezTo>
                  <a:cubicBezTo>
                    <a:pt x="6192" y="9600"/>
                    <a:pt x="6192" y="9832"/>
                    <a:pt x="6210" y="10136"/>
                  </a:cubicBezTo>
                  <a:lnTo>
                    <a:pt x="3676" y="10136"/>
                  </a:lnTo>
                  <a:cubicBezTo>
                    <a:pt x="3640" y="9689"/>
                    <a:pt x="3587" y="9368"/>
                    <a:pt x="3355" y="9172"/>
                  </a:cubicBezTo>
                  <a:cubicBezTo>
                    <a:pt x="3105" y="8958"/>
                    <a:pt x="2730" y="8958"/>
                    <a:pt x="2124" y="8958"/>
                  </a:cubicBezTo>
                  <a:cubicBezTo>
                    <a:pt x="1731" y="8958"/>
                    <a:pt x="1428" y="8637"/>
                    <a:pt x="1428" y="8262"/>
                  </a:cubicBezTo>
                  <a:lnTo>
                    <a:pt x="1428" y="7977"/>
                  </a:lnTo>
                  <a:cubicBezTo>
                    <a:pt x="1553" y="7977"/>
                    <a:pt x="1749" y="8048"/>
                    <a:pt x="1945" y="8155"/>
                  </a:cubicBezTo>
                  <a:cubicBezTo>
                    <a:pt x="1963" y="8173"/>
                    <a:pt x="1999" y="8191"/>
                    <a:pt x="2034" y="8191"/>
                  </a:cubicBezTo>
                  <a:cubicBezTo>
                    <a:pt x="2124" y="8191"/>
                    <a:pt x="2195" y="8137"/>
                    <a:pt x="2231" y="8066"/>
                  </a:cubicBezTo>
                  <a:cubicBezTo>
                    <a:pt x="2266" y="7959"/>
                    <a:pt x="2231" y="7852"/>
                    <a:pt x="2141" y="7798"/>
                  </a:cubicBezTo>
                  <a:cubicBezTo>
                    <a:pt x="1963" y="7691"/>
                    <a:pt x="1677" y="7566"/>
                    <a:pt x="1428" y="7566"/>
                  </a:cubicBezTo>
                  <a:lnTo>
                    <a:pt x="1428" y="7156"/>
                  </a:lnTo>
                  <a:cubicBezTo>
                    <a:pt x="1428" y="7049"/>
                    <a:pt x="1338" y="6960"/>
                    <a:pt x="1214" y="6960"/>
                  </a:cubicBezTo>
                  <a:cubicBezTo>
                    <a:pt x="839" y="6960"/>
                    <a:pt x="571" y="6870"/>
                    <a:pt x="500" y="6728"/>
                  </a:cubicBezTo>
                  <a:cubicBezTo>
                    <a:pt x="446" y="6638"/>
                    <a:pt x="500" y="6478"/>
                    <a:pt x="625" y="6282"/>
                  </a:cubicBezTo>
                  <a:cubicBezTo>
                    <a:pt x="892" y="5907"/>
                    <a:pt x="1214" y="5389"/>
                    <a:pt x="1214" y="4997"/>
                  </a:cubicBezTo>
                  <a:cubicBezTo>
                    <a:pt x="1214" y="3302"/>
                    <a:pt x="2587" y="1928"/>
                    <a:pt x="4300" y="1892"/>
                  </a:cubicBezTo>
                  <a:lnTo>
                    <a:pt x="4300" y="1892"/>
                  </a:lnTo>
                  <a:cubicBezTo>
                    <a:pt x="4229" y="2142"/>
                    <a:pt x="4175" y="2410"/>
                    <a:pt x="4175" y="2677"/>
                  </a:cubicBezTo>
                  <a:cubicBezTo>
                    <a:pt x="4175" y="4158"/>
                    <a:pt x="5389" y="5354"/>
                    <a:pt x="6852" y="5354"/>
                  </a:cubicBezTo>
                  <a:cubicBezTo>
                    <a:pt x="7066" y="5354"/>
                    <a:pt x="7262" y="5336"/>
                    <a:pt x="7459" y="5282"/>
                  </a:cubicBezTo>
                  <a:lnTo>
                    <a:pt x="7459" y="5282"/>
                  </a:lnTo>
                  <a:cubicBezTo>
                    <a:pt x="7405" y="5746"/>
                    <a:pt x="7262" y="6210"/>
                    <a:pt x="7012" y="6603"/>
                  </a:cubicBezTo>
                  <a:cubicBezTo>
                    <a:pt x="6816" y="6906"/>
                    <a:pt x="6673" y="7192"/>
                    <a:pt x="6549" y="7477"/>
                  </a:cubicBezTo>
                  <a:cubicBezTo>
                    <a:pt x="6513" y="7566"/>
                    <a:pt x="6549" y="7691"/>
                    <a:pt x="6620" y="7745"/>
                  </a:cubicBezTo>
                  <a:cubicBezTo>
                    <a:pt x="6656" y="7762"/>
                    <a:pt x="6709" y="7780"/>
                    <a:pt x="6745" y="7780"/>
                  </a:cubicBezTo>
                  <a:cubicBezTo>
                    <a:pt x="6816" y="7780"/>
                    <a:pt x="6905" y="7727"/>
                    <a:pt x="6923" y="7638"/>
                  </a:cubicBezTo>
                  <a:cubicBezTo>
                    <a:pt x="7048" y="7388"/>
                    <a:pt x="7173" y="7120"/>
                    <a:pt x="7369" y="6817"/>
                  </a:cubicBezTo>
                  <a:cubicBezTo>
                    <a:pt x="7673" y="6317"/>
                    <a:pt x="7851" y="5746"/>
                    <a:pt x="7887" y="5157"/>
                  </a:cubicBezTo>
                  <a:cubicBezTo>
                    <a:pt x="8850" y="4747"/>
                    <a:pt x="9528" y="3801"/>
                    <a:pt x="9528" y="2677"/>
                  </a:cubicBezTo>
                  <a:cubicBezTo>
                    <a:pt x="9528" y="1196"/>
                    <a:pt x="8333" y="1"/>
                    <a:pt x="6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8"/>
            <p:cNvSpPr/>
            <p:nvPr/>
          </p:nvSpPr>
          <p:spPr>
            <a:xfrm>
              <a:off x="5801496" y="1832397"/>
              <a:ext cx="102038" cy="102073"/>
            </a:xfrm>
            <a:custGeom>
              <a:avLst/>
              <a:gdLst/>
              <a:ahLst/>
              <a:cxnLst/>
              <a:rect l="l" t="t" r="r" b="b"/>
              <a:pathLst>
                <a:path w="2891" h="2892" extrusionOk="0">
                  <a:moveTo>
                    <a:pt x="1856" y="411"/>
                  </a:moveTo>
                  <a:cubicBezTo>
                    <a:pt x="2016" y="411"/>
                    <a:pt x="2177" y="429"/>
                    <a:pt x="2338" y="482"/>
                  </a:cubicBezTo>
                  <a:lnTo>
                    <a:pt x="500" y="2320"/>
                  </a:lnTo>
                  <a:cubicBezTo>
                    <a:pt x="428" y="2177"/>
                    <a:pt x="411" y="2017"/>
                    <a:pt x="411" y="1838"/>
                  </a:cubicBezTo>
                  <a:cubicBezTo>
                    <a:pt x="411" y="1053"/>
                    <a:pt x="1053" y="411"/>
                    <a:pt x="1856" y="411"/>
                  </a:cubicBezTo>
                  <a:close/>
                  <a:moveTo>
                    <a:pt x="1856" y="1"/>
                  </a:moveTo>
                  <a:cubicBezTo>
                    <a:pt x="821" y="1"/>
                    <a:pt x="0" y="821"/>
                    <a:pt x="0" y="1838"/>
                  </a:cubicBezTo>
                  <a:cubicBezTo>
                    <a:pt x="0" y="2177"/>
                    <a:pt x="89" y="2498"/>
                    <a:pt x="250" y="2784"/>
                  </a:cubicBezTo>
                  <a:cubicBezTo>
                    <a:pt x="286" y="2838"/>
                    <a:pt x="339" y="2873"/>
                    <a:pt x="411" y="2891"/>
                  </a:cubicBezTo>
                  <a:lnTo>
                    <a:pt x="428" y="2891"/>
                  </a:lnTo>
                  <a:cubicBezTo>
                    <a:pt x="482" y="2891"/>
                    <a:pt x="536" y="2855"/>
                    <a:pt x="571" y="2820"/>
                  </a:cubicBezTo>
                  <a:lnTo>
                    <a:pt x="2837" y="571"/>
                  </a:lnTo>
                  <a:cubicBezTo>
                    <a:pt x="2873" y="518"/>
                    <a:pt x="2891" y="464"/>
                    <a:pt x="2891" y="393"/>
                  </a:cubicBezTo>
                  <a:cubicBezTo>
                    <a:pt x="2873" y="340"/>
                    <a:pt x="2837" y="286"/>
                    <a:pt x="2784" y="250"/>
                  </a:cubicBezTo>
                  <a:cubicBezTo>
                    <a:pt x="2498" y="72"/>
                    <a:pt x="2177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8"/>
            <p:cNvSpPr/>
            <p:nvPr/>
          </p:nvSpPr>
          <p:spPr>
            <a:xfrm>
              <a:off x="5829838" y="1860739"/>
              <a:ext cx="102038" cy="102038"/>
            </a:xfrm>
            <a:custGeom>
              <a:avLst/>
              <a:gdLst/>
              <a:ahLst/>
              <a:cxnLst/>
              <a:rect l="l" t="t" r="r" b="b"/>
              <a:pathLst>
                <a:path w="2891" h="2891" extrusionOk="0">
                  <a:moveTo>
                    <a:pt x="2409" y="554"/>
                  </a:moveTo>
                  <a:cubicBezTo>
                    <a:pt x="2462" y="714"/>
                    <a:pt x="2480" y="875"/>
                    <a:pt x="2480" y="1035"/>
                  </a:cubicBezTo>
                  <a:cubicBezTo>
                    <a:pt x="2480" y="1838"/>
                    <a:pt x="1838" y="2481"/>
                    <a:pt x="1053" y="2481"/>
                  </a:cubicBezTo>
                  <a:cubicBezTo>
                    <a:pt x="874" y="2481"/>
                    <a:pt x="714" y="2445"/>
                    <a:pt x="571" y="2391"/>
                  </a:cubicBezTo>
                  <a:lnTo>
                    <a:pt x="2409" y="554"/>
                  </a:lnTo>
                  <a:close/>
                  <a:moveTo>
                    <a:pt x="2498" y="0"/>
                  </a:moveTo>
                  <a:cubicBezTo>
                    <a:pt x="2427" y="0"/>
                    <a:pt x="2355" y="18"/>
                    <a:pt x="2320" y="54"/>
                  </a:cubicBezTo>
                  <a:lnTo>
                    <a:pt x="72" y="2320"/>
                  </a:lnTo>
                  <a:cubicBezTo>
                    <a:pt x="18" y="2356"/>
                    <a:pt x="0" y="2427"/>
                    <a:pt x="0" y="2481"/>
                  </a:cubicBezTo>
                  <a:cubicBezTo>
                    <a:pt x="18" y="2552"/>
                    <a:pt x="54" y="2605"/>
                    <a:pt x="107" y="2641"/>
                  </a:cubicBezTo>
                  <a:cubicBezTo>
                    <a:pt x="393" y="2802"/>
                    <a:pt x="714" y="2891"/>
                    <a:pt x="1053" y="2891"/>
                  </a:cubicBezTo>
                  <a:cubicBezTo>
                    <a:pt x="2070" y="2891"/>
                    <a:pt x="2891" y="2070"/>
                    <a:pt x="2891" y="1035"/>
                  </a:cubicBezTo>
                  <a:cubicBezTo>
                    <a:pt x="2891" y="714"/>
                    <a:pt x="2801" y="375"/>
                    <a:pt x="2641" y="108"/>
                  </a:cubicBezTo>
                  <a:cubicBezTo>
                    <a:pt x="2605" y="54"/>
                    <a:pt x="2552" y="0"/>
                    <a:pt x="2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8"/>
            <p:cNvSpPr/>
            <p:nvPr/>
          </p:nvSpPr>
          <p:spPr>
            <a:xfrm>
              <a:off x="5844662" y="2093757"/>
              <a:ext cx="17330" cy="14894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40" y="0"/>
                  </a:moveTo>
                  <a:cubicBezTo>
                    <a:pt x="169" y="0"/>
                    <a:pt x="98" y="54"/>
                    <a:pt x="62" y="125"/>
                  </a:cubicBezTo>
                  <a:cubicBezTo>
                    <a:pt x="0" y="280"/>
                    <a:pt x="112" y="421"/>
                    <a:pt x="260" y="421"/>
                  </a:cubicBezTo>
                  <a:cubicBezTo>
                    <a:pt x="282" y="421"/>
                    <a:pt x="306" y="418"/>
                    <a:pt x="330" y="411"/>
                  </a:cubicBezTo>
                  <a:cubicBezTo>
                    <a:pt x="383" y="375"/>
                    <a:pt x="419" y="339"/>
                    <a:pt x="437" y="286"/>
                  </a:cubicBezTo>
                  <a:cubicBezTo>
                    <a:pt x="490" y="143"/>
                    <a:pt x="383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8"/>
            <p:cNvSpPr/>
            <p:nvPr/>
          </p:nvSpPr>
          <p:spPr>
            <a:xfrm>
              <a:off x="5678669" y="1955824"/>
              <a:ext cx="40342" cy="21459"/>
            </a:xfrm>
            <a:custGeom>
              <a:avLst/>
              <a:gdLst/>
              <a:ahLst/>
              <a:cxnLst/>
              <a:rect l="l" t="t" r="r" b="b"/>
              <a:pathLst>
                <a:path w="1143" h="608" extrusionOk="0">
                  <a:moveTo>
                    <a:pt x="215" y="1"/>
                  </a:moveTo>
                  <a:cubicBezTo>
                    <a:pt x="90" y="1"/>
                    <a:pt x="1" y="90"/>
                    <a:pt x="1" y="197"/>
                  </a:cubicBezTo>
                  <a:cubicBezTo>
                    <a:pt x="1" y="322"/>
                    <a:pt x="90" y="411"/>
                    <a:pt x="215" y="411"/>
                  </a:cubicBezTo>
                  <a:cubicBezTo>
                    <a:pt x="286" y="411"/>
                    <a:pt x="376" y="447"/>
                    <a:pt x="483" y="500"/>
                  </a:cubicBezTo>
                  <a:cubicBezTo>
                    <a:pt x="625" y="554"/>
                    <a:pt x="768" y="607"/>
                    <a:pt x="929" y="607"/>
                  </a:cubicBezTo>
                  <a:cubicBezTo>
                    <a:pt x="1036" y="607"/>
                    <a:pt x="1143" y="518"/>
                    <a:pt x="1143" y="411"/>
                  </a:cubicBezTo>
                  <a:cubicBezTo>
                    <a:pt x="1143" y="286"/>
                    <a:pt x="1036" y="197"/>
                    <a:pt x="929" y="197"/>
                  </a:cubicBezTo>
                  <a:cubicBezTo>
                    <a:pt x="857" y="197"/>
                    <a:pt x="750" y="161"/>
                    <a:pt x="643" y="108"/>
                  </a:cubicBezTo>
                  <a:cubicBezTo>
                    <a:pt x="518" y="54"/>
                    <a:pt x="376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58"/>
          <p:cNvGrpSpPr/>
          <p:nvPr/>
        </p:nvGrpSpPr>
        <p:grpSpPr>
          <a:xfrm>
            <a:off x="720017" y="3218616"/>
            <a:ext cx="342009" cy="378539"/>
            <a:chOff x="7251803" y="1802785"/>
            <a:chExt cx="342009" cy="378539"/>
          </a:xfrm>
        </p:grpSpPr>
        <p:sp>
          <p:nvSpPr>
            <p:cNvPr id="692" name="Google Shape;692;p58"/>
            <p:cNvSpPr/>
            <p:nvPr/>
          </p:nvSpPr>
          <p:spPr>
            <a:xfrm>
              <a:off x="7253073" y="1863245"/>
              <a:ext cx="274595" cy="310525"/>
            </a:xfrm>
            <a:custGeom>
              <a:avLst/>
              <a:gdLst/>
              <a:ahLst/>
              <a:cxnLst/>
              <a:rect l="l" t="t" r="r" b="b"/>
              <a:pathLst>
                <a:path w="7780" h="8798" extrusionOk="0">
                  <a:moveTo>
                    <a:pt x="7780" y="3355"/>
                  </a:moveTo>
                  <a:cubicBezTo>
                    <a:pt x="7780" y="1517"/>
                    <a:pt x="6245" y="1"/>
                    <a:pt x="4390" y="1"/>
                  </a:cubicBezTo>
                  <a:cubicBezTo>
                    <a:pt x="2516" y="1"/>
                    <a:pt x="1000" y="1517"/>
                    <a:pt x="1000" y="3355"/>
                  </a:cubicBezTo>
                  <a:cubicBezTo>
                    <a:pt x="1000" y="3730"/>
                    <a:pt x="643" y="4265"/>
                    <a:pt x="429" y="4551"/>
                  </a:cubicBezTo>
                  <a:cubicBezTo>
                    <a:pt x="1" y="5157"/>
                    <a:pt x="286" y="5550"/>
                    <a:pt x="1196" y="5550"/>
                  </a:cubicBezTo>
                  <a:lnTo>
                    <a:pt x="1196" y="6674"/>
                  </a:lnTo>
                  <a:cubicBezTo>
                    <a:pt x="1196" y="7174"/>
                    <a:pt x="1624" y="7584"/>
                    <a:pt x="2124" y="7584"/>
                  </a:cubicBezTo>
                  <a:cubicBezTo>
                    <a:pt x="3319" y="7584"/>
                    <a:pt x="3444" y="7673"/>
                    <a:pt x="3516" y="8797"/>
                  </a:cubicBezTo>
                  <a:lnTo>
                    <a:pt x="6513" y="8797"/>
                  </a:lnTo>
                  <a:cubicBezTo>
                    <a:pt x="6406" y="7298"/>
                    <a:pt x="6460" y="6406"/>
                    <a:pt x="7280" y="5104"/>
                  </a:cubicBezTo>
                  <a:cubicBezTo>
                    <a:pt x="7584" y="4604"/>
                    <a:pt x="7780" y="3998"/>
                    <a:pt x="7780" y="3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8"/>
            <p:cNvSpPr/>
            <p:nvPr/>
          </p:nvSpPr>
          <p:spPr>
            <a:xfrm>
              <a:off x="7409254" y="1810373"/>
              <a:ext cx="132921" cy="176969"/>
            </a:xfrm>
            <a:custGeom>
              <a:avLst/>
              <a:gdLst/>
              <a:ahLst/>
              <a:cxnLst/>
              <a:rect l="l" t="t" r="r" b="b"/>
              <a:pathLst>
                <a:path w="3766" h="5014" extrusionOk="0">
                  <a:moveTo>
                    <a:pt x="2516" y="0"/>
                  </a:moveTo>
                  <a:cubicBezTo>
                    <a:pt x="3212" y="0"/>
                    <a:pt x="3765" y="553"/>
                    <a:pt x="3765" y="1249"/>
                  </a:cubicBezTo>
                  <a:cubicBezTo>
                    <a:pt x="3765" y="1945"/>
                    <a:pt x="3212" y="2498"/>
                    <a:pt x="2516" y="2498"/>
                  </a:cubicBezTo>
                  <a:cubicBezTo>
                    <a:pt x="1820" y="2498"/>
                    <a:pt x="1249" y="3069"/>
                    <a:pt x="1249" y="3765"/>
                  </a:cubicBezTo>
                  <a:cubicBezTo>
                    <a:pt x="1249" y="4461"/>
                    <a:pt x="1820" y="5014"/>
                    <a:pt x="2516" y="5014"/>
                  </a:cubicBezTo>
                  <a:cubicBezTo>
                    <a:pt x="1125" y="5014"/>
                    <a:pt x="1" y="3890"/>
                    <a:pt x="1" y="2498"/>
                  </a:cubicBezTo>
                  <a:cubicBezTo>
                    <a:pt x="1" y="1124"/>
                    <a:pt x="1125" y="0"/>
                    <a:pt x="2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8"/>
            <p:cNvSpPr/>
            <p:nvPr/>
          </p:nvSpPr>
          <p:spPr>
            <a:xfrm>
              <a:off x="7453337" y="1810373"/>
              <a:ext cx="132921" cy="176969"/>
            </a:xfrm>
            <a:custGeom>
              <a:avLst/>
              <a:gdLst/>
              <a:ahLst/>
              <a:cxnLst/>
              <a:rect l="l" t="t" r="r" b="b"/>
              <a:pathLst>
                <a:path w="3766" h="5014" extrusionOk="0">
                  <a:moveTo>
                    <a:pt x="1267" y="5014"/>
                  </a:moveTo>
                  <a:cubicBezTo>
                    <a:pt x="571" y="5014"/>
                    <a:pt x="0" y="4461"/>
                    <a:pt x="0" y="3765"/>
                  </a:cubicBezTo>
                  <a:cubicBezTo>
                    <a:pt x="0" y="3069"/>
                    <a:pt x="571" y="2498"/>
                    <a:pt x="1267" y="2498"/>
                  </a:cubicBezTo>
                  <a:cubicBezTo>
                    <a:pt x="1963" y="2498"/>
                    <a:pt x="2516" y="1945"/>
                    <a:pt x="2516" y="1249"/>
                  </a:cubicBezTo>
                  <a:cubicBezTo>
                    <a:pt x="2516" y="553"/>
                    <a:pt x="1963" y="0"/>
                    <a:pt x="1267" y="0"/>
                  </a:cubicBezTo>
                  <a:cubicBezTo>
                    <a:pt x="2641" y="0"/>
                    <a:pt x="3765" y="1124"/>
                    <a:pt x="3765" y="2498"/>
                  </a:cubicBezTo>
                  <a:cubicBezTo>
                    <a:pt x="3765" y="3890"/>
                    <a:pt x="2641" y="5014"/>
                    <a:pt x="1267" y="5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8"/>
            <p:cNvSpPr/>
            <p:nvPr/>
          </p:nvSpPr>
          <p:spPr>
            <a:xfrm>
              <a:off x="7311028" y="1991083"/>
              <a:ext cx="17789" cy="15106"/>
            </a:xfrm>
            <a:custGeom>
              <a:avLst/>
              <a:gdLst/>
              <a:ahLst/>
              <a:cxnLst/>
              <a:rect l="l" t="t" r="r" b="b"/>
              <a:pathLst>
                <a:path w="504" h="428" extrusionOk="0">
                  <a:moveTo>
                    <a:pt x="250" y="1"/>
                  </a:moveTo>
                  <a:cubicBezTo>
                    <a:pt x="107" y="1"/>
                    <a:pt x="0" y="144"/>
                    <a:pt x="54" y="286"/>
                  </a:cubicBezTo>
                  <a:cubicBezTo>
                    <a:pt x="71" y="340"/>
                    <a:pt x="107" y="393"/>
                    <a:pt x="161" y="411"/>
                  </a:cubicBezTo>
                  <a:cubicBezTo>
                    <a:pt x="188" y="422"/>
                    <a:pt x="216" y="427"/>
                    <a:pt x="243" y="427"/>
                  </a:cubicBezTo>
                  <a:cubicBezTo>
                    <a:pt x="388" y="427"/>
                    <a:pt x="504" y="277"/>
                    <a:pt x="428" y="126"/>
                  </a:cubicBezTo>
                  <a:cubicBezTo>
                    <a:pt x="410" y="54"/>
                    <a:pt x="321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7251803" y="1802785"/>
              <a:ext cx="342009" cy="378539"/>
            </a:xfrm>
            <a:custGeom>
              <a:avLst/>
              <a:gdLst/>
              <a:ahLst/>
              <a:cxnLst/>
              <a:rect l="l" t="t" r="r" b="b"/>
              <a:pathLst>
                <a:path w="9690" h="10725" extrusionOk="0">
                  <a:moveTo>
                    <a:pt x="6977" y="429"/>
                  </a:moveTo>
                  <a:cubicBezTo>
                    <a:pt x="7548" y="429"/>
                    <a:pt x="8012" y="893"/>
                    <a:pt x="8012" y="1464"/>
                  </a:cubicBezTo>
                  <a:cubicBezTo>
                    <a:pt x="8012" y="2053"/>
                    <a:pt x="7548" y="2517"/>
                    <a:pt x="6977" y="2517"/>
                  </a:cubicBezTo>
                  <a:cubicBezTo>
                    <a:pt x="6174" y="2517"/>
                    <a:pt x="5514" y="3177"/>
                    <a:pt x="5514" y="3980"/>
                  </a:cubicBezTo>
                  <a:cubicBezTo>
                    <a:pt x="5514" y="4212"/>
                    <a:pt x="5568" y="4426"/>
                    <a:pt x="5657" y="4604"/>
                  </a:cubicBezTo>
                  <a:cubicBezTo>
                    <a:pt x="5050" y="4194"/>
                    <a:pt x="4676" y="3498"/>
                    <a:pt x="4676" y="2731"/>
                  </a:cubicBezTo>
                  <a:cubicBezTo>
                    <a:pt x="4676" y="1464"/>
                    <a:pt x="5710" y="429"/>
                    <a:pt x="6977" y="429"/>
                  </a:cubicBezTo>
                  <a:close/>
                  <a:moveTo>
                    <a:pt x="8298" y="840"/>
                  </a:moveTo>
                  <a:cubicBezTo>
                    <a:pt x="8886" y="1268"/>
                    <a:pt x="9279" y="1946"/>
                    <a:pt x="9279" y="2731"/>
                  </a:cubicBezTo>
                  <a:cubicBezTo>
                    <a:pt x="9279" y="3998"/>
                    <a:pt x="8244" y="5033"/>
                    <a:pt x="6977" y="5033"/>
                  </a:cubicBezTo>
                  <a:cubicBezTo>
                    <a:pt x="6389" y="5033"/>
                    <a:pt x="5925" y="4551"/>
                    <a:pt x="5925" y="3980"/>
                  </a:cubicBezTo>
                  <a:cubicBezTo>
                    <a:pt x="5925" y="3409"/>
                    <a:pt x="6389" y="2927"/>
                    <a:pt x="6977" y="2927"/>
                  </a:cubicBezTo>
                  <a:cubicBezTo>
                    <a:pt x="7780" y="2927"/>
                    <a:pt x="8440" y="2285"/>
                    <a:pt x="8440" y="1464"/>
                  </a:cubicBezTo>
                  <a:cubicBezTo>
                    <a:pt x="8440" y="1250"/>
                    <a:pt x="8387" y="1036"/>
                    <a:pt x="8298" y="840"/>
                  </a:cubicBezTo>
                  <a:close/>
                  <a:moveTo>
                    <a:pt x="6977" y="1"/>
                  </a:moveTo>
                  <a:cubicBezTo>
                    <a:pt x="5907" y="1"/>
                    <a:pt x="4979" y="608"/>
                    <a:pt x="4533" y="1518"/>
                  </a:cubicBezTo>
                  <a:cubicBezTo>
                    <a:pt x="4497" y="1500"/>
                    <a:pt x="4462" y="1500"/>
                    <a:pt x="4426" y="1500"/>
                  </a:cubicBezTo>
                  <a:cubicBezTo>
                    <a:pt x="3462" y="1500"/>
                    <a:pt x="2552" y="1874"/>
                    <a:pt x="1874" y="2552"/>
                  </a:cubicBezTo>
                  <a:cubicBezTo>
                    <a:pt x="1196" y="3230"/>
                    <a:pt x="822" y="4123"/>
                    <a:pt x="822" y="5068"/>
                  </a:cubicBezTo>
                  <a:cubicBezTo>
                    <a:pt x="822" y="5282"/>
                    <a:pt x="625" y="5693"/>
                    <a:pt x="304" y="6139"/>
                  </a:cubicBezTo>
                  <a:cubicBezTo>
                    <a:pt x="1" y="6549"/>
                    <a:pt x="37" y="6852"/>
                    <a:pt x="126" y="7031"/>
                  </a:cubicBezTo>
                  <a:cubicBezTo>
                    <a:pt x="233" y="7209"/>
                    <a:pt x="465" y="7423"/>
                    <a:pt x="1036" y="7477"/>
                  </a:cubicBezTo>
                  <a:lnTo>
                    <a:pt x="1036" y="8387"/>
                  </a:lnTo>
                  <a:cubicBezTo>
                    <a:pt x="1036" y="9011"/>
                    <a:pt x="1535" y="9511"/>
                    <a:pt x="2160" y="9511"/>
                  </a:cubicBezTo>
                  <a:cubicBezTo>
                    <a:pt x="2713" y="9511"/>
                    <a:pt x="3016" y="9529"/>
                    <a:pt x="3141" y="9636"/>
                  </a:cubicBezTo>
                  <a:cubicBezTo>
                    <a:pt x="3266" y="9743"/>
                    <a:pt x="3302" y="10028"/>
                    <a:pt x="3337" y="10528"/>
                  </a:cubicBezTo>
                  <a:cubicBezTo>
                    <a:pt x="3337" y="10635"/>
                    <a:pt x="3444" y="10724"/>
                    <a:pt x="3552" y="10724"/>
                  </a:cubicBezTo>
                  <a:lnTo>
                    <a:pt x="6549" y="10724"/>
                  </a:lnTo>
                  <a:cubicBezTo>
                    <a:pt x="6567" y="10724"/>
                    <a:pt x="6603" y="10724"/>
                    <a:pt x="6620" y="10707"/>
                  </a:cubicBezTo>
                  <a:cubicBezTo>
                    <a:pt x="6710" y="10671"/>
                    <a:pt x="6763" y="10582"/>
                    <a:pt x="6763" y="10492"/>
                  </a:cubicBezTo>
                  <a:cubicBezTo>
                    <a:pt x="6728" y="10082"/>
                    <a:pt x="6728" y="9797"/>
                    <a:pt x="6728" y="9529"/>
                  </a:cubicBezTo>
                  <a:cubicBezTo>
                    <a:pt x="6728" y="9404"/>
                    <a:pt x="6638" y="9315"/>
                    <a:pt x="6513" y="9315"/>
                  </a:cubicBezTo>
                  <a:cubicBezTo>
                    <a:pt x="6406" y="9315"/>
                    <a:pt x="6317" y="9404"/>
                    <a:pt x="6317" y="9529"/>
                  </a:cubicBezTo>
                  <a:cubicBezTo>
                    <a:pt x="6299" y="9743"/>
                    <a:pt x="6317" y="9993"/>
                    <a:pt x="6335" y="10296"/>
                  </a:cubicBezTo>
                  <a:lnTo>
                    <a:pt x="3748" y="10296"/>
                  </a:lnTo>
                  <a:cubicBezTo>
                    <a:pt x="3712" y="9850"/>
                    <a:pt x="3641" y="9529"/>
                    <a:pt x="3409" y="9333"/>
                  </a:cubicBezTo>
                  <a:cubicBezTo>
                    <a:pt x="3159" y="9101"/>
                    <a:pt x="2766" y="9083"/>
                    <a:pt x="2160" y="9083"/>
                  </a:cubicBezTo>
                  <a:cubicBezTo>
                    <a:pt x="1767" y="9083"/>
                    <a:pt x="1446" y="8779"/>
                    <a:pt x="1446" y="8387"/>
                  </a:cubicBezTo>
                  <a:lnTo>
                    <a:pt x="1446" y="8101"/>
                  </a:lnTo>
                  <a:lnTo>
                    <a:pt x="2071" y="8101"/>
                  </a:lnTo>
                  <a:cubicBezTo>
                    <a:pt x="2178" y="8101"/>
                    <a:pt x="2267" y="8030"/>
                    <a:pt x="2285" y="7923"/>
                  </a:cubicBezTo>
                  <a:cubicBezTo>
                    <a:pt x="2303" y="7798"/>
                    <a:pt x="2195" y="7691"/>
                    <a:pt x="2071" y="7691"/>
                  </a:cubicBezTo>
                  <a:lnTo>
                    <a:pt x="1446" y="7691"/>
                  </a:lnTo>
                  <a:lnTo>
                    <a:pt x="1446" y="7263"/>
                  </a:lnTo>
                  <a:cubicBezTo>
                    <a:pt x="1446" y="7156"/>
                    <a:pt x="1357" y="7049"/>
                    <a:pt x="1250" y="7049"/>
                  </a:cubicBezTo>
                  <a:cubicBezTo>
                    <a:pt x="857" y="7049"/>
                    <a:pt x="572" y="6977"/>
                    <a:pt x="500" y="6835"/>
                  </a:cubicBezTo>
                  <a:cubicBezTo>
                    <a:pt x="447" y="6745"/>
                    <a:pt x="500" y="6567"/>
                    <a:pt x="643" y="6389"/>
                  </a:cubicBezTo>
                  <a:cubicBezTo>
                    <a:pt x="911" y="5996"/>
                    <a:pt x="1232" y="5461"/>
                    <a:pt x="1232" y="5068"/>
                  </a:cubicBezTo>
                  <a:cubicBezTo>
                    <a:pt x="1232" y="3355"/>
                    <a:pt x="2642" y="1946"/>
                    <a:pt x="4372" y="1928"/>
                  </a:cubicBezTo>
                  <a:lnTo>
                    <a:pt x="4372" y="1928"/>
                  </a:lnTo>
                  <a:cubicBezTo>
                    <a:pt x="4301" y="2178"/>
                    <a:pt x="4247" y="2445"/>
                    <a:pt x="4247" y="2713"/>
                  </a:cubicBezTo>
                  <a:cubicBezTo>
                    <a:pt x="4247" y="4230"/>
                    <a:pt x="5479" y="5443"/>
                    <a:pt x="6977" y="5443"/>
                  </a:cubicBezTo>
                  <a:cubicBezTo>
                    <a:pt x="7174" y="5443"/>
                    <a:pt x="7388" y="5425"/>
                    <a:pt x="7584" y="5372"/>
                  </a:cubicBezTo>
                  <a:lnTo>
                    <a:pt x="7584" y="5372"/>
                  </a:lnTo>
                  <a:cubicBezTo>
                    <a:pt x="7530" y="5835"/>
                    <a:pt x="7388" y="6299"/>
                    <a:pt x="7138" y="6710"/>
                  </a:cubicBezTo>
                  <a:cubicBezTo>
                    <a:pt x="6942" y="7013"/>
                    <a:pt x="6781" y="7316"/>
                    <a:pt x="6674" y="7602"/>
                  </a:cubicBezTo>
                  <a:cubicBezTo>
                    <a:pt x="6620" y="7691"/>
                    <a:pt x="6656" y="7816"/>
                    <a:pt x="6763" y="7870"/>
                  </a:cubicBezTo>
                  <a:cubicBezTo>
                    <a:pt x="6781" y="7887"/>
                    <a:pt x="6817" y="7887"/>
                    <a:pt x="6852" y="7887"/>
                  </a:cubicBezTo>
                  <a:cubicBezTo>
                    <a:pt x="6942" y="7887"/>
                    <a:pt x="7013" y="7852"/>
                    <a:pt x="7049" y="7762"/>
                  </a:cubicBezTo>
                  <a:cubicBezTo>
                    <a:pt x="7156" y="7495"/>
                    <a:pt x="7298" y="7227"/>
                    <a:pt x="7495" y="6924"/>
                  </a:cubicBezTo>
                  <a:cubicBezTo>
                    <a:pt x="7798" y="6406"/>
                    <a:pt x="7994" y="5835"/>
                    <a:pt x="8012" y="5229"/>
                  </a:cubicBezTo>
                  <a:cubicBezTo>
                    <a:pt x="8994" y="4818"/>
                    <a:pt x="9689" y="3855"/>
                    <a:pt x="9689" y="2713"/>
                  </a:cubicBezTo>
                  <a:cubicBezTo>
                    <a:pt x="9689" y="1214"/>
                    <a:pt x="8476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8"/>
            <p:cNvSpPr/>
            <p:nvPr/>
          </p:nvSpPr>
          <p:spPr>
            <a:xfrm>
              <a:off x="7488597" y="1847503"/>
              <a:ext cx="18918" cy="14542"/>
            </a:xfrm>
            <a:custGeom>
              <a:avLst/>
              <a:gdLst/>
              <a:ahLst/>
              <a:cxnLst/>
              <a:rect l="l" t="t" r="r" b="b"/>
              <a:pathLst>
                <a:path w="536" h="412" extrusionOk="0">
                  <a:moveTo>
                    <a:pt x="250" y="1"/>
                  </a:moveTo>
                  <a:cubicBezTo>
                    <a:pt x="179" y="1"/>
                    <a:pt x="108" y="36"/>
                    <a:pt x="72" y="108"/>
                  </a:cubicBezTo>
                  <a:cubicBezTo>
                    <a:pt x="1" y="268"/>
                    <a:pt x="126" y="411"/>
                    <a:pt x="268" y="411"/>
                  </a:cubicBezTo>
                  <a:cubicBezTo>
                    <a:pt x="411" y="411"/>
                    <a:pt x="536" y="251"/>
                    <a:pt x="447" y="90"/>
                  </a:cubicBezTo>
                  <a:cubicBezTo>
                    <a:pt x="411" y="36"/>
                    <a:pt x="340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8"/>
            <p:cNvSpPr/>
            <p:nvPr/>
          </p:nvSpPr>
          <p:spPr>
            <a:xfrm>
              <a:off x="7488985" y="1935670"/>
              <a:ext cx="17930" cy="15106"/>
            </a:xfrm>
            <a:custGeom>
              <a:avLst/>
              <a:gdLst/>
              <a:ahLst/>
              <a:cxnLst/>
              <a:rect l="l" t="t" r="r" b="b"/>
              <a:pathLst>
                <a:path w="508" h="428" extrusionOk="0">
                  <a:moveTo>
                    <a:pt x="239" y="1"/>
                  </a:moveTo>
                  <a:cubicBezTo>
                    <a:pt x="168" y="1"/>
                    <a:pt x="97" y="54"/>
                    <a:pt x="61" y="126"/>
                  </a:cubicBezTo>
                  <a:cubicBezTo>
                    <a:pt x="1" y="276"/>
                    <a:pt x="106" y="427"/>
                    <a:pt x="248" y="427"/>
                  </a:cubicBezTo>
                  <a:cubicBezTo>
                    <a:pt x="274" y="427"/>
                    <a:pt x="301" y="422"/>
                    <a:pt x="329" y="411"/>
                  </a:cubicBezTo>
                  <a:cubicBezTo>
                    <a:pt x="382" y="393"/>
                    <a:pt x="436" y="340"/>
                    <a:pt x="454" y="286"/>
                  </a:cubicBezTo>
                  <a:cubicBezTo>
                    <a:pt x="507" y="143"/>
                    <a:pt x="400" y="1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8"/>
            <p:cNvSpPr/>
            <p:nvPr/>
          </p:nvSpPr>
          <p:spPr>
            <a:xfrm>
              <a:off x="7475220" y="2098168"/>
              <a:ext cx="17824" cy="15071"/>
            </a:xfrm>
            <a:custGeom>
              <a:avLst/>
              <a:gdLst/>
              <a:ahLst/>
              <a:cxnLst/>
              <a:rect l="l" t="t" r="r" b="b"/>
              <a:pathLst>
                <a:path w="505" h="427" extrusionOk="0">
                  <a:moveTo>
                    <a:pt x="255" y="0"/>
                  </a:moveTo>
                  <a:cubicBezTo>
                    <a:pt x="166" y="0"/>
                    <a:pt x="94" y="54"/>
                    <a:pt x="76" y="125"/>
                  </a:cubicBezTo>
                  <a:cubicBezTo>
                    <a:pt x="1" y="276"/>
                    <a:pt x="117" y="427"/>
                    <a:pt x="262" y="427"/>
                  </a:cubicBezTo>
                  <a:cubicBezTo>
                    <a:pt x="289" y="427"/>
                    <a:pt x="316" y="422"/>
                    <a:pt x="344" y="410"/>
                  </a:cubicBezTo>
                  <a:cubicBezTo>
                    <a:pt x="398" y="393"/>
                    <a:pt x="433" y="339"/>
                    <a:pt x="451" y="286"/>
                  </a:cubicBezTo>
                  <a:cubicBezTo>
                    <a:pt x="505" y="143"/>
                    <a:pt x="398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58"/>
          <p:cNvGrpSpPr/>
          <p:nvPr/>
        </p:nvGrpSpPr>
        <p:grpSpPr>
          <a:xfrm>
            <a:off x="4866771" y="3297799"/>
            <a:ext cx="304208" cy="367174"/>
            <a:chOff x="7260626" y="2411765"/>
            <a:chExt cx="304208" cy="367174"/>
          </a:xfrm>
        </p:grpSpPr>
        <p:sp>
          <p:nvSpPr>
            <p:cNvPr id="701" name="Google Shape;701;p58"/>
            <p:cNvSpPr/>
            <p:nvPr/>
          </p:nvSpPr>
          <p:spPr>
            <a:xfrm>
              <a:off x="7262532" y="2470354"/>
              <a:ext cx="266407" cy="301666"/>
            </a:xfrm>
            <a:custGeom>
              <a:avLst/>
              <a:gdLst/>
              <a:ahLst/>
              <a:cxnLst/>
              <a:rect l="l" t="t" r="r" b="b"/>
              <a:pathLst>
                <a:path w="7548" h="8547" extrusionOk="0">
                  <a:moveTo>
                    <a:pt x="7548" y="3265"/>
                  </a:moveTo>
                  <a:cubicBezTo>
                    <a:pt x="7548" y="1463"/>
                    <a:pt x="6067" y="0"/>
                    <a:pt x="4247" y="0"/>
                  </a:cubicBezTo>
                  <a:cubicBezTo>
                    <a:pt x="2445" y="0"/>
                    <a:pt x="946" y="1463"/>
                    <a:pt x="946" y="3265"/>
                  </a:cubicBezTo>
                  <a:cubicBezTo>
                    <a:pt x="946" y="3604"/>
                    <a:pt x="607" y="4140"/>
                    <a:pt x="411" y="4407"/>
                  </a:cubicBezTo>
                  <a:cubicBezTo>
                    <a:pt x="0" y="4996"/>
                    <a:pt x="268" y="5389"/>
                    <a:pt x="1160" y="5389"/>
                  </a:cubicBezTo>
                  <a:lnTo>
                    <a:pt x="1160" y="6477"/>
                  </a:lnTo>
                  <a:cubicBezTo>
                    <a:pt x="1160" y="6959"/>
                    <a:pt x="1570" y="7369"/>
                    <a:pt x="2052" y="7369"/>
                  </a:cubicBezTo>
                  <a:cubicBezTo>
                    <a:pt x="3212" y="7369"/>
                    <a:pt x="3337" y="7440"/>
                    <a:pt x="3408" y="8547"/>
                  </a:cubicBezTo>
                  <a:lnTo>
                    <a:pt x="6316" y="8547"/>
                  </a:lnTo>
                  <a:cubicBezTo>
                    <a:pt x="6227" y="7084"/>
                    <a:pt x="6263" y="6227"/>
                    <a:pt x="7066" y="4960"/>
                  </a:cubicBezTo>
                  <a:cubicBezTo>
                    <a:pt x="7369" y="4461"/>
                    <a:pt x="7548" y="3872"/>
                    <a:pt x="7548" y="3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8"/>
            <p:cNvSpPr/>
            <p:nvPr/>
          </p:nvSpPr>
          <p:spPr>
            <a:xfrm>
              <a:off x="7444513" y="2467178"/>
              <a:ext cx="81284" cy="64272"/>
            </a:xfrm>
            <a:custGeom>
              <a:avLst/>
              <a:gdLst/>
              <a:ahLst/>
              <a:cxnLst/>
              <a:rect l="l" t="t" r="r" b="b"/>
              <a:pathLst>
                <a:path w="2303" h="1821" extrusionOk="0">
                  <a:moveTo>
                    <a:pt x="2142" y="732"/>
                  </a:moveTo>
                  <a:cubicBezTo>
                    <a:pt x="2302" y="572"/>
                    <a:pt x="2302" y="304"/>
                    <a:pt x="2142" y="144"/>
                  </a:cubicBezTo>
                  <a:cubicBezTo>
                    <a:pt x="1981" y="1"/>
                    <a:pt x="1731" y="1"/>
                    <a:pt x="1571" y="144"/>
                  </a:cubicBezTo>
                  <a:lnTo>
                    <a:pt x="929" y="804"/>
                  </a:lnTo>
                  <a:lnTo>
                    <a:pt x="732" y="625"/>
                  </a:lnTo>
                  <a:cubicBezTo>
                    <a:pt x="590" y="465"/>
                    <a:pt x="322" y="465"/>
                    <a:pt x="161" y="625"/>
                  </a:cubicBezTo>
                  <a:cubicBezTo>
                    <a:pt x="1" y="786"/>
                    <a:pt x="1" y="1036"/>
                    <a:pt x="161" y="1196"/>
                  </a:cubicBezTo>
                  <a:lnTo>
                    <a:pt x="643" y="1660"/>
                  </a:lnTo>
                  <a:cubicBezTo>
                    <a:pt x="786" y="1821"/>
                    <a:pt x="1053" y="1821"/>
                    <a:pt x="1214" y="16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7413666" y="2418718"/>
              <a:ext cx="143615" cy="161228"/>
            </a:xfrm>
            <a:custGeom>
              <a:avLst/>
              <a:gdLst/>
              <a:ahLst/>
              <a:cxnLst/>
              <a:rect l="l" t="t" r="r" b="b"/>
              <a:pathLst>
                <a:path w="4069" h="4568" extrusionOk="0">
                  <a:moveTo>
                    <a:pt x="1017" y="0"/>
                  </a:moveTo>
                  <a:cubicBezTo>
                    <a:pt x="1017" y="571"/>
                    <a:pt x="554" y="1017"/>
                    <a:pt x="0" y="1017"/>
                  </a:cubicBezTo>
                  <a:cubicBezTo>
                    <a:pt x="0" y="2480"/>
                    <a:pt x="411" y="4140"/>
                    <a:pt x="2034" y="4568"/>
                  </a:cubicBezTo>
                  <a:cubicBezTo>
                    <a:pt x="3640" y="4140"/>
                    <a:pt x="4069" y="2480"/>
                    <a:pt x="4069" y="1017"/>
                  </a:cubicBezTo>
                  <a:cubicBezTo>
                    <a:pt x="3498" y="1017"/>
                    <a:pt x="3051" y="571"/>
                    <a:pt x="3051" y="0"/>
                  </a:cubicBezTo>
                  <a:close/>
                  <a:moveTo>
                    <a:pt x="2088" y="3033"/>
                  </a:moveTo>
                  <a:cubicBezTo>
                    <a:pt x="1927" y="3194"/>
                    <a:pt x="1660" y="3194"/>
                    <a:pt x="1517" y="3033"/>
                  </a:cubicBezTo>
                  <a:lnTo>
                    <a:pt x="1035" y="2569"/>
                  </a:lnTo>
                  <a:cubicBezTo>
                    <a:pt x="875" y="2409"/>
                    <a:pt x="875" y="2159"/>
                    <a:pt x="1035" y="1998"/>
                  </a:cubicBezTo>
                  <a:cubicBezTo>
                    <a:pt x="1196" y="1838"/>
                    <a:pt x="1464" y="1838"/>
                    <a:pt x="1606" y="1998"/>
                  </a:cubicBezTo>
                  <a:lnTo>
                    <a:pt x="1803" y="2177"/>
                  </a:lnTo>
                  <a:lnTo>
                    <a:pt x="2445" y="1517"/>
                  </a:lnTo>
                  <a:cubicBezTo>
                    <a:pt x="2605" y="1374"/>
                    <a:pt x="2855" y="1374"/>
                    <a:pt x="3016" y="1517"/>
                  </a:cubicBezTo>
                  <a:cubicBezTo>
                    <a:pt x="3176" y="1677"/>
                    <a:pt x="3176" y="1945"/>
                    <a:pt x="3016" y="2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7317945" y="2594416"/>
              <a:ext cx="17259" cy="14436"/>
            </a:xfrm>
            <a:custGeom>
              <a:avLst/>
              <a:gdLst/>
              <a:ahLst/>
              <a:cxnLst/>
              <a:rect l="l" t="t" r="r" b="b"/>
              <a:pathLst>
                <a:path w="489" h="409" extrusionOk="0">
                  <a:moveTo>
                    <a:pt x="232" y="0"/>
                  </a:moveTo>
                  <a:cubicBezTo>
                    <a:pt x="107" y="0"/>
                    <a:pt x="0" y="143"/>
                    <a:pt x="54" y="286"/>
                  </a:cubicBezTo>
                  <a:cubicBezTo>
                    <a:pt x="72" y="339"/>
                    <a:pt x="107" y="375"/>
                    <a:pt x="161" y="393"/>
                  </a:cubicBezTo>
                  <a:cubicBezTo>
                    <a:pt x="189" y="404"/>
                    <a:pt x="216" y="409"/>
                    <a:pt x="242" y="409"/>
                  </a:cubicBezTo>
                  <a:cubicBezTo>
                    <a:pt x="384" y="409"/>
                    <a:pt x="489" y="261"/>
                    <a:pt x="429" y="125"/>
                  </a:cubicBezTo>
                  <a:cubicBezTo>
                    <a:pt x="393" y="54"/>
                    <a:pt x="321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8"/>
            <p:cNvSpPr/>
            <p:nvPr/>
          </p:nvSpPr>
          <p:spPr>
            <a:xfrm>
              <a:off x="7477691" y="2698325"/>
              <a:ext cx="17259" cy="14506"/>
            </a:xfrm>
            <a:custGeom>
              <a:avLst/>
              <a:gdLst/>
              <a:ahLst/>
              <a:cxnLst/>
              <a:rect l="l" t="t" r="r" b="b"/>
              <a:pathLst>
                <a:path w="489" h="411" extrusionOk="0">
                  <a:moveTo>
                    <a:pt x="238" y="0"/>
                  </a:moveTo>
                  <a:cubicBezTo>
                    <a:pt x="167" y="0"/>
                    <a:pt x="96" y="54"/>
                    <a:pt x="60" y="125"/>
                  </a:cubicBezTo>
                  <a:cubicBezTo>
                    <a:pt x="0" y="274"/>
                    <a:pt x="102" y="410"/>
                    <a:pt x="241" y="410"/>
                  </a:cubicBezTo>
                  <a:cubicBezTo>
                    <a:pt x="269" y="410"/>
                    <a:pt x="298" y="405"/>
                    <a:pt x="328" y="393"/>
                  </a:cubicBezTo>
                  <a:cubicBezTo>
                    <a:pt x="381" y="375"/>
                    <a:pt x="417" y="339"/>
                    <a:pt x="435" y="286"/>
                  </a:cubicBezTo>
                  <a:cubicBezTo>
                    <a:pt x="488" y="143"/>
                    <a:pt x="381" y="0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7260626" y="2411765"/>
              <a:ext cx="304208" cy="367174"/>
            </a:xfrm>
            <a:custGeom>
              <a:avLst/>
              <a:gdLst/>
              <a:ahLst/>
              <a:cxnLst/>
              <a:rect l="l" t="t" r="r" b="b"/>
              <a:pathLst>
                <a:path w="8619" h="10403" extrusionOk="0">
                  <a:moveTo>
                    <a:pt x="7191" y="393"/>
                  </a:moveTo>
                  <a:cubicBezTo>
                    <a:pt x="7280" y="911"/>
                    <a:pt x="7691" y="1321"/>
                    <a:pt x="8190" y="1392"/>
                  </a:cubicBezTo>
                  <a:cubicBezTo>
                    <a:pt x="8155" y="2659"/>
                    <a:pt x="7798" y="4140"/>
                    <a:pt x="6370" y="4568"/>
                  </a:cubicBezTo>
                  <a:cubicBezTo>
                    <a:pt x="4925" y="4140"/>
                    <a:pt x="4568" y="2659"/>
                    <a:pt x="4533" y="1392"/>
                  </a:cubicBezTo>
                  <a:cubicBezTo>
                    <a:pt x="5050" y="1321"/>
                    <a:pt x="5443" y="911"/>
                    <a:pt x="5532" y="393"/>
                  </a:cubicBezTo>
                  <a:close/>
                  <a:moveTo>
                    <a:pt x="5353" y="1"/>
                  </a:moveTo>
                  <a:cubicBezTo>
                    <a:pt x="5246" y="1"/>
                    <a:pt x="5157" y="90"/>
                    <a:pt x="5157" y="197"/>
                  </a:cubicBezTo>
                  <a:cubicBezTo>
                    <a:pt x="5157" y="643"/>
                    <a:pt x="4782" y="1018"/>
                    <a:pt x="4336" y="1018"/>
                  </a:cubicBezTo>
                  <a:cubicBezTo>
                    <a:pt x="4229" y="1018"/>
                    <a:pt x="4140" y="1107"/>
                    <a:pt x="4140" y="1214"/>
                  </a:cubicBezTo>
                  <a:cubicBezTo>
                    <a:pt x="4140" y="1303"/>
                    <a:pt x="4140" y="1375"/>
                    <a:pt x="4140" y="1464"/>
                  </a:cubicBezTo>
                  <a:cubicBezTo>
                    <a:pt x="3266" y="1500"/>
                    <a:pt x="2463" y="1856"/>
                    <a:pt x="1838" y="2481"/>
                  </a:cubicBezTo>
                  <a:cubicBezTo>
                    <a:pt x="1178" y="3123"/>
                    <a:pt x="804" y="3997"/>
                    <a:pt x="804" y="4925"/>
                  </a:cubicBezTo>
                  <a:cubicBezTo>
                    <a:pt x="804" y="5139"/>
                    <a:pt x="625" y="5514"/>
                    <a:pt x="304" y="5960"/>
                  </a:cubicBezTo>
                  <a:cubicBezTo>
                    <a:pt x="1" y="6371"/>
                    <a:pt x="54" y="6656"/>
                    <a:pt x="143" y="6817"/>
                  </a:cubicBezTo>
                  <a:cubicBezTo>
                    <a:pt x="233" y="6995"/>
                    <a:pt x="447" y="7209"/>
                    <a:pt x="1018" y="7245"/>
                  </a:cubicBezTo>
                  <a:lnTo>
                    <a:pt x="1018" y="8137"/>
                  </a:lnTo>
                  <a:cubicBezTo>
                    <a:pt x="1018" y="8744"/>
                    <a:pt x="1499" y="9225"/>
                    <a:pt x="2106" y="9225"/>
                  </a:cubicBezTo>
                  <a:cubicBezTo>
                    <a:pt x="2641" y="9225"/>
                    <a:pt x="2945" y="9243"/>
                    <a:pt x="3070" y="9350"/>
                  </a:cubicBezTo>
                  <a:cubicBezTo>
                    <a:pt x="3177" y="9457"/>
                    <a:pt x="3230" y="9725"/>
                    <a:pt x="3248" y="10207"/>
                  </a:cubicBezTo>
                  <a:cubicBezTo>
                    <a:pt x="3266" y="10314"/>
                    <a:pt x="3355" y="10403"/>
                    <a:pt x="3462" y="10403"/>
                  </a:cubicBezTo>
                  <a:lnTo>
                    <a:pt x="6370" y="10403"/>
                  </a:lnTo>
                  <a:cubicBezTo>
                    <a:pt x="6406" y="10403"/>
                    <a:pt x="6424" y="10403"/>
                    <a:pt x="6442" y="10385"/>
                  </a:cubicBezTo>
                  <a:cubicBezTo>
                    <a:pt x="6531" y="10349"/>
                    <a:pt x="6585" y="10278"/>
                    <a:pt x="6585" y="10189"/>
                  </a:cubicBezTo>
                  <a:cubicBezTo>
                    <a:pt x="6549" y="9796"/>
                    <a:pt x="6549" y="9493"/>
                    <a:pt x="6549" y="9243"/>
                  </a:cubicBezTo>
                  <a:cubicBezTo>
                    <a:pt x="6549" y="9136"/>
                    <a:pt x="6460" y="9047"/>
                    <a:pt x="6335" y="9047"/>
                  </a:cubicBezTo>
                  <a:lnTo>
                    <a:pt x="6317" y="9047"/>
                  </a:lnTo>
                  <a:cubicBezTo>
                    <a:pt x="6210" y="9047"/>
                    <a:pt x="6121" y="9136"/>
                    <a:pt x="6121" y="9243"/>
                  </a:cubicBezTo>
                  <a:cubicBezTo>
                    <a:pt x="6121" y="9457"/>
                    <a:pt x="6121" y="9689"/>
                    <a:pt x="6139" y="9993"/>
                  </a:cubicBezTo>
                  <a:lnTo>
                    <a:pt x="3641" y="9993"/>
                  </a:lnTo>
                  <a:cubicBezTo>
                    <a:pt x="3605" y="9547"/>
                    <a:pt x="3551" y="9243"/>
                    <a:pt x="3319" y="9047"/>
                  </a:cubicBezTo>
                  <a:cubicBezTo>
                    <a:pt x="3087" y="8833"/>
                    <a:pt x="2695" y="8815"/>
                    <a:pt x="2106" y="8815"/>
                  </a:cubicBezTo>
                  <a:cubicBezTo>
                    <a:pt x="1731" y="8815"/>
                    <a:pt x="1410" y="8512"/>
                    <a:pt x="1410" y="8137"/>
                  </a:cubicBezTo>
                  <a:lnTo>
                    <a:pt x="1410" y="7869"/>
                  </a:lnTo>
                  <a:cubicBezTo>
                    <a:pt x="1624" y="7869"/>
                    <a:pt x="1856" y="7798"/>
                    <a:pt x="2124" y="7637"/>
                  </a:cubicBezTo>
                  <a:cubicBezTo>
                    <a:pt x="2213" y="7584"/>
                    <a:pt x="2249" y="7477"/>
                    <a:pt x="2213" y="7388"/>
                  </a:cubicBezTo>
                  <a:cubicBezTo>
                    <a:pt x="2176" y="7300"/>
                    <a:pt x="2103" y="7256"/>
                    <a:pt x="2026" y="7256"/>
                  </a:cubicBezTo>
                  <a:cubicBezTo>
                    <a:pt x="1993" y="7256"/>
                    <a:pt x="1960" y="7264"/>
                    <a:pt x="1928" y="7281"/>
                  </a:cubicBezTo>
                  <a:cubicBezTo>
                    <a:pt x="1731" y="7405"/>
                    <a:pt x="1553" y="7459"/>
                    <a:pt x="1410" y="7459"/>
                  </a:cubicBezTo>
                  <a:lnTo>
                    <a:pt x="1410" y="7049"/>
                  </a:lnTo>
                  <a:cubicBezTo>
                    <a:pt x="1410" y="6942"/>
                    <a:pt x="1321" y="6852"/>
                    <a:pt x="1214" y="6852"/>
                  </a:cubicBezTo>
                  <a:cubicBezTo>
                    <a:pt x="839" y="6852"/>
                    <a:pt x="572" y="6763"/>
                    <a:pt x="500" y="6638"/>
                  </a:cubicBezTo>
                  <a:cubicBezTo>
                    <a:pt x="447" y="6549"/>
                    <a:pt x="500" y="6388"/>
                    <a:pt x="625" y="6192"/>
                  </a:cubicBezTo>
                  <a:cubicBezTo>
                    <a:pt x="893" y="5817"/>
                    <a:pt x="1214" y="5300"/>
                    <a:pt x="1214" y="4925"/>
                  </a:cubicBezTo>
                  <a:cubicBezTo>
                    <a:pt x="1214" y="3284"/>
                    <a:pt x="2534" y="1946"/>
                    <a:pt x="4176" y="1874"/>
                  </a:cubicBezTo>
                  <a:cubicBezTo>
                    <a:pt x="4229" y="2481"/>
                    <a:pt x="4354" y="3016"/>
                    <a:pt x="4568" y="3462"/>
                  </a:cubicBezTo>
                  <a:cubicBezTo>
                    <a:pt x="4943" y="4247"/>
                    <a:pt x="5532" y="4747"/>
                    <a:pt x="6317" y="4961"/>
                  </a:cubicBezTo>
                  <a:cubicBezTo>
                    <a:pt x="6335" y="4979"/>
                    <a:pt x="6353" y="4979"/>
                    <a:pt x="6370" y="4979"/>
                  </a:cubicBezTo>
                  <a:cubicBezTo>
                    <a:pt x="6388" y="4979"/>
                    <a:pt x="6406" y="4979"/>
                    <a:pt x="6424" y="4961"/>
                  </a:cubicBezTo>
                  <a:cubicBezTo>
                    <a:pt x="6781" y="4872"/>
                    <a:pt x="7102" y="4729"/>
                    <a:pt x="7370" y="4515"/>
                  </a:cubicBezTo>
                  <a:cubicBezTo>
                    <a:pt x="7387" y="4640"/>
                    <a:pt x="7387" y="4783"/>
                    <a:pt x="7387" y="4925"/>
                  </a:cubicBezTo>
                  <a:cubicBezTo>
                    <a:pt x="7387" y="5478"/>
                    <a:pt x="7245" y="6032"/>
                    <a:pt x="6941" y="6513"/>
                  </a:cubicBezTo>
                  <a:cubicBezTo>
                    <a:pt x="6745" y="6817"/>
                    <a:pt x="6602" y="7102"/>
                    <a:pt x="6478" y="7370"/>
                  </a:cubicBezTo>
                  <a:cubicBezTo>
                    <a:pt x="6442" y="7477"/>
                    <a:pt x="6478" y="7584"/>
                    <a:pt x="6567" y="7637"/>
                  </a:cubicBezTo>
                  <a:cubicBezTo>
                    <a:pt x="6602" y="7655"/>
                    <a:pt x="6638" y="7655"/>
                    <a:pt x="6674" y="7655"/>
                  </a:cubicBezTo>
                  <a:cubicBezTo>
                    <a:pt x="6745" y="7655"/>
                    <a:pt x="6817" y="7620"/>
                    <a:pt x="6852" y="7530"/>
                  </a:cubicBezTo>
                  <a:cubicBezTo>
                    <a:pt x="6959" y="7281"/>
                    <a:pt x="7102" y="7013"/>
                    <a:pt x="7280" y="6727"/>
                  </a:cubicBezTo>
                  <a:cubicBezTo>
                    <a:pt x="7619" y="6174"/>
                    <a:pt x="7798" y="5550"/>
                    <a:pt x="7798" y="4925"/>
                  </a:cubicBezTo>
                  <a:cubicBezTo>
                    <a:pt x="7798" y="4676"/>
                    <a:pt x="7780" y="4426"/>
                    <a:pt x="7727" y="4176"/>
                  </a:cubicBezTo>
                  <a:cubicBezTo>
                    <a:pt x="7905" y="3980"/>
                    <a:pt x="8048" y="3730"/>
                    <a:pt x="8190" y="3462"/>
                  </a:cubicBezTo>
                  <a:cubicBezTo>
                    <a:pt x="8476" y="2856"/>
                    <a:pt x="8619" y="2106"/>
                    <a:pt x="8619" y="1214"/>
                  </a:cubicBezTo>
                  <a:cubicBezTo>
                    <a:pt x="8619" y="1107"/>
                    <a:pt x="8529" y="1018"/>
                    <a:pt x="8405" y="1018"/>
                  </a:cubicBezTo>
                  <a:cubicBezTo>
                    <a:pt x="7958" y="1018"/>
                    <a:pt x="7602" y="643"/>
                    <a:pt x="7602" y="197"/>
                  </a:cubicBezTo>
                  <a:cubicBezTo>
                    <a:pt x="7602" y="90"/>
                    <a:pt x="7512" y="1"/>
                    <a:pt x="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8"/>
            <p:cNvSpPr/>
            <p:nvPr/>
          </p:nvSpPr>
          <p:spPr>
            <a:xfrm>
              <a:off x="7438866" y="2461036"/>
              <a:ext cx="92579" cy="76096"/>
            </a:xfrm>
            <a:custGeom>
              <a:avLst/>
              <a:gdLst/>
              <a:ahLst/>
              <a:cxnLst/>
              <a:rect l="l" t="t" r="r" b="b"/>
              <a:pathLst>
                <a:path w="2623" h="2156" extrusionOk="0">
                  <a:moveTo>
                    <a:pt x="2023" y="407"/>
                  </a:moveTo>
                  <a:cubicBezTo>
                    <a:pt x="2074" y="407"/>
                    <a:pt x="2123" y="425"/>
                    <a:pt x="2159" y="460"/>
                  </a:cubicBezTo>
                  <a:cubicBezTo>
                    <a:pt x="2195" y="514"/>
                    <a:pt x="2230" y="550"/>
                    <a:pt x="2230" y="621"/>
                  </a:cubicBezTo>
                  <a:cubicBezTo>
                    <a:pt x="2230" y="674"/>
                    <a:pt x="2195" y="710"/>
                    <a:pt x="2159" y="764"/>
                  </a:cubicBezTo>
                  <a:lnTo>
                    <a:pt x="1231" y="1692"/>
                  </a:lnTo>
                  <a:cubicBezTo>
                    <a:pt x="1196" y="1727"/>
                    <a:pt x="1142" y="1745"/>
                    <a:pt x="1089" y="1745"/>
                  </a:cubicBezTo>
                  <a:cubicBezTo>
                    <a:pt x="1035" y="1745"/>
                    <a:pt x="981" y="1727"/>
                    <a:pt x="946" y="1692"/>
                  </a:cubicBezTo>
                  <a:lnTo>
                    <a:pt x="464" y="1228"/>
                  </a:lnTo>
                  <a:cubicBezTo>
                    <a:pt x="428" y="1192"/>
                    <a:pt x="410" y="1138"/>
                    <a:pt x="410" y="1085"/>
                  </a:cubicBezTo>
                  <a:cubicBezTo>
                    <a:pt x="410" y="1031"/>
                    <a:pt x="428" y="978"/>
                    <a:pt x="464" y="942"/>
                  </a:cubicBezTo>
                  <a:cubicBezTo>
                    <a:pt x="500" y="906"/>
                    <a:pt x="553" y="871"/>
                    <a:pt x="607" y="871"/>
                  </a:cubicBezTo>
                  <a:cubicBezTo>
                    <a:pt x="660" y="871"/>
                    <a:pt x="714" y="906"/>
                    <a:pt x="750" y="942"/>
                  </a:cubicBezTo>
                  <a:lnTo>
                    <a:pt x="946" y="1121"/>
                  </a:lnTo>
                  <a:cubicBezTo>
                    <a:pt x="981" y="1156"/>
                    <a:pt x="1031" y="1174"/>
                    <a:pt x="1082" y="1174"/>
                  </a:cubicBezTo>
                  <a:cubicBezTo>
                    <a:pt x="1133" y="1174"/>
                    <a:pt x="1187" y="1156"/>
                    <a:pt x="1231" y="1121"/>
                  </a:cubicBezTo>
                  <a:lnTo>
                    <a:pt x="1874" y="460"/>
                  </a:lnTo>
                  <a:cubicBezTo>
                    <a:pt x="1918" y="425"/>
                    <a:pt x="1972" y="407"/>
                    <a:pt x="2023" y="407"/>
                  </a:cubicBezTo>
                  <a:close/>
                  <a:moveTo>
                    <a:pt x="2016" y="1"/>
                  </a:moveTo>
                  <a:cubicBezTo>
                    <a:pt x="1860" y="1"/>
                    <a:pt x="1704" y="59"/>
                    <a:pt x="1588" y="175"/>
                  </a:cubicBezTo>
                  <a:lnTo>
                    <a:pt x="1089" y="692"/>
                  </a:lnTo>
                  <a:lnTo>
                    <a:pt x="1035" y="657"/>
                  </a:lnTo>
                  <a:cubicBezTo>
                    <a:pt x="928" y="532"/>
                    <a:pt x="767" y="478"/>
                    <a:pt x="607" y="478"/>
                  </a:cubicBezTo>
                  <a:cubicBezTo>
                    <a:pt x="446" y="478"/>
                    <a:pt x="303" y="532"/>
                    <a:pt x="179" y="657"/>
                  </a:cubicBezTo>
                  <a:cubicBezTo>
                    <a:pt x="71" y="764"/>
                    <a:pt x="0" y="924"/>
                    <a:pt x="0" y="1085"/>
                  </a:cubicBezTo>
                  <a:cubicBezTo>
                    <a:pt x="0" y="1245"/>
                    <a:pt x="71" y="1406"/>
                    <a:pt x="179" y="1513"/>
                  </a:cubicBezTo>
                  <a:lnTo>
                    <a:pt x="642" y="1977"/>
                  </a:lnTo>
                  <a:cubicBezTo>
                    <a:pt x="767" y="2102"/>
                    <a:pt x="910" y="2155"/>
                    <a:pt x="1089" y="2155"/>
                  </a:cubicBezTo>
                  <a:cubicBezTo>
                    <a:pt x="1249" y="2155"/>
                    <a:pt x="1392" y="2102"/>
                    <a:pt x="1517" y="1977"/>
                  </a:cubicBezTo>
                  <a:lnTo>
                    <a:pt x="2445" y="1049"/>
                  </a:lnTo>
                  <a:cubicBezTo>
                    <a:pt x="2569" y="924"/>
                    <a:pt x="2623" y="782"/>
                    <a:pt x="2623" y="621"/>
                  </a:cubicBezTo>
                  <a:cubicBezTo>
                    <a:pt x="2623" y="443"/>
                    <a:pt x="2569" y="300"/>
                    <a:pt x="2445" y="175"/>
                  </a:cubicBezTo>
                  <a:cubicBezTo>
                    <a:pt x="2329" y="59"/>
                    <a:pt x="2172" y="1"/>
                    <a:pt x="2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58"/>
          <p:cNvGrpSpPr/>
          <p:nvPr/>
        </p:nvGrpSpPr>
        <p:grpSpPr>
          <a:xfrm>
            <a:off x="2927142" y="3285847"/>
            <a:ext cx="272724" cy="364668"/>
            <a:chOff x="5668610" y="2411765"/>
            <a:chExt cx="272724" cy="364668"/>
          </a:xfrm>
        </p:grpSpPr>
        <p:sp>
          <p:nvSpPr>
            <p:cNvPr id="709" name="Google Shape;709;p58"/>
            <p:cNvSpPr/>
            <p:nvPr/>
          </p:nvSpPr>
          <p:spPr>
            <a:xfrm>
              <a:off x="5669881" y="2469719"/>
              <a:ext cx="263901" cy="298525"/>
            </a:xfrm>
            <a:custGeom>
              <a:avLst/>
              <a:gdLst/>
              <a:ahLst/>
              <a:cxnLst/>
              <a:rect l="l" t="t" r="r" b="b"/>
              <a:pathLst>
                <a:path w="7477" h="8458" extrusionOk="0">
                  <a:moveTo>
                    <a:pt x="7476" y="3230"/>
                  </a:moveTo>
                  <a:cubicBezTo>
                    <a:pt x="7476" y="1463"/>
                    <a:pt x="6013" y="0"/>
                    <a:pt x="4229" y="0"/>
                  </a:cubicBezTo>
                  <a:cubicBezTo>
                    <a:pt x="2427" y="0"/>
                    <a:pt x="964" y="1463"/>
                    <a:pt x="964" y="3230"/>
                  </a:cubicBezTo>
                  <a:cubicBezTo>
                    <a:pt x="964" y="3587"/>
                    <a:pt x="625" y="4104"/>
                    <a:pt x="428" y="4372"/>
                  </a:cubicBezTo>
                  <a:cubicBezTo>
                    <a:pt x="0" y="4961"/>
                    <a:pt x="286" y="5353"/>
                    <a:pt x="1160" y="5353"/>
                  </a:cubicBezTo>
                  <a:lnTo>
                    <a:pt x="1160" y="6424"/>
                  </a:lnTo>
                  <a:cubicBezTo>
                    <a:pt x="1160" y="6905"/>
                    <a:pt x="1552" y="7298"/>
                    <a:pt x="2052" y="7298"/>
                  </a:cubicBezTo>
                  <a:cubicBezTo>
                    <a:pt x="3194" y="7298"/>
                    <a:pt x="3301" y="7387"/>
                    <a:pt x="3372" y="8458"/>
                  </a:cubicBezTo>
                  <a:lnTo>
                    <a:pt x="6263" y="8458"/>
                  </a:lnTo>
                  <a:cubicBezTo>
                    <a:pt x="6174" y="7030"/>
                    <a:pt x="6227" y="6174"/>
                    <a:pt x="7012" y="4907"/>
                  </a:cubicBezTo>
                  <a:cubicBezTo>
                    <a:pt x="7316" y="4425"/>
                    <a:pt x="7476" y="3836"/>
                    <a:pt x="7476" y="3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8"/>
            <p:cNvSpPr/>
            <p:nvPr/>
          </p:nvSpPr>
          <p:spPr>
            <a:xfrm>
              <a:off x="5816602" y="2418718"/>
              <a:ext cx="117815" cy="170687"/>
            </a:xfrm>
            <a:custGeom>
              <a:avLst/>
              <a:gdLst/>
              <a:ahLst/>
              <a:cxnLst/>
              <a:rect l="l" t="t" r="r" b="b"/>
              <a:pathLst>
                <a:path w="3338" h="4836" extrusionOk="0">
                  <a:moveTo>
                    <a:pt x="411" y="2159"/>
                  </a:moveTo>
                  <a:cubicBezTo>
                    <a:pt x="625" y="2159"/>
                    <a:pt x="803" y="1981"/>
                    <a:pt x="803" y="1749"/>
                  </a:cubicBezTo>
                  <a:cubicBezTo>
                    <a:pt x="803" y="1677"/>
                    <a:pt x="821" y="1606"/>
                    <a:pt x="839" y="1552"/>
                  </a:cubicBezTo>
                  <a:cubicBezTo>
                    <a:pt x="910" y="1124"/>
                    <a:pt x="1232" y="803"/>
                    <a:pt x="1696" y="803"/>
                  </a:cubicBezTo>
                  <a:cubicBezTo>
                    <a:pt x="2159" y="803"/>
                    <a:pt x="2534" y="1124"/>
                    <a:pt x="2534" y="1588"/>
                  </a:cubicBezTo>
                  <a:cubicBezTo>
                    <a:pt x="2534" y="1820"/>
                    <a:pt x="2409" y="2070"/>
                    <a:pt x="2266" y="2302"/>
                  </a:cubicBezTo>
                  <a:cubicBezTo>
                    <a:pt x="2142" y="2516"/>
                    <a:pt x="1999" y="2712"/>
                    <a:pt x="1892" y="2873"/>
                  </a:cubicBezTo>
                  <a:cubicBezTo>
                    <a:pt x="1517" y="3354"/>
                    <a:pt x="1303" y="3676"/>
                    <a:pt x="1303" y="4443"/>
                  </a:cubicBezTo>
                  <a:cubicBezTo>
                    <a:pt x="1303" y="4657"/>
                    <a:pt x="1481" y="4835"/>
                    <a:pt x="1696" y="4835"/>
                  </a:cubicBezTo>
                  <a:cubicBezTo>
                    <a:pt x="1927" y="4835"/>
                    <a:pt x="2106" y="4657"/>
                    <a:pt x="2106" y="4443"/>
                  </a:cubicBezTo>
                  <a:cubicBezTo>
                    <a:pt x="2106" y="3925"/>
                    <a:pt x="2266" y="3693"/>
                    <a:pt x="2534" y="3337"/>
                  </a:cubicBezTo>
                  <a:cubicBezTo>
                    <a:pt x="2623" y="3212"/>
                    <a:pt x="2730" y="3087"/>
                    <a:pt x="2820" y="2944"/>
                  </a:cubicBezTo>
                  <a:cubicBezTo>
                    <a:pt x="3087" y="2534"/>
                    <a:pt x="3337" y="2088"/>
                    <a:pt x="3337" y="1588"/>
                  </a:cubicBezTo>
                  <a:cubicBezTo>
                    <a:pt x="3337" y="696"/>
                    <a:pt x="2588" y="0"/>
                    <a:pt x="1696" y="0"/>
                  </a:cubicBezTo>
                  <a:cubicBezTo>
                    <a:pt x="821" y="0"/>
                    <a:pt x="161" y="642"/>
                    <a:pt x="36" y="1463"/>
                  </a:cubicBezTo>
                  <a:cubicBezTo>
                    <a:pt x="18" y="1552"/>
                    <a:pt x="0" y="1659"/>
                    <a:pt x="0" y="1749"/>
                  </a:cubicBezTo>
                  <a:cubicBezTo>
                    <a:pt x="0" y="1981"/>
                    <a:pt x="179" y="2159"/>
                    <a:pt x="411" y="21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8"/>
            <p:cNvSpPr/>
            <p:nvPr/>
          </p:nvSpPr>
          <p:spPr>
            <a:xfrm>
              <a:off x="5861321" y="2609522"/>
              <a:ext cx="30883" cy="31518"/>
            </a:xfrm>
            <a:custGeom>
              <a:avLst/>
              <a:gdLst/>
              <a:ahLst/>
              <a:cxnLst/>
              <a:rect l="l" t="t" r="r" b="b"/>
              <a:pathLst>
                <a:path w="875" h="893" extrusionOk="0">
                  <a:moveTo>
                    <a:pt x="36" y="357"/>
                  </a:moveTo>
                  <a:cubicBezTo>
                    <a:pt x="89" y="143"/>
                    <a:pt x="304" y="0"/>
                    <a:pt x="518" y="54"/>
                  </a:cubicBezTo>
                  <a:cubicBezTo>
                    <a:pt x="750" y="107"/>
                    <a:pt x="875" y="321"/>
                    <a:pt x="821" y="536"/>
                  </a:cubicBezTo>
                  <a:cubicBezTo>
                    <a:pt x="785" y="750"/>
                    <a:pt x="553" y="892"/>
                    <a:pt x="339" y="839"/>
                  </a:cubicBezTo>
                  <a:cubicBezTo>
                    <a:pt x="125" y="785"/>
                    <a:pt x="0" y="571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8"/>
            <p:cNvSpPr/>
            <p:nvPr/>
          </p:nvSpPr>
          <p:spPr>
            <a:xfrm>
              <a:off x="5725929" y="2593781"/>
              <a:ext cx="16589" cy="13871"/>
            </a:xfrm>
            <a:custGeom>
              <a:avLst/>
              <a:gdLst/>
              <a:ahLst/>
              <a:cxnLst/>
              <a:rect l="l" t="t" r="r" b="b"/>
              <a:pathLst>
                <a:path w="470" h="393" extrusionOk="0">
                  <a:moveTo>
                    <a:pt x="232" y="0"/>
                  </a:moveTo>
                  <a:cubicBezTo>
                    <a:pt x="107" y="0"/>
                    <a:pt x="0" y="125"/>
                    <a:pt x="36" y="268"/>
                  </a:cubicBezTo>
                  <a:cubicBezTo>
                    <a:pt x="54" y="321"/>
                    <a:pt x="107" y="357"/>
                    <a:pt x="161" y="375"/>
                  </a:cubicBezTo>
                  <a:cubicBezTo>
                    <a:pt x="190" y="387"/>
                    <a:pt x="219" y="392"/>
                    <a:pt x="246" y="392"/>
                  </a:cubicBezTo>
                  <a:cubicBezTo>
                    <a:pt x="381" y="392"/>
                    <a:pt x="470" y="256"/>
                    <a:pt x="410" y="107"/>
                  </a:cubicBezTo>
                  <a:cubicBezTo>
                    <a:pt x="393" y="36"/>
                    <a:pt x="321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8"/>
            <p:cNvSpPr/>
            <p:nvPr/>
          </p:nvSpPr>
          <p:spPr>
            <a:xfrm>
              <a:off x="5668610" y="2411765"/>
              <a:ext cx="272724" cy="364668"/>
            </a:xfrm>
            <a:custGeom>
              <a:avLst/>
              <a:gdLst/>
              <a:ahLst/>
              <a:cxnLst/>
              <a:rect l="l" t="t" r="r" b="b"/>
              <a:pathLst>
                <a:path w="7727" h="10332" extrusionOk="0">
                  <a:moveTo>
                    <a:pt x="5889" y="1214"/>
                  </a:moveTo>
                  <a:cubicBezTo>
                    <a:pt x="6263" y="1214"/>
                    <a:pt x="6513" y="1446"/>
                    <a:pt x="6513" y="1785"/>
                  </a:cubicBezTo>
                  <a:cubicBezTo>
                    <a:pt x="6513" y="1910"/>
                    <a:pt x="6477" y="2053"/>
                    <a:pt x="6406" y="2195"/>
                  </a:cubicBezTo>
                  <a:cubicBezTo>
                    <a:pt x="6067" y="1928"/>
                    <a:pt x="5692" y="1731"/>
                    <a:pt x="5282" y="1607"/>
                  </a:cubicBezTo>
                  <a:cubicBezTo>
                    <a:pt x="5389" y="1357"/>
                    <a:pt x="5603" y="1214"/>
                    <a:pt x="5889" y="1214"/>
                  </a:cubicBezTo>
                  <a:close/>
                  <a:moveTo>
                    <a:pt x="5889" y="411"/>
                  </a:moveTo>
                  <a:cubicBezTo>
                    <a:pt x="6691" y="411"/>
                    <a:pt x="7334" y="1018"/>
                    <a:pt x="7334" y="1785"/>
                  </a:cubicBezTo>
                  <a:cubicBezTo>
                    <a:pt x="7334" y="2374"/>
                    <a:pt x="6941" y="2891"/>
                    <a:pt x="6584" y="3391"/>
                  </a:cubicBezTo>
                  <a:lnTo>
                    <a:pt x="6567" y="3427"/>
                  </a:lnTo>
                  <a:cubicBezTo>
                    <a:pt x="6281" y="3783"/>
                    <a:pt x="6085" y="4051"/>
                    <a:pt x="6085" y="4640"/>
                  </a:cubicBezTo>
                  <a:cubicBezTo>
                    <a:pt x="6085" y="4747"/>
                    <a:pt x="5996" y="4836"/>
                    <a:pt x="5889" y="4836"/>
                  </a:cubicBezTo>
                  <a:cubicBezTo>
                    <a:pt x="5781" y="4836"/>
                    <a:pt x="5692" y="4747"/>
                    <a:pt x="5692" y="4640"/>
                  </a:cubicBezTo>
                  <a:cubicBezTo>
                    <a:pt x="5692" y="3926"/>
                    <a:pt x="5889" y="3658"/>
                    <a:pt x="6245" y="3177"/>
                  </a:cubicBezTo>
                  <a:cubicBezTo>
                    <a:pt x="6263" y="3159"/>
                    <a:pt x="6281" y="3123"/>
                    <a:pt x="6299" y="3105"/>
                  </a:cubicBezTo>
                  <a:cubicBezTo>
                    <a:pt x="6567" y="2749"/>
                    <a:pt x="6923" y="2249"/>
                    <a:pt x="6923" y="1785"/>
                  </a:cubicBezTo>
                  <a:cubicBezTo>
                    <a:pt x="6923" y="1232"/>
                    <a:pt x="6477" y="804"/>
                    <a:pt x="5889" y="804"/>
                  </a:cubicBezTo>
                  <a:cubicBezTo>
                    <a:pt x="5264" y="804"/>
                    <a:pt x="4800" y="1303"/>
                    <a:pt x="4800" y="1946"/>
                  </a:cubicBezTo>
                  <a:cubicBezTo>
                    <a:pt x="4800" y="2053"/>
                    <a:pt x="4711" y="2160"/>
                    <a:pt x="4604" y="2160"/>
                  </a:cubicBezTo>
                  <a:cubicBezTo>
                    <a:pt x="4497" y="2160"/>
                    <a:pt x="4408" y="2053"/>
                    <a:pt x="4408" y="1946"/>
                  </a:cubicBezTo>
                  <a:cubicBezTo>
                    <a:pt x="4408" y="1089"/>
                    <a:pt x="5050" y="411"/>
                    <a:pt x="5889" y="411"/>
                  </a:cubicBezTo>
                  <a:close/>
                  <a:moveTo>
                    <a:pt x="5889" y="1"/>
                  </a:moveTo>
                  <a:cubicBezTo>
                    <a:pt x="4979" y="1"/>
                    <a:pt x="4247" y="607"/>
                    <a:pt x="4051" y="1446"/>
                  </a:cubicBezTo>
                  <a:cubicBezTo>
                    <a:pt x="3194" y="1500"/>
                    <a:pt x="2391" y="1856"/>
                    <a:pt x="1785" y="2481"/>
                  </a:cubicBezTo>
                  <a:cubicBezTo>
                    <a:pt x="1142" y="3123"/>
                    <a:pt x="786" y="3980"/>
                    <a:pt x="786" y="4890"/>
                  </a:cubicBezTo>
                  <a:cubicBezTo>
                    <a:pt x="786" y="5086"/>
                    <a:pt x="607" y="5478"/>
                    <a:pt x="286" y="5907"/>
                  </a:cubicBezTo>
                  <a:cubicBezTo>
                    <a:pt x="0" y="6317"/>
                    <a:pt x="36" y="6603"/>
                    <a:pt x="125" y="6781"/>
                  </a:cubicBezTo>
                  <a:cubicBezTo>
                    <a:pt x="215" y="6942"/>
                    <a:pt x="446" y="7156"/>
                    <a:pt x="1000" y="7191"/>
                  </a:cubicBezTo>
                  <a:lnTo>
                    <a:pt x="1000" y="8083"/>
                  </a:lnTo>
                  <a:cubicBezTo>
                    <a:pt x="1000" y="8672"/>
                    <a:pt x="1481" y="9172"/>
                    <a:pt x="2088" y="9172"/>
                  </a:cubicBezTo>
                  <a:cubicBezTo>
                    <a:pt x="2605" y="9172"/>
                    <a:pt x="2909" y="9190"/>
                    <a:pt x="3034" y="9297"/>
                  </a:cubicBezTo>
                  <a:cubicBezTo>
                    <a:pt x="3141" y="9386"/>
                    <a:pt x="3194" y="9654"/>
                    <a:pt x="3212" y="10135"/>
                  </a:cubicBezTo>
                  <a:cubicBezTo>
                    <a:pt x="3230" y="10242"/>
                    <a:pt x="3319" y="10332"/>
                    <a:pt x="3426" y="10332"/>
                  </a:cubicBezTo>
                  <a:lnTo>
                    <a:pt x="6317" y="10332"/>
                  </a:lnTo>
                  <a:cubicBezTo>
                    <a:pt x="6335" y="10332"/>
                    <a:pt x="6352" y="10332"/>
                    <a:pt x="6388" y="10314"/>
                  </a:cubicBezTo>
                  <a:cubicBezTo>
                    <a:pt x="6477" y="10278"/>
                    <a:pt x="6513" y="10207"/>
                    <a:pt x="6513" y="10118"/>
                  </a:cubicBezTo>
                  <a:cubicBezTo>
                    <a:pt x="6495" y="9725"/>
                    <a:pt x="6477" y="9439"/>
                    <a:pt x="6477" y="9172"/>
                  </a:cubicBezTo>
                  <a:cubicBezTo>
                    <a:pt x="6477" y="9065"/>
                    <a:pt x="6388" y="8976"/>
                    <a:pt x="6281" y="8976"/>
                  </a:cubicBezTo>
                  <a:lnTo>
                    <a:pt x="6263" y="8976"/>
                  </a:lnTo>
                  <a:cubicBezTo>
                    <a:pt x="6156" y="8976"/>
                    <a:pt x="6067" y="9065"/>
                    <a:pt x="6067" y="9172"/>
                  </a:cubicBezTo>
                  <a:cubicBezTo>
                    <a:pt x="6067" y="9386"/>
                    <a:pt x="6067" y="9636"/>
                    <a:pt x="6085" y="9921"/>
                  </a:cubicBezTo>
                  <a:lnTo>
                    <a:pt x="3605" y="9921"/>
                  </a:lnTo>
                  <a:cubicBezTo>
                    <a:pt x="3569" y="9493"/>
                    <a:pt x="3515" y="9172"/>
                    <a:pt x="3283" y="8993"/>
                  </a:cubicBezTo>
                  <a:cubicBezTo>
                    <a:pt x="3052" y="8779"/>
                    <a:pt x="2677" y="8761"/>
                    <a:pt x="2088" y="8761"/>
                  </a:cubicBezTo>
                  <a:cubicBezTo>
                    <a:pt x="1713" y="8761"/>
                    <a:pt x="1392" y="8458"/>
                    <a:pt x="1392" y="8083"/>
                  </a:cubicBezTo>
                  <a:lnTo>
                    <a:pt x="1392" y="7816"/>
                  </a:lnTo>
                  <a:cubicBezTo>
                    <a:pt x="1535" y="7816"/>
                    <a:pt x="1695" y="7869"/>
                    <a:pt x="1892" y="7976"/>
                  </a:cubicBezTo>
                  <a:cubicBezTo>
                    <a:pt x="1927" y="8012"/>
                    <a:pt x="1963" y="8012"/>
                    <a:pt x="1999" y="8012"/>
                  </a:cubicBezTo>
                  <a:cubicBezTo>
                    <a:pt x="2070" y="8012"/>
                    <a:pt x="2142" y="7976"/>
                    <a:pt x="2177" y="7905"/>
                  </a:cubicBezTo>
                  <a:cubicBezTo>
                    <a:pt x="2231" y="7816"/>
                    <a:pt x="2195" y="7691"/>
                    <a:pt x="2106" y="7637"/>
                  </a:cubicBezTo>
                  <a:cubicBezTo>
                    <a:pt x="1838" y="7477"/>
                    <a:pt x="1606" y="7405"/>
                    <a:pt x="1392" y="7405"/>
                  </a:cubicBezTo>
                  <a:lnTo>
                    <a:pt x="1392" y="6995"/>
                  </a:lnTo>
                  <a:cubicBezTo>
                    <a:pt x="1392" y="6888"/>
                    <a:pt x="1303" y="6799"/>
                    <a:pt x="1196" y="6799"/>
                  </a:cubicBezTo>
                  <a:cubicBezTo>
                    <a:pt x="821" y="6799"/>
                    <a:pt x="554" y="6727"/>
                    <a:pt x="482" y="6585"/>
                  </a:cubicBezTo>
                  <a:cubicBezTo>
                    <a:pt x="446" y="6495"/>
                    <a:pt x="482" y="6335"/>
                    <a:pt x="625" y="6156"/>
                  </a:cubicBezTo>
                  <a:cubicBezTo>
                    <a:pt x="875" y="5782"/>
                    <a:pt x="1196" y="5264"/>
                    <a:pt x="1196" y="4890"/>
                  </a:cubicBezTo>
                  <a:cubicBezTo>
                    <a:pt x="1196" y="3319"/>
                    <a:pt x="2427" y="1999"/>
                    <a:pt x="3997" y="1856"/>
                  </a:cubicBezTo>
                  <a:cubicBezTo>
                    <a:pt x="3997" y="1892"/>
                    <a:pt x="3997" y="1910"/>
                    <a:pt x="3997" y="1928"/>
                  </a:cubicBezTo>
                  <a:cubicBezTo>
                    <a:pt x="3979" y="2231"/>
                    <a:pt x="4229" y="2517"/>
                    <a:pt x="4532" y="2552"/>
                  </a:cubicBezTo>
                  <a:cubicBezTo>
                    <a:pt x="4553" y="2554"/>
                    <a:pt x="4573" y="2555"/>
                    <a:pt x="4593" y="2555"/>
                  </a:cubicBezTo>
                  <a:cubicBezTo>
                    <a:pt x="4907" y="2555"/>
                    <a:pt x="5176" y="2301"/>
                    <a:pt x="5193" y="1999"/>
                  </a:cubicBezTo>
                  <a:cubicBezTo>
                    <a:pt x="5549" y="2124"/>
                    <a:pt x="5906" y="2302"/>
                    <a:pt x="6192" y="2534"/>
                  </a:cubicBezTo>
                  <a:cubicBezTo>
                    <a:pt x="6120" y="2659"/>
                    <a:pt x="6031" y="2766"/>
                    <a:pt x="5960" y="2856"/>
                  </a:cubicBezTo>
                  <a:cubicBezTo>
                    <a:pt x="5942" y="2891"/>
                    <a:pt x="5924" y="2909"/>
                    <a:pt x="5906" y="2945"/>
                  </a:cubicBezTo>
                  <a:cubicBezTo>
                    <a:pt x="5549" y="3444"/>
                    <a:pt x="5282" y="3801"/>
                    <a:pt x="5282" y="4622"/>
                  </a:cubicBezTo>
                  <a:cubicBezTo>
                    <a:pt x="5282" y="4943"/>
                    <a:pt x="5514" y="5211"/>
                    <a:pt x="5817" y="5246"/>
                  </a:cubicBezTo>
                  <a:cubicBezTo>
                    <a:pt x="5837" y="5249"/>
                    <a:pt x="5858" y="5249"/>
                    <a:pt x="5878" y="5249"/>
                  </a:cubicBezTo>
                  <a:cubicBezTo>
                    <a:pt x="6209" y="5249"/>
                    <a:pt x="6495" y="4976"/>
                    <a:pt x="6495" y="4640"/>
                  </a:cubicBezTo>
                  <a:cubicBezTo>
                    <a:pt x="6495" y="4194"/>
                    <a:pt x="6620" y="3997"/>
                    <a:pt x="6888" y="3658"/>
                  </a:cubicBezTo>
                  <a:lnTo>
                    <a:pt x="6906" y="3623"/>
                  </a:lnTo>
                  <a:cubicBezTo>
                    <a:pt x="6923" y="3587"/>
                    <a:pt x="6959" y="3551"/>
                    <a:pt x="6977" y="3516"/>
                  </a:cubicBezTo>
                  <a:cubicBezTo>
                    <a:pt x="7209" y="3944"/>
                    <a:pt x="7316" y="4408"/>
                    <a:pt x="7316" y="4890"/>
                  </a:cubicBezTo>
                  <a:cubicBezTo>
                    <a:pt x="7316" y="5443"/>
                    <a:pt x="7155" y="5978"/>
                    <a:pt x="6870" y="6460"/>
                  </a:cubicBezTo>
                  <a:cubicBezTo>
                    <a:pt x="6674" y="6763"/>
                    <a:pt x="6531" y="7049"/>
                    <a:pt x="6424" y="7316"/>
                  </a:cubicBezTo>
                  <a:cubicBezTo>
                    <a:pt x="6388" y="7405"/>
                    <a:pt x="6406" y="7512"/>
                    <a:pt x="6495" y="7566"/>
                  </a:cubicBezTo>
                  <a:cubicBezTo>
                    <a:pt x="6531" y="7602"/>
                    <a:pt x="6567" y="7602"/>
                    <a:pt x="6602" y="7602"/>
                  </a:cubicBezTo>
                  <a:cubicBezTo>
                    <a:pt x="6674" y="7602"/>
                    <a:pt x="6763" y="7566"/>
                    <a:pt x="6781" y="7477"/>
                  </a:cubicBezTo>
                  <a:cubicBezTo>
                    <a:pt x="6888" y="7227"/>
                    <a:pt x="7030" y="6959"/>
                    <a:pt x="7209" y="6674"/>
                  </a:cubicBezTo>
                  <a:cubicBezTo>
                    <a:pt x="7548" y="6139"/>
                    <a:pt x="7726" y="5514"/>
                    <a:pt x="7726" y="4890"/>
                  </a:cubicBezTo>
                  <a:cubicBezTo>
                    <a:pt x="7726" y="4265"/>
                    <a:pt x="7548" y="3676"/>
                    <a:pt x="7245" y="3141"/>
                  </a:cubicBezTo>
                  <a:cubicBezTo>
                    <a:pt x="7512" y="2749"/>
                    <a:pt x="7726" y="2302"/>
                    <a:pt x="7726" y="1785"/>
                  </a:cubicBezTo>
                  <a:cubicBezTo>
                    <a:pt x="7726" y="1303"/>
                    <a:pt x="7530" y="839"/>
                    <a:pt x="7173" y="500"/>
                  </a:cubicBezTo>
                  <a:cubicBezTo>
                    <a:pt x="6834" y="179"/>
                    <a:pt x="6370" y="1"/>
                    <a:pt x="5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8"/>
            <p:cNvSpPr/>
            <p:nvPr/>
          </p:nvSpPr>
          <p:spPr>
            <a:xfrm>
              <a:off x="5855003" y="2603840"/>
              <a:ext cx="42883" cy="4288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411"/>
                  </a:moveTo>
                  <a:cubicBezTo>
                    <a:pt x="715" y="411"/>
                    <a:pt x="804" y="500"/>
                    <a:pt x="804" y="607"/>
                  </a:cubicBezTo>
                  <a:cubicBezTo>
                    <a:pt x="804" y="714"/>
                    <a:pt x="715" y="804"/>
                    <a:pt x="608" y="804"/>
                  </a:cubicBezTo>
                  <a:cubicBezTo>
                    <a:pt x="500" y="804"/>
                    <a:pt x="411" y="714"/>
                    <a:pt x="411" y="607"/>
                  </a:cubicBezTo>
                  <a:cubicBezTo>
                    <a:pt x="411" y="500"/>
                    <a:pt x="500" y="411"/>
                    <a:pt x="608" y="411"/>
                  </a:cubicBezTo>
                  <a:close/>
                  <a:moveTo>
                    <a:pt x="608" y="1"/>
                  </a:moveTo>
                  <a:cubicBezTo>
                    <a:pt x="268" y="1"/>
                    <a:pt x="1" y="268"/>
                    <a:pt x="1" y="607"/>
                  </a:cubicBezTo>
                  <a:cubicBezTo>
                    <a:pt x="1" y="929"/>
                    <a:pt x="268" y="1214"/>
                    <a:pt x="608" y="1214"/>
                  </a:cubicBezTo>
                  <a:cubicBezTo>
                    <a:pt x="947" y="1214"/>
                    <a:pt x="1214" y="929"/>
                    <a:pt x="1214" y="607"/>
                  </a:cubicBezTo>
                  <a:cubicBezTo>
                    <a:pt x="1214" y="268"/>
                    <a:pt x="947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8"/>
            <p:cNvSpPr/>
            <p:nvPr/>
          </p:nvSpPr>
          <p:spPr>
            <a:xfrm>
              <a:off x="5883980" y="2696419"/>
              <a:ext cx="17683" cy="14506"/>
            </a:xfrm>
            <a:custGeom>
              <a:avLst/>
              <a:gdLst/>
              <a:ahLst/>
              <a:cxnLst/>
              <a:rect l="l" t="t" r="r" b="b"/>
              <a:pathLst>
                <a:path w="501" h="411" extrusionOk="0">
                  <a:moveTo>
                    <a:pt x="250" y="1"/>
                  </a:moveTo>
                  <a:cubicBezTo>
                    <a:pt x="179" y="1"/>
                    <a:pt x="108" y="54"/>
                    <a:pt x="72" y="108"/>
                  </a:cubicBezTo>
                  <a:cubicBezTo>
                    <a:pt x="1" y="268"/>
                    <a:pt x="108" y="411"/>
                    <a:pt x="250" y="411"/>
                  </a:cubicBezTo>
                  <a:cubicBezTo>
                    <a:pt x="393" y="411"/>
                    <a:pt x="500" y="250"/>
                    <a:pt x="429" y="90"/>
                  </a:cubicBezTo>
                  <a:cubicBezTo>
                    <a:pt x="393" y="36"/>
                    <a:pt x="322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655;p58">
            <a:extLst>
              <a:ext uri="{FF2B5EF4-FFF2-40B4-BE49-F238E27FC236}">
                <a16:creationId xmlns:a16="http://schemas.microsoft.com/office/drawing/2014/main" id="{36894466-0853-E364-65B5-6E6859A3DFC0}"/>
              </a:ext>
            </a:extLst>
          </p:cNvPr>
          <p:cNvSpPr txBox="1">
            <a:spLocks/>
          </p:cNvSpPr>
          <p:nvPr/>
        </p:nvSpPr>
        <p:spPr>
          <a:xfrm>
            <a:off x="2486711" y="2279712"/>
            <a:ext cx="1436707" cy="7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matrizes 2D concatenadas com as colunas do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sex</a:t>
            </a: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 e da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education</a:t>
            </a:r>
            <a:endParaRPr lang="pt-PT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83" name="Google Shape;474;p52">
            <a:extLst>
              <a:ext uri="{FF2B5EF4-FFF2-40B4-BE49-F238E27FC236}">
                <a16:creationId xmlns:a16="http://schemas.microsoft.com/office/drawing/2014/main" id="{8AC947F2-7529-8D82-152A-0FDB1229870D}"/>
              </a:ext>
            </a:extLst>
          </p:cNvPr>
          <p:cNvGrpSpPr/>
          <p:nvPr/>
        </p:nvGrpSpPr>
        <p:grpSpPr>
          <a:xfrm>
            <a:off x="4880671" y="1504326"/>
            <a:ext cx="328215" cy="381573"/>
            <a:chOff x="8090659" y="3010050"/>
            <a:chExt cx="319314" cy="367174"/>
          </a:xfrm>
        </p:grpSpPr>
        <p:sp>
          <p:nvSpPr>
            <p:cNvPr id="84" name="Google Shape;475;p52">
              <a:extLst>
                <a:ext uri="{FF2B5EF4-FFF2-40B4-BE49-F238E27FC236}">
                  <a16:creationId xmlns:a16="http://schemas.microsoft.com/office/drawing/2014/main" id="{938331B0-51CC-63AC-0992-880F8634E8B3}"/>
                </a:ext>
              </a:extLst>
            </p:cNvPr>
            <p:cNvSpPr/>
            <p:nvPr/>
          </p:nvSpPr>
          <p:spPr>
            <a:xfrm>
              <a:off x="8091294" y="3017603"/>
              <a:ext cx="311125" cy="352703"/>
            </a:xfrm>
            <a:custGeom>
              <a:avLst/>
              <a:gdLst/>
              <a:ahLst/>
              <a:cxnLst/>
              <a:rect l="l" t="t" r="r" b="b"/>
              <a:pathLst>
                <a:path w="8815" h="9993" extrusionOk="0">
                  <a:moveTo>
                    <a:pt x="8814" y="3819"/>
                  </a:moveTo>
                  <a:cubicBezTo>
                    <a:pt x="8814" y="1713"/>
                    <a:pt x="7084" y="0"/>
                    <a:pt x="4960" y="0"/>
                  </a:cubicBezTo>
                  <a:cubicBezTo>
                    <a:pt x="2837" y="0"/>
                    <a:pt x="1106" y="1713"/>
                    <a:pt x="1106" y="3819"/>
                  </a:cubicBezTo>
                  <a:cubicBezTo>
                    <a:pt x="1106" y="4211"/>
                    <a:pt x="714" y="4836"/>
                    <a:pt x="482" y="5157"/>
                  </a:cubicBezTo>
                  <a:cubicBezTo>
                    <a:pt x="0" y="5835"/>
                    <a:pt x="321" y="6299"/>
                    <a:pt x="1356" y="6299"/>
                  </a:cubicBezTo>
                  <a:lnTo>
                    <a:pt x="1356" y="7583"/>
                  </a:lnTo>
                  <a:cubicBezTo>
                    <a:pt x="1356" y="8154"/>
                    <a:pt x="1820" y="8618"/>
                    <a:pt x="2409" y="8618"/>
                  </a:cubicBezTo>
                  <a:cubicBezTo>
                    <a:pt x="3765" y="8618"/>
                    <a:pt x="3890" y="8708"/>
                    <a:pt x="3979" y="9992"/>
                  </a:cubicBezTo>
                  <a:lnTo>
                    <a:pt x="7387" y="9992"/>
                  </a:lnTo>
                  <a:cubicBezTo>
                    <a:pt x="7262" y="8297"/>
                    <a:pt x="7333" y="7280"/>
                    <a:pt x="8243" y="5799"/>
                  </a:cubicBezTo>
                  <a:cubicBezTo>
                    <a:pt x="8618" y="5210"/>
                    <a:pt x="8814" y="4532"/>
                    <a:pt x="8814" y="3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76;p52">
              <a:extLst>
                <a:ext uri="{FF2B5EF4-FFF2-40B4-BE49-F238E27FC236}">
                  <a16:creationId xmlns:a16="http://schemas.microsoft.com/office/drawing/2014/main" id="{96B27F4C-E2A6-80F1-BE6B-8455F782A9B9}"/>
                </a:ext>
              </a:extLst>
            </p:cNvPr>
            <p:cNvSpPr/>
            <p:nvPr/>
          </p:nvSpPr>
          <p:spPr>
            <a:xfrm>
              <a:off x="8157402" y="3035851"/>
              <a:ext cx="135427" cy="99532"/>
            </a:xfrm>
            <a:custGeom>
              <a:avLst/>
              <a:gdLst/>
              <a:ahLst/>
              <a:cxnLst/>
              <a:rect l="l" t="t" r="r" b="b"/>
              <a:pathLst>
                <a:path w="3837" h="2820" extrusionOk="0">
                  <a:moveTo>
                    <a:pt x="3426" y="2820"/>
                  </a:moveTo>
                  <a:lnTo>
                    <a:pt x="3337" y="2820"/>
                  </a:lnTo>
                  <a:cubicBezTo>
                    <a:pt x="2748" y="2463"/>
                    <a:pt x="2177" y="2088"/>
                    <a:pt x="1642" y="1785"/>
                  </a:cubicBezTo>
                  <a:cubicBezTo>
                    <a:pt x="1035" y="1428"/>
                    <a:pt x="482" y="1125"/>
                    <a:pt x="1" y="1000"/>
                  </a:cubicBezTo>
                  <a:cubicBezTo>
                    <a:pt x="322" y="607"/>
                    <a:pt x="696" y="251"/>
                    <a:pt x="1143" y="1"/>
                  </a:cubicBezTo>
                  <a:cubicBezTo>
                    <a:pt x="1428" y="54"/>
                    <a:pt x="1856" y="268"/>
                    <a:pt x="2284" y="536"/>
                  </a:cubicBezTo>
                  <a:cubicBezTo>
                    <a:pt x="2873" y="911"/>
                    <a:pt x="3444" y="1393"/>
                    <a:pt x="3712" y="1696"/>
                  </a:cubicBezTo>
                  <a:cubicBezTo>
                    <a:pt x="3748" y="1696"/>
                    <a:pt x="3783" y="1696"/>
                    <a:pt x="3819" y="1696"/>
                  </a:cubicBezTo>
                  <a:lnTo>
                    <a:pt x="3837" y="1696"/>
                  </a:lnTo>
                  <a:cubicBezTo>
                    <a:pt x="3623" y="1928"/>
                    <a:pt x="3391" y="2302"/>
                    <a:pt x="3391" y="2606"/>
                  </a:cubicBezTo>
                  <a:cubicBezTo>
                    <a:pt x="3391" y="2677"/>
                    <a:pt x="3409" y="2749"/>
                    <a:pt x="3426" y="2820"/>
                  </a:cubicBezTo>
                  <a:close/>
                  <a:moveTo>
                    <a:pt x="3159" y="1696"/>
                  </a:moveTo>
                  <a:cubicBezTo>
                    <a:pt x="3319" y="1696"/>
                    <a:pt x="3462" y="1696"/>
                    <a:pt x="3605" y="1696"/>
                  </a:cubicBezTo>
                  <a:cubicBezTo>
                    <a:pt x="3605" y="1696"/>
                    <a:pt x="3587" y="1696"/>
                    <a:pt x="3587" y="1696"/>
                  </a:cubicBezTo>
                  <a:cubicBezTo>
                    <a:pt x="3444" y="1696"/>
                    <a:pt x="3319" y="1696"/>
                    <a:pt x="3194" y="1696"/>
                  </a:cubicBezTo>
                  <a:cubicBezTo>
                    <a:pt x="3177" y="1696"/>
                    <a:pt x="3177" y="1696"/>
                    <a:pt x="3159" y="1696"/>
                  </a:cubicBezTo>
                  <a:close/>
                  <a:moveTo>
                    <a:pt x="3605" y="1696"/>
                  </a:moveTo>
                  <a:cubicBezTo>
                    <a:pt x="3640" y="1696"/>
                    <a:pt x="3676" y="1696"/>
                    <a:pt x="3712" y="1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77;p52">
              <a:extLst>
                <a:ext uri="{FF2B5EF4-FFF2-40B4-BE49-F238E27FC236}">
                  <a16:creationId xmlns:a16="http://schemas.microsoft.com/office/drawing/2014/main" id="{1570CDFA-DB8E-B2A4-F2D3-F23D49137390}"/>
                </a:ext>
              </a:extLst>
            </p:cNvPr>
            <p:cNvSpPr/>
            <p:nvPr/>
          </p:nvSpPr>
          <p:spPr>
            <a:xfrm>
              <a:off x="8133472" y="3071110"/>
              <a:ext cx="265807" cy="150568"/>
            </a:xfrm>
            <a:custGeom>
              <a:avLst/>
              <a:gdLst/>
              <a:ahLst/>
              <a:cxnLst/>
              <a:rect l="l" t="t" r="r" b="b"/>
              <a:pathLst>
                <a:path w="7531" h="4266" extrusionOk="0">
                  <a:moveTo>
                    <a:pt x="7530" y="3123"/>
                  </a:moveTo>
                  <a:cubicBezTo>
                    <a:pt x="6709" y="3123"/>
                    <a:pt x="5817" y="2784"/>
                    <a:pt x="4961" y="2338"/>
                  </a:cubicBezTo>
                  <a:cubicBezTo>
                    <a:pt x="5175" y="2303"/>
                    <a:pt x="5371" y="2142"/>
                    <a:pt x="5478" y="1946"/>
                  </a:cubicBezTo>
                  <a:cubicBezTo>
                    <a:pt x="5532" y="1839"/>
                    <a:pt x="5550" y="1732"/>
                    <a:pt x="5550" y="1607"/>
                  </a:cubicBezTo>
                  <a:cubicBezTo>
                    <a:pt x="5550" y="1303"/>
                    <a:pt x="5336" y="947"/>
                    <a:pt x="5139" y="733"/>
                  </a:cubicBezTo>
                  <a:cubicBezTo>
                    <a:pt x="5014" y="572"/>
                    <a:pt x="4889" y="483"/>
                    <a:pt x="4818" y="483"/>
                  </a:cubicBezTo>
                  <a:cubicBezTo>
                    <a:pt x="4747" y="483"/>
                    <a:pt x="4622" y="572"/>
                    <a:pt x="4515" y="697"/>
                  </a:cubicBezTo>
                  <a:cubicBezTo>
                    <a:pt x="4301" y="929"/>
                    <a:pt x="4069" y="1303"/>
                    <a:pt x="4069" y="1607"/>
                  </a:cubicBezTo>
                  <a:cubicBezTo>
                    <a:pt x="4069" y="1678"/>
                    <a:pt x="4087" y="1750"/>
                    <a:pt x="4104" y="1821"/>
                  </a:cubicBezTo>
                  <a:cubicBezTo>
                    <a:pt x="4104" y="1839"/>
                    <a:pt x="4122" y="1857"/>
                    <a:pt x="4122" y="1874"/>
                  </a:cubicBezTo>
                  <a:cubicBezTo>
                    <a:pt x="4087" y="1857"/>
                    <a:pt x="4051" y="1839"/>
                    <a:pt x="4015" y="1821"/>
                  </a:cubicBezTo>
                  <a:cubicBezTo>
                    <a:pt x="3426" y="1464"/>
                    <a:pt x="2855" y="1089"/>
                    <a:pt x="2320" y="786"/>
                  </a:cubicBezTo>
                  <a:cubicBezTo>
                    <a:pt x="1713" y="429"/>
                    <a:pt x="1160" y="126"/>
                    <a:pt x="679" y="1"/>
                  </a:cubicBezTo>
                  <a:cubicBezTo>
                    <a:pt x="357" y="429"/>
                    <a:pt x="125" y="929"/>
                    <a:pt x="1" y="1482"/>
                  </a:cubicBezTo>
                  <a:cubicBezTo>
                    <a:pt x="2320" y="1482"/>
                    <a:pt x="3765" y="4265"/>
                    <a:pt x="7048" y="4265"/>
                  </a:cubicBezTo>
                  <a:cubicBezTo>
                    <a:pt x="7263" y="3926"/>
                    <a:pt x="7423" y="3534"/>
                    <a:pt x="7530" y="3123"/>
                  </a:cubicBezTo>
                  <a:close/>
                  <a:moveTo>
                    <a:pt x="4461" y="2267"/>
                  </a:moveTo>
                  <a:cubicBezTo>
                    <a:pt x="4336" y="2196"/>
                    <a:pt x="4229" y="2089"/>
                    <a:pt x="4158" y="1964"/>
                  </a:cubicBezTo>
                  <a:cubicBezTo>
                    <a:pt x="4229" y="2089"/>
                    <a:pt x="4336" y="2196"/>
                    <a:pt x="4461" y="2267"/>
                  </a:cubicBezTo>
                  <a:cubicBezTo>
                    <a:pt x="4461" y="2267"/>
                    <a:pt x="4461" y="2267"/>
                    <a:pt x="4461" y="2267"/>
                  </a:cubicBezTo>
                  <a:close/>
                  <a:moveTo>
                    <a:pt x="4015" y="182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78;p52">
              <a:extLst>
                <a:ext uri="{FF2B5EF4-FFF2-40B4-BE49-F238E27FC236}">
                  <a16:creationId xmlns:a16="http://schemas.microsoft.com/office/drawing/2014/main" id="{C27FAD1A-CFC9-04DF-C778-01181908EB52}"/>
                </a:ext>
              </a:extLst>
            </p:cNvPr>
            <p:cNvSpPr/>
            <p:nvPr/>
          </p:nvSpPr>
          <p:spPr>
            <a:xfrm>
              <a:off x="8277052" y="3088123"/>
              <a:ext cx="52307" cy="66178"/>
            </a:xfrm>
            <a:custGeom>
              <a:avLst/>
              <a:gdLst/>
              <a:ahLst/>
              <a:cxnLst/>
              <a:rect l="l" t="t" r="r" b="b"/>
              <a:pathLst>
                <a:path w="1482" h="1875" extrusionOk="0">
                  <a:moveTo>
                    <a:pt x="447" y="215"/>
                  </a:moveTo>
                  <a:cubicBezTo>
                    <a:pt x="233" y="447"/>
                    <a:pt x="1" y="821"/>
                    <a:pt x="1" y="1125"/>
                  </a:cubicBezTo>
                  <a:cubicBezTo>
                    <a:pt x="1" y="1196"/>
                    <a:pt x="19" y="1268"/>
                    <a:pt x="36" y="1339"/>
                  </a:cubicBezTo>
                  <a:cubicBezTo>
                    <a:pt x="36" y="1357"/>
                    <a:pt x="54" y="1375"/>
                    <a:pt x="54" y="1392"/>
                  </a:cubicBezTo>
                  <a:cubicBezTo>
                    <a:pt x="161" y="1678"/>
                    <a:pt x="429" y="1874"/>
                    <a:pt x="750" y="1874"/>
                  </a:cubicBezTo>
                  <a:cubicBezTo>
                    <a:pt x="786" y="1874"/>
                    <a:pt x="839" y="1874"/>
                    <a:pt x="893" y="1856"/>
                  </a:cubicBezTo>
                  <a:cubicBezTo>
                    <a:pt x="1107" y="1821"/>
                    <a:pt x="1303" y="1660"/>
                    <a:pt x="1410" y="1464"/>
                  </a:cubicBezTo>
                  <a:cubicBezTo>
                    <a:pt x="1464" y="1357"/>
                    <a:pt x="1482" y="1250"/>
                    <a:pt x="1482" y="1125"/>
                  </a:cubicBezTo>
                  <a:cubicBezTo>
                    <a:pt x="1482" y="821"/>
                    <a:pt x="1268" y="465"/>
                    <a:pt x="1071" y="251"/>
                  </a:cubicBezTo>
                  <a:cubicBezTo>
                    <a:pt x="946" y="90"/>
                    <a:pt x="821" y="1"/>
                    <a:pt x="750" y="1"/>
                  </a:cubicBezTo>
                  <a:cubicBezTo>
                    <a:pt x="679" y="1"/>
                    <a:pt x="554" y="90"/>
                    <a:pt x="447" y="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79;p52">
              <a:extLst>
                <a:ext uri="{FF2B5EF4-FFF2-40B4-BE49-F238E27FC236}">
                  <a16:creationId xmlns:a16="http://schemas.microsoft.com/office/drawing/2014/main" id="{44012E5B-6071-6940-CF63-5160AB737043}"/>
                </a:ext>
              </a:extLst>
            </p:cNvPr>
            <p:cNvSpPr/>
            <p:nvPr/>
          </p:nvSpPr>
          <p:spPr>
            <a:xfrm>
              <a:off x="8215356" y="3095040"/>
              <a:ext cx="77473" cy="40342"/>
            </a:xfrm>
            <a:custGeom>
              <a:avLst/>
              <a:gdLst/>
              <a:ahLst/>
              <a:cxnLst/>
              <a:rect l="l" t="t" r="r" b="b"/>
              <a:pathLst>
                <a:path w="2195" h="1143" extrusionOk="0">
                  <a:moveTo>
                    <a:pt x="1784" y="1143"/>
                  </a:moveTo>
                  <a:cubicBezTo>
                    <a:pt x="1767" y="1072"/>
                    <a:pt x="1749" y="1000"/>
                    <a:pt x="1749" y="929"/>
                  </a:cubicBezTo>
                  <a:cubicBezTo>
                    <a:pt x="1749" y="625"/>
                    <a:pt x="1981" y="251"/>
                    <a:pt x="2195" y="19"/>
                  </a:cubicBezTo>
                  <a:cubicBezTo>
                    <a:pt x="2141" y="19"/>
                    <a:pt x="2106" y="19"/>
                    <a:pt x="2070" y="19"/>
                  </a:cubicBezTo>
                  <a:cubicBezTo>
                    <a:pt x="1428" y="1"/>
                    <a:pt x="732" y="1"/>
                    <a:pt x="0" y="108"/>
                  </a:cubicBezTo>
                  <a:cubicBezTo>
                    <a:pt x="535" y="411"/>
                    <a:pt x="1106" y="786"/>
                    <a:pt x="1695" y="1143"/>
                  </a:cubicBezTo>
                  <a:cubicBezTo>
                    <a:pt x="1713" y="1143"/>
                    <a:pt x="1749" y="1143"/>
                    <a:pt x="1784" y="1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0;p52">
              <a:extLst>
                <a:ext uri="{FF2B5EF4-FFF2-40B4-BE49-F238E27FC236}">
                  <a16:creationId xmlns:a16="http://schemas.microsoft.com/office/drawing/2014/main" id="{DE2B0D3C-0B0A-EDED-1479-48BEAB63E2B5}"/>
                </a:ext>
              </a:extLst>
            </p:cNvPr>
            <p:cNvSpPr/>
            <p:nvPr/>
          </p:nvSpPr>
          <p:spPr>
            <a:xfrm>
              <a:off x="8197709" y="3017603"/>
              <a:ext cx="153710" cy="43483"/>
            </a:xfrm>
            <a:custGeom>
              <a:avLst/>
              <a:gdLst/>
              <a:ahLst/>
              <a:cxnLst/>
              <a:rect l="l" t="t" r="r" b="b"/>
              <a:pathLst>
                <a:path w="4355" h="1232" extrusionOk="0">
                  <a:moveTo>
                    <a:pt x="1142" y="1053"/>
                  </a:moveTo>
                  <a:cubicBezTo>
                    <a:pt x="2498" y="946"/>
                    <a:pt x="3480" y="1231"/>
                    <a:pt x="4354" y="839"/>
                  </a:cubicBezTo>
                  <a:cubicBezTo>
                    <a:pt x="3694" y="304"/>
                    <a:pt x="2855" y="0"/>
                    <a:pt x="1945" y="0"/>
                  </a:cubicBezTo>
                  <a:cubicBezTo>
                    <a:pt x="1232" y="0"/>
                    <a:pt x="571" y="179"/>
                    <a:pt x="1" y="518"/>
                  </a:cubicBezTo>
                  <a:cubicBezTo>
                    <a:pt x="286" y="571"/>
                    <a:pt x="714" y="785"/>
                    <a:pt x="1142" y="1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1;p52">
              <a:extLst>
                <a:ext uri="{FF2B5EF4-FFF2-40B4-BE49-F238E27FC236}">
                  <a16:creationId xmlns:a16="http://schemas.microsoft.com/office/drawing/2014/main" id="{D0995E7C-2F57-E2F9-12D5-0EE321F4D617}"/>
                </a:ext>
              </a:extLst>
            </p:cNvPr>
            <p:cNvSpPr/>
            <p:nvPr/>
          </p:nvSpPr>
          <p:spPr>
            <a:xfrm>
              <a:off x="8238016" y="3047180"/>
              <a:ext cx="148027" cy="50437"/>
            </a:xfrm>
            <a:custGeom>
              <a:avLst/>
              <a:gdLst/>
              <a:ahLst/>
              <a:cxnLst/>
              <a:rect l="l" t="t" r="r" b="b"/>
              <a:pathLst>
                <a:path w="4194" h="1429" extrusionOk="0">
                  <a:moveTo>
                    <a:pt x="3212" y="1"/>
                  </a:moveTo>
                  <a:cubicBezTo>
                    <a:pt x="2338" y="393"/>
                    <a:pt x="1356" y="108"/>
                    <a:pt x="0" y="215"/>
                  </a:cubicBezTo>
                  <a:cubicBezTo>
                    <a:pt x="589" y="590"/>
                    <a:pt x="1160" y="1072"/>
                    <a:pt x="1428" y="1375"/>
                  </a:cubicBezTo>
                  <a:lnTo>
                    <a:pt x="1553" y="1375"/>
                  </a:lnTo>
                  <a:cubicBezTo>
                    <a:pt x="1660" y="1250"/>
                    <a:pt x="1785" y="1161"/>
                    <a:pt x="1856" y="1161"/>
                  </a:cubicBezTo>
                  <a:cubicBezTo>
                    <a:pt x="1927" y="1161"/>
                    <a:pt x="2052" y="1250"/>
                    <a:pt x="2177" y="1411"/>
                  </a:cubicBezTo>
                  <a:cubicBezTo>
                    <a:pt x="2944" y="1428"/>
                    <a:pt x="3605" y="1393"/>
                    <a:pt x="4193" y="1161"/>
                  </a:cubicBezTo>
                  <a:cubicBezTo>
                    <a:pt x="3944" y="715"/>
                    <a:pt x="3605" y="304"/>
                    <a:pt x="3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2;p52">
              <a:extLst>
                <a:ext uri="{FF2B5EF4-FFF2-40B4-BE49-F238E27FC236}">
                  <a16:creationId xmlns:a16="http://schemas.microsoft.com/office/drawing/2014/main" id="{CE5A75A5-9AAC-CC11-6B14-CC84E0CA6AD6}"/>
                </a:ext>
              </a:extLst>
            </p:cNvPr>
            <p:cNvSpPr/>
            <p:nvPr/>
          </p:nvSpPr>
          <p:spPr>
            <a:xfrm>
              <a:off x="8314853" y="3088123"/>
              <a:ext cx="86296" cy="52307"/>
            </a:xfrm>
            <a:custGeom>
              <a:avLst/>
              <a:gdLst/>
              <a:ahLst/>
              <a:cxnLst/>
              <a:rect l="l" t="t" r="r" b="b"/>
              <a:pathLst>
                <a:path w="2445" h="1482" extrusionOk="0">
                  <a:moveTo>
                    <a:pt x="2016" y="1"/>
                  </a:moveTo>
                  <a:cubicBezTo>
                    <a:pt x="1428" y="233"/>
                    <a:pt x="767" y="268"/>
                    <a:pt x="0" y="251"/>
                  </a:cubicBezTo>
                  <a:cubicBezTo>
                    <a:pt x="197" y="465"/>
                    <a:pt x="411" y="821"/>
                    <a:pt x="411" y="1125"/>
                  </a:cubicBezTo>
                  <a:cubicBezTo>
                    <a:pt x="411" y="1250"/>
                    <a:pt x="393" y="1357"/>
                    <a:pt x="339" y="1464"/>
                  </a:cubicBezTo>
                  <a:cubicBezTo>
                    <a:pt x="1124" y="1482"/>
                    <a:pt x="1892" y="1428"/>
                    <a:pt x="2445" y="1285"/>
                  </a:cubicBezTo>
                  <a:cubicBezTo>
                    <a:pt x="2373" y="821"/>
                    <a:pt x="2231" y="393"/>
                    <a:pt x="2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3;p52">
              <a:extLst>
                <a:ext uri="{FF2B5EF4-FFF2-40B4-BE49-F238E27FC236}">
                  <a16:creationId xmlns:a16="http://schemas.microsoft.com/office/drawing/2014/main" id="{71D2F147-77BA-D480-DFCA-DFEE2D75F7A2}"/>
                </a:ext>
              </a:extLst>
            </p:cNvPr>
            <p:cNvSpPr/>
            <p:nvPr/>
          </p:nvSpPr>
          <p:spPr>
            <a:xfrm>
              <a:off x="8308535" y="3133477"/>
              <a:ext cx="93885" cy="47895"/>
            </a:xfrm>
            <a:custGeom>
              <a:avLst/>
              <a:gdLst/>
              <a:ahLst/>
              <a:cxnLst/>
              <a:rect l="l" t="t" r="r" b="b"/>
              <a:pathLst>
                <a:path w="2660" h="1357" extrusionOk="0">
                  <a:moveTo>
                    <a:pt x="2624" y="0"/>
                  </a:moveTo>
                  <a:cubicBezTo>
                    <a:pt x="2071" y="143"/>
                    <a:pt x="1303" y="215"/>
                    <a:pt x="518" y="179"/>
                  </a:cubicBezTo>
                  <a:cubicBezTo>
                    <a:pt x="411" y="375"/>
                    <a:pt x="215" y="536"/>
                    <a:pt x="1" y="571"/>
                  </a:cubicBezTo>
                  <a:cubicBezTo>
                    <a:pt x="857" y="1017"/>
                    <a:pt x="1749" y="1356"/>
                    <a:pt x="2570" y="1356"/>
                  </a:cubicBezTo>
                  <a:cubicBezTo>
                    <a:pt x="2624" y="1089"/>
                    <a:pt x="2659" y="803"/>
                    <a:pt x="2659" y="518"/>
                  </a:cubicBezTo>
                  <a:cubicBezTo>
                    <a:pt x="2659" y="339"/>
                    <a:pt x="2642" y="179"/>
                    <a:pt x="2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4;p52">
              <a:extLst>
                <a:ext uri="{FF2B5EF4-FFF2-40B4-BE49-F238E27FC236}">
                  <a16:creationId xmlns:a16="http://schemas.microsoft.com/office/drawing/2014/main" id="{162B686C-EE1A-9922-2921-DE9EDA8374A8}"/>
                </a:ext>
              </a:extLst>
            </p:cNvPr>
            <p:cNvSpPr/>
            <p:nvPr/>
          </p:nvSpPr>
          <p:spPr>
            <a:xfrm>
              <a:off x="8090659" y="3010050"/>
              <a:ext cx="319314" cy="367174"/>
            </a:xfrm>
            <a:custGeom>
              <a:avLst/>
              <a:gdLst/>
              <a:ahLst/>
              <a:cxnLst/>
              <a:rect l="l" t="t" r="r" b="b"/>
              <a:pathLst>
                <a:path w="9047" h="10403" extrusionOk="0">
                  <a:moveTo>
                    <a:pt x="4978" y="411"/>
                  </a:moveTo>
                  <a:cubicBezTo>
                    <a:pt x="5710" y="411"/>
                    <a:pt x="6370" y="625"/>
                    <a:pt x="6941" y="982"/>
                  </a:cubicBezTo>
                  <a:cubicBezTo>
                    <a:pt x="6697" y="1048"/>
                    <a:pt x="6432" y="1066"/>
                    <a:pt x="6142" y="1066"/>
                  </a:cubicBezTo>
                  <a:cubicBezTo>
                    <a:pt x="5966" y="1066"/>
                    <a:pt x="5781" y="1060"/>
                    <a:pt x="5585" y="1053"/>
                  </a:cubicBezTo>
                  <a:cubicBezTo>
                    <a:pt x="5415" y="1046"/>
                    <a:pt x="5239" y="1041"/>
                    <a:pt x="5055" y="1041"/>
                  </a:cubicBezTo>
                  <a:cubicBezTo>
                    <a:pt x="4796" y="1041"/>
                    <a:pt x="4522" y="1050"/>
                    <a:pt x="4229" y="1071"/>
                  </a:cubicBezTo>
                  <a:cubicBezTo>
                    <a:pt x="4033" y="946"/>
                    <a:pt x="3783" y="803"/>
                    <a:pt x="3551" y="696"/>
                  </a:cubicBezTo>
                  <a:cubicBezTo>
                    <a:pt x="3997" y="518"/>
                    <a:pt x="4479" y="411"/>
                    <a:pt x="4978" y="411"/>
                  </a:cubicBezTo>
                  <a:close/>
                  <a:moveTo>
                    <a:pt x="7351" y="1285"/>
                  </a:moveTo>
                  <a:cubicBezTo>
                    <a:pt x="7637" y="1517"/>
                    <a:pt x="7869" y="1785"/>
                    <a:pt x="8065" y="2106"/>
                  </a:cubicBezTo>
                  <a:cubicBezTo>
                    <a:pt x="7708" y="2220"/>
                    <a:pt x="7306" y="2254"/>
                    <a:pt x="6821" y="2254"/>
                  </a:cubicBezTo>
                  <a:cubicBezTo>
                    <a:pt x="6700" y="2254"/>
                    <a:pt x="6573" y="2252"/>
                    <a:pt x="6441" y="2248"/>
                  </a:cubicBezTo>
                  <a:cubicBezTo>
                    <a:pt x="6317" y="2124"/>
                    <a:pt x="6174" y="2016"/>
                    <a:pt x="6031" y="2016"/>
                  </a:cubicBezTo>
                  <a:cubicBezTo>
                    <a:pt x="5906" y="2016"/>
                    <a:pt x="5781" y="2106"/>
                    <a:pt x="5674" y="2195"/>
                  </a:cubicBezTo>
                  <a:cubicBezTo>
                    <a:pt x="5460" y="1981"/>
                    <a:pt x="5157" y="1713"/>
                    <a:pt x="4782" y="1445"/>
                  </a:cubicBezTo>
                  <a:cubicBezTo>
                    <a:pt x="5068" y="1445"/>
                    <a:pt x="5317" y="1445"/>
                    <a:pt x="5567" y="1463"/>
                  </a:cubicBezTo>
                  <a:cubicBezTo>
                    <a:pt x="5750" y="1468"/>
                    <a:pt x="5926" y="1473"/>
                    <a:pt x="6097" y="1473"/>
                  </a:cubicBezTo>
                  <a:cubicBezTo>
                    <a:pt x="6543" y="1473"/>
                    <a:pt x="6952" y="1440"/>
                    <a:pt x="7351" y="1285"/>
                  </a:cubicBezTo>
                  <a:close/>
                  <a:moveTo>
                    <a:pt x="3069" y="946"/>
                  </a:moveTo>
                  <a:cubicBezTo>
                    <a:pt x="3587" y="1089"/>
                    <a:pt x="4532" y="1713"/>
                    <a:pt x="5103" y="2213"/>
                  </a:cubicBezTo>
                  <a:cubicBezTo>
                    <a:pt x="4639" y="2213"/>
                    <a:pt x="4122" y="2231"/>
                    <a:pt x="3569" y="2302"/>
                  </a:cubicBezTo>
                  <a:cubicBezTo>
                    <a:pt x="3087" y="2016"/>
                    <a:pt x="2641" y="1785"/>
                    <a:pt x="2248" y="1624"/>
                  </a:cubicBezTo>
                  <a:cubicBezTo>
                    <a:pt x="2480" y="1356"/>
                    <a:pt x="2766" y="1124"/>
                    <a:pt x="3069" y="946"/>
                  </a:cubicBezTo>
                  <a:close/>
                  <a:moveTo>
                    <a:pt x="5317" y="2623"/>
                  </a:moveTo>
                  <a:cubicBezTo>
                    <a:pt x="5228" y="2784"/>
                    <a:pt x="5121" y="2998"/>
                    <a:pt x="5085" y="3230"/>
                  </a:cubicBezTo>
                  <a:cubicBezTo>
                    <a:pt x="4871" y="3087"/>
                    <a:pt x="4657" y="2962"/>
                    <a:pt x="4443" y="2837"/>
                  </a:cubicBezTo>
                  <a:cubicBezTo>
                    <a:pt x="4336" y="2766"/>
                    <a:pt x="4247" y="2712"/>
                    <a:pt x="4158" y="2659"/>
                  </a:cubicBezTo>
                  <a:cubicBezTo>
                    <a:pt x="4568" y="2623"/>
                    <a:pt x="4961" y="2623"/>
                    <a:pt x="5317" y="2623"/>
                  </a:cubicBezTo>
                  <a:close/>
                  <a:moveTo>
                    <a:pt x="8261" y="2463"/>
                  </a:moveTo>
                  <a:cubicBezTo>
                    <a:pt x="8404" y="2730"/>
                    <a:pt x="8511" y="3033"/>
                    <a:pt x="8565" y="3337"/>
                  </a:cubicBezTo>
                  <a:cubicBezTo>
                    <a:pt x="8136" y="3444"/>
                    <a:pt x="7583" y="3480"/>
                    <a:pt x="6959" y="3480"/>
                  </a:cubicBezTo>
                  <a:cubicBezTo>
                    <a:pt x="6977" y="3426"/>
                    <a:pt x="6977" y="3390"/>
                    <a:pt x="6977" y="3337"/>
                  </a:cubicBezTo>
                  <a:cubicBezTo>
                    <a:pt x="6977" y="3087"/>
                    <a:pt x="6870" y="2837"/>
                    <a:pt x="6763" y="2659"/>
                  </a:cubicBezTo>
                  <a:cubicBezTo>
                    <a:pt x="7280" y="2659"/>
                    <a:pt x="7797" y="2623"/>
                    <a:pt x="8261" y="2463"/>
                  </a:cubicBezTo>
                  <a:close/>
                  <a:moveTo>
                    <a:pt x="6031" y="2427"/>
                  </a:moveTo>
                  <a:cubicBezTo>
                    <a:pt x="6174" y="2534"/>
                    <a:pt x="6566" y="2998"/>
                    <a:pt x="6566" y="3337"/>
                  </a:cubicBezTo>
                  <a:cubicBezTo>
                    <a:pt x="6566" y="3480"/>
                    <a:pt x="6513" y="3622"/>
                    <a:pt x="6406" y="3729"/>
                  </a:cubicBezTo>
                  <a:cubicBezTo>
                    <a:pt x="6299" y="3836"/>
                    <a:pt x="6174" y="3890"/>
                    <a:pt x="6031" y="3890"/>
                  </a:cubicBezTo>
                  <a:cubicBezTo>
                    <a:pt x="5888" y="3890"/>
                    <a:pt x="5746" y="3836"/>
                    <a:pt x="5656" y="3729"/>
                  </a:cubicBezTo>
                  <a:cubicBezTo>
                    <a:pt x="5549" y="3622"/>
                    <a:pt x="5478" y="3480"/>
                    <a:pt x="5478" y="3337"/>
                  </a:cubicBezTo>
                  <a:cubicBezTo>
                    <a:pt x="5478" y="2998"/>
                    <a:pt x="5870" y="2534"/>
                    <a:pt x="6031" y="2427"/>
                  </a:cubicBezTo>
                  <a:close/>
                  <a:moveTo>
                    <a:pt x="8618" y="3747"/>
                  </a:moveTo>
                  <a:cubicBezTo>
                    <a:pt x="8618" y="3836"/>
                    <a:pt x="8618" y="3926"/>
                    <a:pt x="8618" y="4015"/>
                  </a:cubicBezTo>
                  <a:cubicBezTo>
                    <a:pt x="8618" y="4229"/>
                    <a:pt x="8600" y="4443"/>
                    <a:pt x="8565" y="4639"/>
                  </a:cubicBezTo>
                  <a:cubicBezTo>
                    <a:pt x="8012" y="4604"/>
                    <a:pt x="7387" y="4425"/>
                    <a:pt x="6620" y="4068"/>
                  </a:cubicBezTo>
                  <a:cubicBezTo>
                    <a:pt x="6638" y="4051"/>
                    <a:pt x="6673" y="4033"/>
                    <a:pt x="6691" y="4015"/>
                  </a:cubicBezTo>
                  <a:cubicBezTo>
                    <a:pt x="6727" y="3979"/>
                    <a:pt x="6763" y="3926"/>
                    <a:pt x="6798" y="3890"/>
                  </a:cubicBezTo>
                  <a:lnTo>
                    <a:pt x="7012" y="3890"/>
                  </a:lnTo>
                  <a:cubicBezTo>
                    <a:pt x="7619" y="3890"/>
                    <a:pt x="8172" y="3836"/>
                    <a:pt x="8618" y="3747"/>
                  </a:cubicBezTo>
                  <a:close/>
                  <a:moveTo>
                    <a:pt x="1981" y="1981"/>
                  </a:moveTo>
                  <a:cubicBezTo>
                    <a:pt x="2605" y="2177"/>
                    <a:pt x="3390" y="2659"/>
                    <a:pt x="4229" y="3176"/>
                  </a:cubicBezTo>
                  <a:cubicBezTo>
                    <a:pt x="4532" y="3372"/>
                    <a:pt x="4853" y="3569"/>
                    <a:pt x="5175" y="3765"/>
                  </a:cubicBezTo>
                  <a:cubicBezTo>
                    <a:pt x="5228" y="3854"/>
                    <a:pt x="5282" y="3943"/>
                    <a:pt x="5371" y="4015"/>
                  </a:cubicBezTo>
                  <a:cubicBezTo>
                    <a:pt x="5549" y="4193"/>
                    <a:pt x="5781" y="4300"/>
                    <a:pt x="6031" y="4300"/>
                  </a:cubicBezTo>
                  <a:cubicBezTo>
                    <a:pt x="6067" y="4300"/>
                    <a:pt x="6102" y="4282"/>
                    <a:pt x="6138" y="4282"/>
                  </a:cubicBezTo>
                  <a:cubicBezTo>
                    <a:pt x="7048" y="4746"/>
                    <a:pt x="7797" y="4996"/>
                    <a:pt x="8476" y="5050"/>
                  </a:cubicBezTo>
                  <a:cubicBezTo>
                    <a:pt x="8386" y="5300"/>
                    <a:pt x="8279" y="5567"/>
                    <a:pt x="8154" y="5799"/>
                  </a:cubicBezTo>
                  <a:cubicBezTo>
                    <a:pt x="6495" y="5763"/>
                    <a:pt x="5335" y="4996"/>
                    <a:pt x="4211" y="4265"/>
                  </a:cubicBezTo>
                  <a:cubicBezTo>
                    <a:pt x="3319" y="3658"/>
                    <a:pt x="2480" y="3105"/>
                    <a:pt x="1463" y="3016"/>
                  </a:cubicBezTo>
                  <a:cubicBezTo>
                    <a:pt x="1588" y="2641"/>
                    <a:pt x="1749" y="2284"/>
                    <a:pt x="1981" y="1981"/>
                  </a:cubicBezTo>
                  <a:close/>
                  <a:moveTo>
                    <a:pt x="4978" y="0"/>
                  </a:moveTo>
                  <a:cubicBezTo>
                    <a:pt x="3908" y="0"/>
                    <a:pt x="2891" y="411"/>
                    <a:pt x="2124" y="1178"/>
                  </a:cubicBezTo>
                  <a:cubicBezTo>
                    <a:pt x="1356" y="1927"/>
                    <a:pt x="928" y="2944"/>
                    <a:pt x="928" y="4015"/>
                  </a:cubicBezTo>
                  <a:cubicBezTo>
                    <a:pt x="928" y="4265"/>
                    <a:pt x="714" y="4711"/>
                    <a:pt x="339" y="5246"/>
                  </a:cubicBezTo>
                  <a:cubicBezTo>
                    <a:pt x="0" y="5710"/>
                    <a:pt x="54" y="6031"/>
                    <a:pt x="143" y="6209"/>
                  </a:cubicBezTo>
                  <a:cubicBezTo>
                    <a:pt x="250" y="6424"/>
                    <a:pt x="518" y="6656"/>
                    <a:pt x="1160" y="6691"/>
                  </a:cubicBezTo>
                  <a:lnTo>
                    <a:pt x="1160" y="7797"/>
                  </a:lnTo>
                  <a:cubicBezTo>
                    <a:pt x="1160" y="8475"/>
                    <a:pt x="1731" y="9029"/>
                    <a:pt x="2427" y="9029"/>
                  </a:cubicBezTo>
                  <a:cubicBezTo>
                    <a:pt x="3069" y="9029"/>
                    <a:pt x="3390" y="9046"/>
                    <a:pt x="3551" y="9189"/>
                  </a:cubicBezTo>
                  <a:cubicBezTo>
                    <a:pt x="3712" y="9314"/>
                    <a:pt x="3747" y="9635"/>
                    <a:pt x="3783" y="10206"/>
                  </a:cubicBezTo>
                  <a:cubicBezTo>
                    <a:pt x="3801" y="10313"/>
                    <a:pt x="3890" y="10402"/>
                    <a:pt x="3997" y="10402"/>
                  </a:cubicBezTo>
                  <a:lnTo>
                    <a:pt x="7405" y="10402"/>
                  </a:lnTo>
                  <a:cubicBezTo>
                    <a:pt x="7423" y="10402"/>
                    <a:pt x="7441" y="10402"/>
                    <a:pt x="7476" y="10385"/>
                  </a:cubicBezTo>
                  <a:cubicBezTo>
                    <a:pt x="7566" y="10349"/>
                    <a:pt x="7601" y="10278"/>
                    <a:pt x="7601" y="10188"/>
                  </a:cubicBezTo>
                  <a:cubicBezTo>
                    <a:pt x="7566" y="9653"/>
                    <a:pt x="7548" y="9278"/>
                    <a:pt x="7566" y="8939"/>
                  </a:cubicBezTo>
                  <a:cubicBezTo>
                    <a:pt x="7566" y="8814"/>
                    <a:pt x="7476" y="8725"/>
                    <a:pt x="7369" y="8725"/>
                  </a:cubicBezTo>
                  <a:cubicBezTo>
                    <a:pt x="7244" y="8725"/>
                    <a:pt x="7155" y="8814"/>
                    <a:pt x="7155" y="8922"/>
                  </a:cubicBezTo>
                  <a:cubicBezTo>
                    <a:pt x="7155" y="9225"/>
                    <a:pt x="7155" y="9564"/>
                    <a:pt x="7191" y="9992"/>
                  </a:cubicBezTo>
                  <a:lnTo>
                    <a:pt x="4175" y="9992"/>
                  </a:lnTo>
                  <a:cubicBezTo>
                    <a:pt x="4140" y="9475"/>
                    <a:pt x="4068" y="9100"/>
                    <a:pt x="3819" y="8886"/>
                  </a:cubicBezTo>
                  <a:cubicBezTo>
                    <a:pt x="3533" y="8636"/>
                    <a:pt x="3105" y="8618"/>
                    <a:pt x="2427" y="8618"/>
                  </a:cubicBezTo>
                  <a:cubicBezTo>
                    <a:pt x="1945" y="8618"/>
                    <a:pt x="1570" y="8244"/>
                    <a:pt x="1570" y="7797"/>
                  </a:cubicBezTo>
                  <a:lnTo>
                    <a:pt x="1570" y="7423"/>
                  </a:lnTo>
                  <a:lnTo>
                    <a:pt x="2320" y="7423"/>
                  </a:lnTo>
                  <a:cubicBezTo>
                    <a:pt x="2409" y="7423"/>
                    <a:pt x="2516" y="7351"/>
                    <a:pt x="2516" y="7244"/>
                  </a:cubicBezTo>
                  <a:cubicBezTo>
                    <a:pt x="2534" y="7119"/>
                    <a:pt x="2445" y="7012"/>
                    <a:pt x="2320" y="7012"/>
                  </a:cubicBezTo>
                  <a:lnTo>
                    <a:pt x="1570" y="7012"/>
                  </a:lnTo>
                  <a:lnTo>
                    <a:pt x="1570" y="6495"/>
                  </a:lnTo>
                  <a:cubicBezTo>
                    <a:pt x="1570" y="6388"/>
                    <a:pt x="1481" y="6299"/>
                    <a:pt x="1374" y="6299"/>
                  </a:cubicBezTo>
                  <a:cubicBezTo>
                    <a:pt x="910" y="6299"/>
                    <a:pt x="589" y="6192"/>
                    <a:pt x="500" y="6031"/>
                  </a:cubicBezTo>
                  <a:cubicBezTo>
                    <a:pt x="446" y="5906"/>
                    <a:pt x="500" y="5710"/>
                    <a:pt x="660" y="5478"/>
                  </a:cubicBezTo>
                  <a:cubicBezTo>
                    <a:pt x="964" y="5050"/>
                    <a:pt x="1338" y="4443"/>
                    <a:pt x="1338" y="4015"/>
                  </a:cubicBezTo>
                  <a:cubicBezTo>
                    <a:pt x="1338" y="3801"/>
                    <a:pt x="1356" y="3604"/>
                    <a:pt x="1392" y="3408"/>
                  </a:cubicBezTo>
                  <a:cubicBezTo>
                    <a:pt x="2320" y="3462"/>
                    <a:pt x="3105" y="3979"/>
                    <a:pt x="3997" y="4586"/>
                  </a:cubicBezTo>
                  <a:cubicBezTo>
                    <a:pt x="5068" y="5282"/>
                    <a:pt x="6263" y="6085"/>
                    <a:pt x="7922" y="6174"/>
                  </a:cubicBezTo>
                  <a:cubicBezTo>
                    <a:pt x="7744" y="6477"/>
                    <a:pt x="7619" y="6763"/>
                    <a:pt x="7512" y="7048"/>
                  </a:cubicBezTo>
                  <a:cubicBezTo>
                    <a:pt x="7476" y="7137"/>
                    <a:pt x="7512" y="7244"/>
                    <a:pt x="7601" y="7298"/>
                  </a:cubicBezTo>
                  <a:cubicBezTo>
                    <a:pt x="7633" y="7314"/>
                    <a:pt x="7667" y="7322"/>
                    <a:pt x="7700" y="7322"/>
                  </a:cubicBezTo>
                  <a:cubicBezTo>
                    <a:pt x="7777" y="7322"/>
                    <a:pt x="7849" y="7278"/>
                    <a:pt x="7887" y="7191"/>
                  </a:cubicBezTo>
                  <a:cubicBezTo>
                    <a:pt x="8012" y="6852"/>
                    <a:pt x="8208" y="6477"/>
                    <a:pt x="8440" y="6102"/>
                  </a:cubicBezTo>
                  <a:cubicBezTo>
                    <a:pt x="8832" y="5460"/>
                    <a:pt x="9046" y="4746"/>
                    <a:pt x="9046" y="4015"/>
                  </a:cubicBezTo>
                  <a:cubicBezTo>
                    <a:pt x="9046" y="2944"/>
                    <a:pt x="8618" y="1927"/>
                    <a:pt x="7851" y="1178"/>
                  </a:cubicBezTo>
                  <a:cubicBezTo>
                    <a:pt x="7084" y="411"/>
                    <a:pt x="6067" y="0"/>
                    <a:pt x="4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5;p52">
              <a:extLst>
                <a:ext uri="{FF2B5EF4-FFF2-40B4-BE49-F238E27FC236}">
                  <a16:creationId xmlns:a16="http://schemas.microsoft.com/office/drawing/2014/main" id="{0184D9F1-F770-B3B2-254A-36A063B68FE9}"/>
                </a:ext>
              </a:extLst>
            </p:cNvPr>
            <p:cNvSpPr/>
            <p:nvPr/>
          </p:nvSpPr>
          <p:spPr>
            <a:xfrm>
              <a:off x="8157402" y="3163689"/>
              <a:ext cx="17295" cy="14471"/>
            </a:xfrm>
            <a:custGeom>
              <a:avLst/>
              <a:gdLst/>
              <a:ahLst/>
              <a:cxnLst/>
              <a:rect l="l" t="t" r="r" b="b"/>
              <a:pathLst>
                <a:path w="490" h="410" extrusionOk="0">
                  <a:moveTo>
                    <a:pt x="250" y="1"/>
                  </a:moveTo>
                  <a:cubicBezTo>
                    <a:pt x="108" y="1"/>
                    <a:pt x="1" y="126"/>
                    <a:pt x="54" y="268"/>
                  </a:cubicBezTo>
                  <a:cubicBezTo>
                    <a:pt x="72" y="322"/>
                    <a:pt x="125" y="376"/>
                    <a:pt x="179" y="393"/>
                  </a:cubicBezTo>
                  <a:cubicBezTo>
                    <a:pt x="204" y="405"/>
                    <a:pt x="229" y="410"/>
                    <a:pt x="253" y="410"/>
                  </a:cubicBezTo>
                  <a:cubicBezTo>
                    <a:pt x="384" y="410"/>
                    <a:pt x="489" y="261"/>
                    <a:pt x="429" y="126"/>
                  </a:cubicBezTo>
                  <a:cubicBezTo>
                    <a:pt x="393" y="54"/>
                    <a:pt x="322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86;p52">
              <a:extLst>
                <a:ext uri="{FF2B5EF4-FFF2-40B4-BE49-F238E27FC236}">
                  <a16:creationId xmlns:a16="http://schemas.microsoft.com/office/drawing/2014/main" id="{A4775566-2C44-ECC4-757A-E9EDB6990105}"/>
                </a:ext>
              </a:extLst>
            </p:cNvPr>
            <p:cNvSpPr/>
            <p:nvPr/>
          </p:nvSpPr>
          <p:spPr>
            <a:xfrm>
              <a:off x="8344853" y="3285245"/>
              <a:ext cx="17259" cy="14506"/>
            </a:xfrm>
            <a:custGeom>
              <a:avLst/>
              <a:gdLst/>
              <a:ahLst/>
              <a:cxnLst/>
              <a:rect l="l" t="t" r="r" b="b"/>
              <a:pathLst>
                <a:path w="489" h="411" extrusionOk="0">
                  <a:moveTo>
                    <a:pt x="239" y="0"/>
                  </a:moveTo>
                  <a:cubicBezTo>
                    <a:pt x="149" y="0"/>
                    <a:pt x="78" y="54"/>
                    <a:pt x="60" y="125"/>
                  </a:cubicBezTo>
                  <a:cubicBezTo>
                    <a:pt x="1" y="274"/>
                    <a:pt x="102" y="410"/>
                    <a:pt x="231" y="410"/>
                  </a:cubicBezTo>
                  <a:cubicBezTo>
                    <a:pt x="256" y="410"/>
                    <a:pt x="283" y="405"/>
                    <a:pt x="310" y="393"/>
                  </a:cubicBezTo>
                  <a:cubicBezTo>
                    <a:pt x="364" y="375"/>
                    <a:pt x="417" y="339"/>
                    <a:pt x="435" y="286"/>
                  </a:cubicBezTo>
                  <a:cubicBezTo>
                    <a:pt x="488" y="143"/>
                    <a:pt x="381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656;p58">
            <a:extLst>
              <a:ext uri="{FF2B5EF4-FFF2-40B4-BE49-F238E27FC236}">
                <a16:creationId xmlns:a16="http://schemas.microsoft.com/office/drawing/2014/main" id="{0F5B93E0-4694-1210-D314-B90D3CFD1763}"/>
              </a:ext>
            </a:extLst>
          </p:cNvPr>
          <p:cNvSpPr txBox="1">
            <a:spLocks/>
          </p:cNvSpPr>
          <p:nvPr/>
        </p:nvSpPr>
        <p:spPr>
          <a:xfrm>
            <a:off x="4044123" y="1910767"/>
            <a:ext cx="1986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dirty="0"/>
              <a:t>3. CNN 1D</a:t>
            </a:r>
          </a:p>
        </p:txBody>
      </p:sp>
      <p:sp>
        <p:nvSpPr>
          <p:cNvPr id="107" name="Google Shape;655;p58">
            <a:extLst>
              <a:ext uri="{FF2B5EF4-FFF2-40B4-BE49-F238E27FC236}">
                <a16:creationId xmlns:a16="http://schemas.microsoft.com/office/drawing/2014/main" id="{B8405BBB-12C6-48AC-E1DA-6D26F167470A}"/>
              </a:ext>
            </a:extLst>
          </p:cNvPr>
          <p:cNvSpPr txBox="1">
            <a:spLocks/>
          </p:cNvSpPr>
          <p:nvPr/>
        </p:nvSpPr>
        <p:spPr>
          <a:xfrm>
            <a:off x="4258417" y="2254688"/>
            <a:ext cx="1436707" cy="7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 concatenadas com as colunas do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sex</a:t>
            </a: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 e da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education</a:t>
            </a:r>
            <a:endParaRPr lang="pt-PT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8" name="Google Shape;655;p58">
            <a:extLst>
              <a:ext uri="{FF2B5EF4-FFF2-40B4-BE49-F238E27FC236}">
                <a16:creationId xmlns:a16="http://schemas.microsoft.com/office/drawing/2014/main" id="{A74BD26F-70A2-703F-EAE8-4E5433D414E4}"/>
              </a:ext>
            </a:extLst>
          </p:cNvPr>
          <p:cNvSpPr txBox="1">
            <a:spLocks/>
          </p:cNvSpPr>
          <p:nvPr/>
        </p:nvSpPr>
        <p:spPr>
          <a:xfrm>
            <a:off x="6325271" y="2254688"/>
            <a:ext cx="1436707" cy="7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 concatenadas com as colunas do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sex</a:t>
            </a: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 e da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education</a:t>
            </a:r>
            <a:endParaRPr lang="pt-PT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9" name="Google Shape;655;p58">
            <a:extLst>
              <a:ext uri="{FF2B5EF4-FFF2-40B4-BE49-F238E27FC236}">
                <a16:creationId xmlns:a16="http://schemas.microsoft.com/office/drawing/2014/main" id="{B1044F17-3266-A0FC-5243-F9C770FA750C}"/>
              </a:ext>
            </a:extLst>
          </p:cNvPr>
          <p:cNvSpPr txBox="1">
            <a:spLocks/>
          </p:cNvSpPr>
          <p:nvPr/>
        </p:nvSpPr>
        <p:spPr>
          <a:xfrm>
            <a:off x="269657" y="4345507"/>
            <a:ext cx="1436707" cy="7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 concatenadas com as colunas do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sex</a:t>
            </a:r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 e da </a:t>
            </a:r>
            <a:r>
              <a:rPr lang="pt-PT" sz="1200" dirty="0" err="1">
                <a:solidFill>
                  <a:schemeClr val="tx2">
                    <a:lumMod val="10000"/>
                  </a:schemeClr>
                </a:solidFill>
              </a:rPr>
              <a:t>education</a:t>
            </a:r>
            <a:endParaRPr lang="pt-PT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0" name="Google Shape;655;p58">
            <a:extLst>
              <a:ext uri="{FF2B5EF4-FFF2-40B4-BE49-F238E27FC236}">
                <a16:creationId xmlns:a16="http://schemas.microsoft.com/office/drawing/2014/main" id="{1C5B76AF-0A30-46E1-1586-B85CD755166B}"/>
              </a:ext>
            </a:extLst>
          </p:cNvPr>
          <p:cNvSpPr txBox="1">
            <a:spLocks/>
          </p:cNvSpPr>
          <p:nvPr/>
        </p:nvSpPr>
        <p:spPr>
          <a:xfrm>
            <a:off x="2532144" y="3976997"/>
            <a:ext cx="1436707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</a:t>
            </a:r>
          </a:p>
        </p:txBody>
      </p:sp>
      <p:sp>
        <p:nvSpPr>
          <p:cNvPr id="111" name="Google Shape;655;p58">
            <a:extLst>
              <a:ext uri="{FF2B5EF4-FFF2-40B4-BE49-F238E27FC236}">
                <a16:creationId xmlns:a16="http://schemas.microsoft.com/office/drawing/2014/main" id="{08A42AC2-F390-0058-30F6-F1E1AD185B33}"/>
              </a:ext>
            </a:extLst>
          </p:cNvPr>
          <p:cNvSpPr txBox="1">
            <a:spLocks/>
          </p:cNvSpPr>
          <p:nvPr/>
        </p:nvSpPr>
        <p:spPr>
          <a:xfrm>
            <a:off x="4239808" y="3990637"/>
            <a:ext cx="1436707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</a:t>
            </a:r>
          </a:p>
        </p:txBody>
      </p:sp>
      <p:grpSp>
        <p:nvGrpSpPr>
          <p:cNvPr id="112" name="Google Shape;556;p56">
            <a:extLst>
              <a:ext uri="{FF2B5EF4-FFF2-40B4-BE49-F238E27FC236}">
                <a16:creationId xmlns:a16="http://schemas.microsoft.com/office/drawing/2014/main" id="{2371C279-3F46-94FB-3E3D-CB004CBAFAD1}"/>
              </a:ext>
            </a:extLst>
          </p:cNvPr>
          <p:cNvGrpSpPr/>
          <p:nvPr/>
        </p:nvGrpSpPr>
        <p:grpSpPr>
          <a:xfrm>
            <a:off x="6730042" y="3279076"/>
            <a:ext cx="328672" cy="371439"/>
            <a:chOff x="2364892" y="3010050"/>
            <a:chExt cx="342009" cy="377868"/>
          </a:xfrm>
        </p:grpSpPr>
        <p:sp>
          <p:nvSpPr>
            <p:cNvPr id="113" name="Google Shape;557;p56">
              <a:extLst>
                <a:ext uri="{FF2B5EF4-FFF2-40B4-BE49-F238E27FC236}">
                  <a16:creationId xmlns:a16="http://schemas.microsoft.com/office/drawing/2014/main" id="{54EADD4F-4076-A787-3820-DF1F0AEA3FC6}"/>
                </a:ext>
              </a:extLst>
            </p:cNvPr>
            <p:cNvSpPr/>
            <p:nvPr/>
          </p:nvSpPr>
          <p:spPr>
            <a:xfrm>
              <a:off x="2366798" y="3070510"/>
              <a:ext cx="273360" cy="309855"/>
            </a:xfrm>
            <a:custGeom>
              <a:avLst/>
              <a:gdLst/>
              <a:ahLst/>
              <a:cxnLst/>
              <a:rect l="l" t="t" r="r" b="b"/>
              <a:pathLst>
                <a:path w="7745" h="8779" extrusionOk="0">
                  <a:moveTo>
                    <a:pt x="7744" y="3355"/>
                  </a:moveTo>
                  <a:cubicBezTo>
                    <a:pt x="7744" y="1499"/>
                    <a:pt x="6228" y="0"/>
                    <a:pt x="4372" y="0"/>
                  </a:cubicBezTo>
                  <a:cubicBezTo>
                    <a:pt x="2498" y="0"/>
                    <a:pt x="982" y="1499"/>
                    <a:pt x="982" y="3355"/>
                  </a:cubicBezTo>
                  <a:cubicBezTo>
                    <a:pt x="982" y="3711"/>
                    <a:pt x="625" y="4247"/>
                    <a:pt x="429" y="4532"/>
                  </a:cubicBezTo>
                  <a:cubicBezTo>
                    <a:pt x="0" y="5139"/>
                    <a:pt x="286" y="5549"/>
                    <a:pt x="1196" y="5549"/>
                  </a:cubicBezTo>
                  <a:lnTo>
                    <a:pt x="1196" y="6655"/>
                  </a:lnTo>
                  <a:cubicBezTo>
                    <a:pt x="1196" y="7155"/>
                    <a:pt x="1606" y="7565"/>
                    <a:pt x="2106" y="7565"/>
                  </a:cubicBezTo>
                  <a:cubicBezTo>
                    <a:pt x="3301" y="7565"/>
                    <a:pt x="3426" y="7655"/>
                    <a:pt x="3498" y="8779"/>
                  </a:cubicBezTo>
                  <a:lnTo>
                    <a:pt x="6495" y="8779"/>
                  </a:lnTo>
                  <a:cubicBezTo>
                    <a:pt x="6388" y="7280"/>
                    <a:pt x="6442" y="6406"/>
                    <a:pt x="7262" y="5085"/>
                  </a:cubicBezTo>
                  <a:cubicBezTo>
                    <a:pt x="7566" y="4586"/>
                    <a:pt x="7744" y="3979"/>
                    <a:pt x="7744" y="3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8;p56">
              <a:extLst>
                <a:ext uri="{FF2B5EF4-FFF2-40B4-BE49-F238E27FC236}">
                  <a16:creationId xmlns:a16="http://schemas.microsoft.com/office/drawing/2014/main" id="{F37EF864-6C38-6C3C-0AA7-FFC83630DB30}"/>
                </a:ext>
              </a:extLst>
            </p:cNvPr>
            <p:cNvSpPr/>
            <p:nvPr/>
          </p:nvSpPr>
          <p:spPr>
            <a:xfrm>
              <a:off x="2522343" y="3017603"/>
              <a:ext cx="177004" cy="177004"/>
            </a:xfrm>
            <a:custGeom>
              <a:avLst/>
              <a:gdLst/>
              <a:ahLst/>
              <a:cxnLst/>
              <a:rect l="l" t="t" r="r" b="b"/>
              <a:pathLst>
                <a:path w="5015" h="5015" extrusionOk="0">
                  <a:moveTo>
                    <a:pt x="5014" y="2498"/>
                  </a:moveTo>
                  <a:cubicBezTo>
                    <a:pt x="5014" y="1124"/>
                    <a:pt x="3890" y="0"/>
                    <a:pt x="2499" y="0"/>
                  </a:cubicBezTo>
                  <a:cubicBezTo>
                    <a:pt x="1481" y="0"/>
                    <a:pt x="589" y="625"/>
                    <a:pt x="197" y="1499"/>
                  </a:cubicBezTo>
                  <a:cubicBezTo>
                    <a:pt x="72" y="1820"/>
                    <a:pt x="1" y="2141"/>
                    <a:pt x="1" y="2498"/>
                  </a:cubicBezTo>
                  <a:cubicBezTo>
                    <a:pt x="1" y="3890"/>
                    <a:pt x="1125" y="5014"/>
                    <a:pt x="2499" y="5014"/>
                  </a:cubicBezTo>
                  <a:cubicBezTo>
                    <a:pt x="2802" y="5014"/>
                    <a:pt x="3087" y="4961"/>
                    <a:pt x="3337" y="4871"/>
                  </a:cubicBezTo>
                  <a:cubicBezTo>
                    <a:pt x="4318" y="4515"/>
                    <a:pt x="5014" y="3587"/>
                    <a:pt x="5014" y="2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9;p56">
              <a:extLst>
                <a:ext uri="{FF2B5EF4-FFF2-40B4-BE49-F238E27FC236}">
                  <a16:creationId xmlns:a16="http://schemas.microsoft.com/office/drawing/2014/main" id="{C3EBC98B-E40D-0665-222A-E394D9CD03CB}"/>
                </a:ext>
              </a:extLst>
            </p:cNvPr>
            <p:cNvSpPr/>
            <p:nvPr/>
          </p:nvSpPr>
          <p:spPr>
            <a:xfrm>
              <a:off x="2567697" y="3061051"/>
              <a:ext cx="88202" cy="88202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1499" y="0"/>
                  </a:moveTo>
                  <a:lnTo>
                    <a:pt x="999" y="0"/>
                  </a:lnTo>
                  <a:cubicBezTo>
                    <a:pt x="875" y="0"/>
                    <a:pt x="785" y="90"/>
                    <a:pt x="785" y="197"/>
                  </a:cubicBezTo>
                  <a:lnTo>
                    <a:pt x="785" y="786"/>
                  </a:lnTo>
                  <a:lnTo>
                    <a:pt x="196" y="786"/>
                  </a:lnTo>
                  <a:cubicBezTo>
                    <a:pt x="89" y="786"/>
                    <a:pt x="0" y="893"/>
                    <a:pt x="0" y="1000"/>
                  </a:cubicBezTo>
                  <a:lnTo>
                    <a:pt x="0" y="1499"/>
                  </a:lnTo>
                  <a:cubicBezTo>
                    <a:pt x="0" y="1624"/>
                    <a:pt x="89" y="1713"/>
                    <a:pt x="196" y="1713"/>
                  </a:cubicBezTo>
                  <a:lnTo>
                    <a:pt x="785" y="1713"/>
                  </a:lnTo>
                  <a:lnTo>
                    <a:pt x="785" y="2302"/>
                  </a:lnTo>
                  <a:cubicBezTo>
                    <a:pt x="785" y="2409"/>
                    <a:pt x="875" y="2498"/>
                    <a:pt x="999" y="2498"/>
                  </a:cubicBezTo>
                  <a:lnTo>
                    <a:pt x="1499" y="2498"/>
                  </a:lnTo>
                  <a:cubicBezTo>
                    <a:pt x="1606" y="2498"/>
                    <a:pt x="1713" y="2409"/>
                    <a:pt x="1713" y="2302"/>
                  </a:cubicBezTo>
                  <a:lnTo>
                    <a:pt x="1713" y="1713"/>
                  </a:lnTo>
                  <a:lnTo>
                    <a:pt x="2284" y="1713"/>
                  </a:lnTo>
                  <a:cubicBezTo>
                    <a:pt x="2409" y="1713"/>
                    <a:pt x="2498" y="1624"/>
                    <a:pt x="2498" y="1499"/>
                  </a:cubicBezTo>
                  <a:lnTo>
                    <a:pt x="2498" y="982"/>
                  </a:lnTo>
                  <a:cubicBezTo>
                    <a:pt x="2498" y="857"/>
                    <a:pt x="2409" y="768"/>
                    <a:pt x="2284" y="768"/>
                  </a:cubicBezTo>
                  <a:lnTo>
                    <a:pt x="1713" y="768"/>
                  </a:lnTo>
                  <a:lnTo>
                    <a:pt x="1713" y="197"/>
                  </a:lnTo>
                  <a:cubicBezTo>
                    <a:pt x="1713" y="90"/>
                    <a:pt x="1606" y="0"/>
                    <a:pt x="1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0;p56">
              <a:extLst>
                <a:ext uri="{FF2B5EF4-FFF2-40B4-BE49-F238E27FC236}">
                  <a16:creationId xmlns:a16="http://schemas.microsoft.com/office/drawing/2014/main" id="{A59FE299-4150-75C0-3010-5474E9235497}"/>
                </a:ext>
              </a:extLst>
            </p:cNvPr>
            <p:cNvSpPr/>
            <p:nvPr/>
          </p:nvSpPr>
          <p:spPr>
            <a:xfrm>
              <a:off x="2424117" y="3198349"/>
              <a:ext cx="17789" cy="14436"/>
            </a:xfrm>
            <a:custGeom>
              <a:avLst/>
              <a:gdLst/>
              <a:ahLst/>
              <a:cxnLst/>
              <a:rect l="l" t="t" r="r" b="b"/>
              <a:pathLst>
                <a:path w="504" h="409" extrusionOk="0">
                  <a:moveTo>
                    <a:pt x="250" y="0"/>
                  </a:moveTo>
                  <a:cubicBezTo>
                    <a:pt x="107" y="0"/>
                    <a:pt x="0" y="125"/>
                    <a:pt x="54" y="268"/>
                  </a:cubicBezTo>
                  <a:cubicBezTo>
                    <a:pt x="71" y="339"/>
                    <a:pt x="107" y="375"/>
                    <a:pt x="161" y="393"/>
                  </a:cubicBezTo>
                  <a:cubicBezTo>
                    <a:pt x="188" y="404"/>
                    <a:pt x="216" y="409"/>
                    <a:pt x="243" y="409"/>
                  </a:cubicBezTo>
                  <a:cubicBezTo>
                    <a:pt x="388" y="409"/>
                    <a:pt x="504" y="258"/>
                    <a:pt x="428" y="107"/>
                  </a:cubicBezTo>
                  <a:cubicBezTo>
                    <a:pt x="410" y="36"/>
                    <a:pt x="321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1;p56">
              <a:extLst>
                <a:ext uri="{FF2B5EF4-FFF2-40B4-BE49-F238E27FC236}">
                  <a16:creationId xmlns:a16="http://schemas.microsoft.com/office/drawing/2014/main" id="{C7A91CCF-9AAF-EE47-9BB3-5401E8AFD6E3}"/>
                </a:ext>
              </a:extLst>
            </p:cNvPr>
            <p:cNvSpPr/>
            <p:nvPr/>
          </p:nvSpPr>
          <p:spPr>
            <a:xfrm>
              <a:off x="2364892" y="3010050"/>
              <a:ext cx="342009" cy="377868"/>
            </a:xfrm>
            <a:custGeom>
              <a:avLst/>
              <a:gdLst/>
              <a:ahLst/>
              <a:cxnLst/>
              <a:rect l="l" t="t" r="r" b="b"/>
              <a:pathLst>
                <a:path w="9690" h="10706" extrusionOk="0">
                  <a:moveTo>
                    <a:pt x="6960" y="411"/>
                  </a:moveTo>
                  <a:cubicBezTo>
                    <a:pt x="8244" y="411"/>
                    <a:pt x="9261" y="1445"/>
                    <a:pt x="9261" y="2712"/>
                  </a:cubicBezTo>
                  <a:cubicBezTo>
                    <a:pt x="9261" y="3979"/>
                    <a:pt x="8244" y="5014"/>
                    <a:pt x="6960" y="5014"/>
                  </a:cubicBezTo>
                  <a:cubicBezTo>
                    <a:pt x="5693" y="5014"/>
                    <a:pt x="4676" y="3979"/>
                    <a:pt x="4676" y="2712"/>
                  </a:cubicBezTo>
                  <a:cubicBezTo>
                    <a:pt x="4676" y="1445"/>
                    <a:pt x="5693" y="411"/>
                    <a:pt x="6960" y="411"/>
                  </a:cubicBezTo>
                  <a:close/>
                  <a:moveTo>
                    <a:pt x="6977" y="0"/>
                  </a:moveTo>
                  <a:cubicBezTo>
                    <a:pt x="5907" y="0"/>
                    <a:pt x="4979" y="607"/>
                    <a:pt x="4533" y="1499"/>
                  </a:cubicBezTo>
                  <a:lnTo>
                    <a:pt x="4426" y="1499"/>
                  </a:lnTo>
                  <a:cubicBezTo>
                    <a:pt x="3462" y="1499"/>
                    <a:pt x="2570" y="1874"/>
                    <a:pt x="1874" y="2552"/>
                  </a:cubicBezTo>
                  <a:cubicBezTo>
                    <a:pt x="1196" y="3212"/>
                    <a:pt x="822" y="4104"/>
                    <a:pt x="822" y="5050"/>
                  </a:cubicBezTo>
                  <a:cubicBezTo>
                    <a:pt x="822" y="5282"/>
                    <a:pt x="625" y="5674"/>
                    <a:pt x="304" y="6120"/>
                  </a:cubicBezTo>
                  <a:cubicBezTo>
                    <a:pt x="1" y="6548"/>
                    <a:pt x="54" y="6834"/>
                    <a:pt x="144" y="7012"/>
                  </a:cubicBezTo>
                  <a:cubicBezTo>
                    <a:pt x="233" y="7191"/>
                    <a:pt x="465" y="7405"/>
                    <a:pt x="1036" y="7458"/>
                  </a:cubicBezTo>
                  <a:lnTo>
                    <a:pt x="1036" y="8368"/>
                  </a:lnTo>
                  <a:cubicBezTo>
                    <a:pt x="1036" y="8993"/>
                    <a:pt x="1553" y="9493"/>
                    <a:pt x="2178" y="9493"/>
                  </a:cubicBezTo>
                  <a:cubicBezTo>
                    <a:pt x="2713" y="9493"/>
                    <a:pt x="3016" y="9510"/>
                    <a:pt x="3141" y="9617"/>
                  </a:cubicBezTo>
                  <a:cubicBezTo>
                    <a:pt x="3266" y="9724"/>
                    <a:pt x="3302" y="10010"/>
                    <a:pt x="3337" y="10510"/>
                  </a:cubicBezTo>
                  <a:cubicBezTo>
                    <a:pt x="3355" y="10617"/>
                    <a:pt x="3445" y="10706"/>
                    <a:pt x="3552" y="10706"/>
                  </a:cubicBezTo>
                  <a:lnTo>
                    <a:pt x="6549" y="10706"/>
                  </a:lnTo>
                  <a:cubicBezTo>
                    <a:pt x="6567" y="10706"/>
                    <a:pt x="6603" y="10688"/>
                    <a:pt x="6621" y="10688"/>
                  </a:cubicBezTo>
                  <a:cubicBezTo>
                    <a:pt x="6710" y="10652"/>
                    <a:pt x="6763" y="10563"/>
                    <a:pt x="6763" y="10474"/>
                  </a:cubicBezTo>
                  <a:cubicBezTo>
                    <a:pt x="6728" y="10063"/>
                    <a:pt x="6728" y="9778"/>
                    <a:pt x="6728" y="9510"/>
                  </a:cubicBezTo>
                  <a:cubicBezTo>
                    <a:pt x="6728" y="9385"/>
                    <a:pt x="6638" y="9296"/>
                    <a:pt x="6513" y="9296"/>
                  </a:cubicBezTo>
                  <a:cubicBezTo>
                    <a:pt x="6406" y="9296"/>
                    <a:pt x="6317" y="9385"/>
                    <a:pt x="6317" y="9510"/>
                  </a:cubicBezTo>
                  <a:cubicBezTo>
                    <a:pt x="6299" y="9724"/>
                    <a:pt x="6317" y="9974"/>
                    <a:pt x="6335" y="10278"/>
                  </a:cubicBezTo>
                  <a:lnTo>
                    <a:pt x="3748" y="10278"/>
                  </a:lnTo>
                  <a:cubicBezTo>
                    <a:pt x="3712" y="9832"/>
                    <a:pt x="3641" y="9510"/>
                    <a:pt x="3427" y="9314"/>
                  </a:cubicBezTo>
                  <a:cubicBezTo>
                    <a:pt x="3159" y="9082"/>
                    <a:pt x="2784" y="9082"/>
                    <a:pt x="2178" y="9082"/>
                  </a:cubicBezTo>
                  <a:cubicBezTo>
                    <a:pt x="1767" y="9082"/>
                    <a:pt x="1446" y="8761"/>
                    <a:pt x="1446" y="8368"/>
                  </a:cubicBezTo>
                  <a:lnTo>
                    <a:pt x="1446" y="8083"/>
                  </a:lnTo>
                  <a:lnTo>
                    <a:pt x="2071" y="8083"/>
                  </a:lnTo>
                  <a:cubicBezTo>
                    <a:pt x="2178" y="8083"/>
                    <a:pt x="2267" y="8012"/>
                    <a:pt x="2285" y="7905"/>
                  </a:cubicBezTo>
                  <a:cubicBezTo>
                    <a:pt x="2303" y="7780"/>
                    <a:pt x="2213" y="7673"/>
                    <a:pt x="2088" y="7673"/>
                  </a:cubicBezTo>
                  <a:lnTo>
                    <a:pt x="1446" y="7673"/>
                  </a:lnTo>
                  <a:lnTo>
                    <a:pt x="1446" y="7244"/>
                  </a:lnTo>
                  <a:cubicBezTo>
                    <a:pt x="1446" y="7137"/>
                    <a:pt x="1357" y="7048"/>
                    <a:pt x="1250" y="7048"/>
                  </a:cubicBezTo>
                  <a:cubicBezTo>
                    <a:pt x="857" y="7048"/>
                    <a:pt x="590" y="6959"/>
                    <a:pt x="518" y="6816"/>
                  </a:cubicBezTo>
                  <a:cubicBezTo>
                    <a:pt x="465" y="6727"/>
                    <a:pt x="518" y="6566"/>
                    <a:pt x="643" y="6370"/>
                  </a:cubicBezTo>
                  <a:cubicBezTo>
                    <a:pt x="911" y="5995"/>
                    <a:pt x="1250" y="5460"/>
                    <a:pt x="1250" y="5050"/>
                  </a:cubicBezTo>
                  <a:cubicBezTo>
                    <a:pt x="1250" y="3337"/>
                    <a:pt x="2642" y="1945"/>
                    <a:pt x="4372" y="1909"/>
                  </a:cubicBezTo>
                  <a:lnTo>
                    <a:pt x="4372" y="1909"/>
                  </a:lnTo>
                  <a:cubicBezTo>
                    <a:pt x="4301" y="2177"/>
                    <a:pt x="4247" y="2427"/>
                    <a:pt x="4247" y="2712"/>
                  </a:cubicBezTo>
                  <a:cubicBezTo>
                    <a:pt x="4247" y="4211"/>
                    <a:pt x="5479" y="5424"/>
                    <a:pt x="6977" y="5424"/>
                  </a:cubicBezTo>
                  <a:cubicBezTo>
                    <a:pt x="7174" y="5424"/>
                    <a:pt x="7388" y="5407"/>
                    <a:pt x="7584" y="5353"/>
                  </a:cubicBezTo>
                  <a:lnTo>
                    <a:pt x="7584" y="5353"/>
                  </a:lnTo>
                  <a:cubicBezTo>
                    <a:pt x="7530" y="5835"/>
                    <a:pt x="7388" y="6281"/>
                    <a:pt x="7138" y="6691"/>
                  </a:cubicBezTo>
                  <a:cubicBezTo>
                    <a:pt x="6942" y="6995"/>
                    <a:pt x="6781" y="7298"/>
                    <a:pt x="6656" y="7583"/>
                  </a:cubicBezTo>
                  <a:cubicBezTo>
                    <a:pt x="6621" y="7673"/>
                    <a:pt x="6656" y="7797"/>
                    <a:pt x="6763" y="7851"/>
                  </a:cubicBezTo>
                  <a:cubicBezTo>
                    <a:pt x="6781" y="7869"/>
                    <a:pt x="6817" y="7869"/>
                    <a:pt x="6852" y="7869"/>
                  </a:cubicBezTo>
                  <a:cubicBezTo>
                    <a:pt x="6942" y="7869"/>
                    <a:pt x="7013" y="7833"/>
                    <a:pt x="7049" y="7744"/>
                  </a:cubicBezTo>
                  <a:cubicBezTo>
                    <a:pt x="7156" y="7476"/>
                    <a:pt x="7299" y="7209"/>
                    <a:pt x="7495" y="6905"/>
                  </a:cubicBezTo>
                  <a:cubicBezTo>
                    <a:pt x="7798" y="6406"/>
                    <a:pt x="7977" y="5817"/>
                    <a:pt x="8012" y="5228"/>
                  </a:cubicBezTo>
                  <a:cubicBezTo>
                    <a:pt x="8994" y="4818"/>
                    <a:pt x="9689" y="3836"/>
                    <a:pt x="9689" y="2712"/>
                  </a:cubicBezTo>
                  <a:cubicBezTo>
                    <a:pt x="9689" y="1214"/>
                    <a:pt x="8476" y="0"/>
                    <a:pt x="6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2;p56">
              <a:extLst>
                <a:ext uri="{FF2B5EF4-FFF2-40B4-BE49-F238E27FC236}">
                  <a16:creationId xmlns:a16="http://schemas.microsoft.com/office/drawing/2014/main" id="{811A7127-1C8C-BBE5-9763-1CB34B971741}"/>
                </a:ext>
              </a:extLst>
            </p:cNvPr>
            <p:cNvSpPr/>
            <p:nvPr/>
          </p:nvSpPr>
          <p:spPr>
            <a:xfrm>
              <a:off x="2560144" y="3053498"/>
              <a:ext cx="103308" cy="103308"/>
            </a:xfrm>
            <a:custGeom>
              <a:avLst/>
              <a:gdLst/>
              <a:ahLst/>
              <a:cxnLst/>
              <a:rect l="l" t="t" r="r" b="b"/>
              <a:pathLst>
                <a:path w="2927" h="2927" extrusionOk="0">
                  <a:moveTo>
                    <a:pt x="1713" y="411"/>
                  </a:moveTo>
                  <a:lnTo>
                    <a:pt x="1713" y="982"/>
                  </a:lnTo>
                  <a:cubicBezTo>
                    <a:pt x="1713" y="1107"/>
                    <a:pt x="1802" y="1196"/>
                    <a:pt x="1927" y="1196"/>
                  </a:cubicBezTo>
                  <a:lnTo>
                    <a:pt x="2498" y="1196"/>
                  </a:lnTo>
                  <a:lnTo>
                    <a:pt x="2498" y="1713"/>
                  </a:lnTo>
                  <a:lnTo>
                    <a:pt x="1945" y="1713"/>
                  </a:lnTo>
                  <a:cubicBezTo>
                    <a:pt x="1820" y="1713"/>
                    <a:pt x="1731" y="1802"/>
                    <a:pt x="1731" y="1927"/>
                  </a:cubicBezTo>
                  <a:lnTo>
                    <a:pt x="1731" y="2516"/>
                  </a:lnTo>
                  <a:lnTo>
                    <a:pt x="1213" y="2516"/>
                  </a:lnTo>
                  <a:lnTo>
                    <a:pt x="1213" y="1927"/>
                  </a:lnTo>
                  <a:cubicBezTo>
                    <a:pt x="1213" y="1802"/>
                    <a:pt x="1124" y="1713"/>
                    <a:pt x="999" y="1713"/>
                  </a:cubicBezTo>
                  <a:lnTo>
                    <a:pt x="410" y="1713"/>
                  </a:lnTo>
                  <a:lnTo>
                    <a:pt x="410" y="1214"/>
                  </a:lnTo>
                  <a:lnTo>
                    <a:pt x="1017" y="1214"/>
                  </a:lnTo>
                  <a:cubicBezTo>
                    <a:pt x="1124" y="1214"/>
                    <a:pt x="1213" y="1124"/>
                    <a:pt x="1213" y="1000"/>
                  </a:cubicBezTo>
                  <a:lnTo>
                    <a:pt x="1213" y="411"/>
                  </a:lnTo>
                  <a:close/>
                  <a:moveTo>
                    <a:pt x="1213" y="0"/>
                  </a:moveTo>
                  <a:cubicBezTo>
                    <a:pt x="981" y="0"/>
                    <a:pt x="785" y="197"/>
                    <a:pt x="785" y="411"/>
                  </a:cubicBezTo>
                  <a:lnTo>
                    <a:pt x="785" y="768"/>
                  </a:lnTo>
                  <a:lnTo>
                    <a:pt x="410" y="768"/>
                  </a:lnTo>
                  <a:cubicBezTo>
                    <a:pt x="179" y="768"/>
                    <a:pt x="0" y="964"/>
                    <a:pt x="0" y="1196"/>
                  </a:cubicBezTo>
                  <a:lnTo>
                    <a:pt x="0" y="1713"/>
                  </a:lnTo>
                  <a:cubicBezTo>
                    <a:pt x="0" y="1945"/>
                    <a:pt x="179" y="2141"/>
                    <a:pt x="410" y="2141"/>
                  </a:cubicBezTo>
                  <a:lnTo>
                    <a:pt x="785" y="2141"/>
                  </a:lnTo>
                  <a:lnTo>
                    <a:pt x="785" y="2516"/>
                  </a:lnTo>
                  <a:cubicBezTo>
                    <a:pt x="785" y="2748"/>
                    <a:pt x="981" y="2927"/>
                    <a:pt x="1213" y="2927"/>
                  </a:cubicBezTo>
                  <a:lnTo>
                    <a:pt x="1713" y="2927"/>
                  </a:lnTo>
                  <a:cubicBezTo>
                    <a:pt x="1945" y="2927"/>
                    <a:pt x="2123" y="2748"/>
                    <a:pt x="2123" y="2516"/>
                  </a:cubicBezTo>
                  <a:lnTo>
                    <a:pt x="2123" y="2141"/>
                  </a:lnTo>
                  <a:lnTo>
                    <a:pt x="2498" y="2141"/>
                  </a:lnTo>
                  <a:cubicBezTo>
                    <a:pt x="2730" y="2141"/>
                    <a:pt x="2926" y="1945"/>
                    <a:pt x="2926" y="1713"/>
                  </a:cubicBezTo>
                  <a:lnTo>
                    <a:pt x="2926" y="1214"/>
                  </a:lnTo>
                  <a:cubicBezTo>
                    <a:pt x="2926" y="982"/>
                    <a:pt x="2730" y="803"/>
                    <a:pt x="2498" y="803"/>
                  </a:cubicBezTo>
                  <a:lnTo>
                    <a:pt x="2159" y="803"/>
                  </a:lnTo>
                  <a:lnTo>
                    <a:pt x="2159" y="411"/>
                  </a:lnTo>
                  <a:cubicBezTo>
                    <a:pt x="2159" y="197"/>
                    <a:pt x="1963" y="0"/>
                    <a:pt x="1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3;p56">
              <a:extLst>
                <a:ext uri="{FF2B5EF4-FFF2-40B4-BE49-F238E27FC236}">
                  <a16:creationId xmlns:a16="http://schemas.microsoft.com/office/drawing/2014/main" id="{53BC8A48-349E-9A21-CCC3-FB0F14309C58}"/>
                </a:ext>
              </a:extLst>
            </p:cNvPr>
            <p:cNvSpPr/>
            <p:nvPr/>
          </p:nvSpPr>
          <p:spPr>
            <a:xfrm>
              <a:off x="2588239" y="3304763"/>
              <a:ext cx="17895" cy="15106"/>
            </a:xfrm>
            <a:custGeom>
              <a:avLst/>
              <a:gdLst/>
              <a:ahLst/>
              <a:cxnLst/>
              <a:rect l="l" t="t" r="r" b="b"/>
              <a:pathLst>
                <a:path w="507" h="428" extrusionOk="0">
                  <a:moveTo>
                    <a:pt x="257" y="1"/>
                  </a:moveTo>
                  <a:cubicBezTo>
                    <a:pt x="168" y="1"/>
                    <a:pt x="96" y="54"/>
                    <a:pt x="61" y="125"/>
                  </a:cubicBezTo>
                  <a:cubicBezTo>
                    <a:pt x="0" y="276"/>
                    <a:pt x="106" y="427"/>
                    <a:pt x="247" y="427"/>
                  </a:cubicBezTo>
                  <a:cubicBezTo>
                    <a:pt x="273" y="427"/>
                    <a:pt x="301" y="422"/>
                    <a:pt x="328" y="411"/>
                  </a:cubicBezTo>
                  <a:cubicBezTo>
                    <a:pt x="382" y="393"/>
                    <a:pt x="435" y="340"/>
                    <a:pt x="453" y="286"/>
                  </a:cubicBezTo>
                  <a:cubicBezTo>
                    <a:pt x="507" y="143"/>
                    <a:pt x="400" y="1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658;p58">
            <a:extLst>
              <a:ext uri="{FF2B5EF4-FFF2-40B4-BE49-F238E27FC236}">
                <a16:creationId xmlns:a16="http://schemas.microsoft.com/office/drawing/2014/main" id="{04265A0D-6C98-FD10-8761-399F068DB99F}"/>
              </a:ext>
            </a:extLst>
          </p:cNvPr>
          <p:cNvSpPr txBox="1">
            <a:spLocks/>
          </p:cNvSpPr>
          <p:nvPr/>
        </p:nvSpPr>
        <p:spPr>
          <a:xfrm>
            <a:off x="5820952" y="3811505"/>
            <a:ext cx="2146852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dirty="0"/>
              <a:t>8. </a:t>
            </a:r>
            <a:r>
              <a:rPr lang="pt-PT" dirty="0" err="1"/>
              <a:t>Fully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 </a:t>
            </a:r>
            <a:r>
              <a:rPr lang="pt-PT" dirty="0" err="1"/>
              <a:t>layer</a:t>
            </a:r>
            <a:endParaRPr lang="pt-PT" dirty="0"/>
          </a:p>
        </p:txBody>
      </p:sp>
      <p:sp>
        <p:nvSpPr>
          <p:cNvPr id="121" name="Google Shape;655;p58">
            <a:extLst>
              <a:ext uri="{FF2B5EF4-FFF2-40B4-BE49-F238E27FC236}">
                <a16:creationId xmlns:a16="http://schemas.microsoft.com/office/drawing/2014/main" id="{155CB0EC-B065-8923-781C-B43217B502C3}"/>
              </a:ext>
            </a:extLst>
          </p:cNvPr>
          <p:cNvSpPr txBox="1">
            <a:spLocks/>
          </p:cNvSpPr>
          <p:nvPr/>
        </p:nvSpPr>
        <p:spPr>
          <a:xfrm>
            <a:off x="6311382" y="4304341"/>
            <a:ext cx="1436707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pt-PT" sz="1200" dirty="0">
                <a:solidFill>
                  <a:schemeClr val="tx2">
                    <a:lumMod val="10000"/>
                  </a:schemeClr>
                </a:solidFill>
              </a:rPr>
              <a:t>112 vetores 1D</a:t>
            </a:r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1A2C1C4B-3720-A267-7DCA-AB56CCD33DE4}"/>
              </a:ext>
            </a:extLst>
          </p:cNvPr>
          <p:cNvSpPr/>
          <p:nvPr/>
        </p:nvSpPr>
        <p:spPr>
          <a:xfrm>
            <a:off x="285213" y="1573880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3" name="Sinal de Multiplicação 122">
            <a:extLst>
              <a:ext uri="{FF2B5EF4-FFF2-40B4-BE49-F238E27FC236}">
                <a16:creationId xmlns:a16="http://schemas.microsoft.com/office/drawing/2014/main" id="{E76FD604-2235-9D66-0FD0-3F793DD1C2A9}"/>
              </a:ext>
            </a:extLst>
          </p:cNvPr>
          <p:cNvSpPr/>
          <p:nvPr/>
        </p:nvSpPr>
        <p:spPr>
          <a:xfrm>
            <a:off x="2626073" y="1590738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4" name="Sinal de Multiplicação 123">
            <a:extLst>
              <a:ext uri="{FF2B5EF4-FFF2-40B4-BE49-F238E27FC236}">
                <a16:creationId xmlns:a16="http://schemas.microsoft.com/office/drawing/2014/main" id="{37301643-AB7F-6EB5-2AC8-986D0CFF6A53}"/>
              </a:ext>
            </a:extLst>
          </p:cNvPr>
          <p:cNvSpPr/>
          <p:nvPr/>
        </p:nvSpPr>
        <p:spPr>
          <a:xfrm>
            <a:off x="6451359" y="1800504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5" name="Sinal de Multiplicação 124">
            <a:extLst>
              <a:ext uri="{FF2B5EF4-FFF2-40B4-BE49-F238E27FC236}">
                <a16:creationId xmlns:a16="http://schemas.microsoft.com/office/drawing/2014/main" id="{A90F4D8F-AAB8-3851-338D-B32FCFD31CC4}"/>
              </a:ext>
            </a:extLst>
          </p:cNvPr>
          <p:cNvSpPr/>
          <p:nvPr/>
        </p:nvSpPr>
        <p:spPr>
          <a:xfrm>
            <a:off x="4423694" y="1697652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6" name="Sinal de Multiplicação 125">
            <a:extLst>
              <a:ext uri="{FF2B5EF4-FFF2-40B4-BE49-F238E27FC236}">
                <a16:creationId xmlns:a16="http://schemas.microsoft.com/office/drawing/2014/main" id="{9445F7AD-279D-8C4D-495F-8EDB9929EC96}"/>
              </a:ext>
            </a:extLst>
          </p:cNvPr>
          <p:cNvSpPr/>
          <p:nvPr/>
        </p:nvSpPr>
        <p:spPr>
          <a:xfrm>
            <a:off x="2587239" y="3285847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F4971F-7FDF-F848-F581-FB85EFB47DED}"/>
              </a:ext>
            </a:extLst>
          </p:cNvPr>
          <p:cNvSpPr/>
          <p:nvPr/>
        </p:nvSpPr>
        <p:spPr>
          <a:xfrm>
            <a:off x="5935480" y="3114019"/>
            <a:ext cx="2075851" cy="1815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99" name="Sinal de Multiplicação 98">
            <a:extLst>
              <a:ext uri="{FF2B5EF4-FFF2-40B4-BE49-F238E27FC236}">
                <a16:creationId xmlns:a16="http://schemas.microsoft.com/office/drawing/2014/main" id="{7048A4EC-2454-2778-D770-450BE7A4DE79}"/>
              </a:ext>
            </a:extLst>
          </p:cNvPr>
          <p:cNvSpPr/>
          <p:nvPr/>
        </p:nvSpPr>
        <p:spPr>
          <a:xfrm>
            <a:off x="4418460" y="3254767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00" name="Sinal de Multiplicação 99">
            <a:extLst>
              <a:ext uri="{FF2B5EF4-FFF2-40B4-BE49-F238E27FC236}">
                <a16:creationId xmlns:a16="http://schemas.microsoft.com/office/drawing/2014/main" id="{0E4A6420-25C3-8837-E9B2-F7596B5E3D4C}"/>
              </a:ext>
            </a:extLst>
          </p:cNvPr>
          <p:cNvSpPr/>
          <p:nvPr/>
        </p:nvSpPr>
        <p:spPr>
          <a:xfrm>
            <a:off x="430132" y="3373496"/>
            <a:ext cx="1143527" cy="11850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3" grpId="0" animBg="1"/>
      <p:bldP spid="124" grpId="0" animBg="1"/>
      <p:bldP spid="125" grpId="0" animBg="1"/>
      <p:bldP spid="126" grpId="0" animBg="1"/>
      <p:bldP spid="13" grpId="0" animBg="1"/>
      <p:bldP spid="99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 idx="2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AC9C1D-48E9-588F-A42C-A50366E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96" y="2624974"/>
            <a:ext cx="6757793" cy="1599105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05175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5"/>
          <p:cNvSpPr txBox="1">
            <a:spLocks noGrp="1"/>
          </p:cNvSpPr>
          <p:nvPr>
            <p:ph type="title"/>
          </p:nvPr>
        </p:nvSpPr>
        <p:spPr>
          <a:xfrm>
            <a:off x="720000" y="539375"/>
            <a:ext cx="77109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PRÉ-processamento</a:t>
            </a:r>
            <a:endParaRPr dirty="0"/>
          </a:p>
        </p:txBody>
      </p:sp>
      <p:sp>
        <p:nvSpPr>
          <p:cNvPr id="890" name="Google Shape;890;p65"/>
          <p:cNvSpPr txBox="1"/>
          <p:nvPr/>
        </p:nvSpPr>
        <p:spPr>
          <a:xfrm>
            <a:off x="2665829" y="3115525"/>
            <a:ext cx="1920822" cy="131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Eliminação dos zeros em todos os pacientes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1" name="Google Shape;891;p65"/>
          <p:cNvSpPr txBox="1"/>
          <p:nvPr/>
        </p:nvSpPr>
        <p:spPr>
          <a:xfrm>
            <a:off x="2647725" y="1833300"/>
            <a:ext cx="192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Train: (112, 1206)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Test: (28, 1205)</a:t>
            </a:r>
            <a:endParaRPr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65"/>
          <p:cNvSpPr txBox="1"/>
          <p:nvPr/>
        </p:nvSpPr>
        <p:spPr>
          <a:xfrm>
            <a:off x="720000" y="1923900"/>
            <a:ext cx="19278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btenção de vetores 1d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3" name="Google Shape;893;p65"/>
          <p:cNvSpPr txBox="1"/>
          <p:nvPr/>
        </p:nvSpPr>
        <p:spPr>
          <a:xfrm>
            <a:off x="720000" y="2939424"/>
            <a:ext cx="1943074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Tratamento efetuado para converter as matrizes simétricas e esparsas em vetores 1D</a:t>
            </a:r>
            <a:endParaRPr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65"/>
          <p:cNvSpPr txBox="1"/>
          <p:nvPr/>
        </p:nvSpPr>
        <p:spPr>
          <a:xfrm>
            <a:off x="6623171" y="3032702"/>
            <a:ext cx="2139828" cy="104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Desconsideração das colunas id, </a:t>
            </a:r>
            <a:r>
              <a:rPr lang="pt-PT" sz="24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sex</a:t>
            </a:r>
            <a:r>
              <a:rPr lang="pt-PT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e </a:t>
            </a:r>
            <a:r>
              <a:rPr lang="pt-PT" sz="24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education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6503249" y="1475225"/>
            <a:ext cx="2047721" cy="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Estas </a:t>
            </a:r>
            <a:r>
              <a:rPr lang="en" i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features 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não foram consideradas no treino do modelo</a:t>
            </a:r>
            <a:endParaRPr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65"/>
          <p:cNvSpPr txBox="1"/>
          <p:nvPr/>
        </p:nvSpPr>
        <p:spPr>
          <a:xfrm>
            <a:off x="4568402" y="1123775"/>
            <a:ext cx="1927800" cy="120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Normalização  dos vetores 1d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7" name="Google Shape;897;p65"/>
          <p:cNvSpPr txBox="1"/>
          <p:nvPr/>
        </p:nvSpPr>
        <p:spPr>
          <a:xfrm>
            <a:off x="4575450" y="2939424"/>
            <a:ext cx="1927800" cy="13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Colocação dos valores entre 0 e 1 e garantir que não existem elevadas discrepâncias entre os valores</a:t>
            </a:r>
            <a:endParaRPr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8" name="Google Shape;898;p65"/>
          <p:cNvCxnSpPr/>
          <p:nvPr/>
        </p:nvCxnSpPr>
        <p:spPr>
          <a:xfrm>
            <a:off x="733225" y="2681250"/>
            <a:ext cx="76824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5"/>
          <p:cNvCxnSpPr/>
          <p:nvPr/>
        </p:nvCxnSpPr>
        <p:spPr>
          <a:xfrm>
            <a:off x="3611550" y="2406000"/>
            <a:ext cx="0" cy="533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65"/>
          <p:cNvCxnSpPr/>
          <p:nvPr/>
        </p:nvCxnSpPr>
        <p:spPr>
          <a:xfrm>
            <a:off x="5539350" y="2414550"/>
            <a:ext cx="0" cy="533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65"/>
          <p:cNvCxnSpPr/>
          <p:nvPr/>
        </p:nvCxnSpPr>
        <p:spPr>
          <a:xfrm>
            <a:off x="7467150" y="2406000"/>
            <a:ext cx="0" cy="533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65"/>
          <p:cNvCxnSpPr/>
          <p:nvPr/>
        </p:nvCxnSpPr>
        <p:spPr>
          <a:xfrm>
            <a:off x="1683750" y="2414550"/>
            <a:ext cx="0" cy="533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 idx="2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AC9C1D-48E9-588F-A42C-A50366E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2624974"/>
            <a:ext cx="8184630" cy="159910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 do modelo desenvolvido</a:t>
            </a:r>
          </a:p>
        </p:txBody>
      </p:sp>
    </p:spTree>
    <p:extLst>
      <p:ext uri="{BB962C8B-B14F-4D97-AF65-F5344CB8AC3E}">
        <p14:creationId xmlns:p14="http://schemas.microsoft.com/office/powerpoint/2010/main" val="77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9;p65">
            <a:extLst>
              <a:ext uri="{FF2B5EF4-FFF2-40B4-BE49-F238E27FC236}">
                <a16:creationId xmlns:a16="http://schemas.microsoft.com/office/drawing/2014/main" id="{B142C272-7E37-7A6E-4590-B05B02902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11" y="194872"/>
            <a:ext cx="7944315" cy="734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sz="3600" dirty="0"/>
              <a:t>03. </a:t>
            </a:r>
            <a:r>
              <a:rPr lang="pt-PT" sz="3600" dirty="0"/>
              <a:t>D</a:t>
            </a:r>
            <a:r>
              <a:rPr lang="en" sz="3600" dirty="0"/>
              <a:t>escrição do modelo desenvolvido</a:t>
            </a:r>
            <a:endParaRPr sz="3600" dirty="0"/>
          </a:p>
        </p:txBody>
      </p: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FF4F8A39-A325-2440-2237-D5A289898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92" y="879793"/>
            <a:ext cx="5733415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 idx="2"/>
          </p:nvPr>
        </p:nvSpPr>
        <p:spPr>
          <a:xfrm>
            <a:off x="3703738" y="1160974"/>
            <a:ext cx="17286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CAC9C1D-48E9-588F-A42C-A50366E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2624974"/>
            <a:ext cx="8184630" cy="159910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148584456"/>
      </p:ext>
    </p:extLst>
  </p:cSld>
  <p:clrMapOvr>
    <a:masterClrMapping/>
  </p:clrMapOvr>
</p:sld>
</file>

<file path=ppt/theme/theme1.xml><?xml version="1.0" encoding="utf-8"?>
<a:theme xmlns:a="http://schemas.openxmlformats.org/drawingml/2006/main" name="- Brain Concussion by Slidesgo">
  <a:themeElements>
    <a:clrScheme name="Simple Light">
      <a:dk1>
        <a:srgbClr val="3D97DB"/>
      </a:dk1>
      <a:lt1>
        <a:srgbClr val="FFFFFF"/>
      </a:lt1>
      <a:dk2>
        <a:srgbClr val="86BAF0"/>
      </a:dk2>
      <a:lt2>
        <a:srgbClr val="C5DEFD"/>
      </a:lt2>
      <a:accent1>
        <a:srgbClr val="2676B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9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2163</Words>
  <Application>Microsoft Office PowerPoint</Application>
  <PresentationFormat>Apresentação no Ecrã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Bebas Neue</vt:lpstr>
      <vt:lpstr>Varela Round</vt:lpstr>
      <vt:lpstr>Lato</vt:lpstr>
      <vt:lpstr>Calibri</vt:lpstr>
      <vt:lpstr>Symbol</vt:lpstr>
      <vt:lpstr>Work Sans</vt:lpstr>
      <vt:lpstr>Arial</vt:lpstr>
      <vt:lpstr>- Brain Concussion by Slidesgo</vt:lpstr>
      <vt:lpstr>Brain Age Prediction Challenge using diffusion MRI structural connectivity features</vt:lpstr>
      <vt:lpstr>Conteúdos</vt:lpstr>
      <vt:lpstr>01.</vt:lpstr>
      <vt:lpstr>4. MLP 1D</vt:lpstr>
      <vt:lpstr>02.</vt:lpstr>
      <vt:lpstr>02. PRÉ-processamento</vt:lpstr>
      <vt:lpstr>03.</vt:lpstr>
      <vt:lpstr>03. Descrição do modelo desenvolvido</vt:lpstr>
      <vt:lpstr>04.</vt:lpstr>
      <vt:lpstr>04. Resultados e discussão</vt:lpstr>
      <vt:lpstr>04. Resultados e discussão</vt:lpstr>
      <vt:lpstr>04. Resultados e discussão</vt:lpstr>
      <vt:lpstr>05.</vt:lpstr>
      <vt:lpstr>Brain Age Prediction Challenge using diffusion MRI structural connectivity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Prediction Challenge using diffusion MRI structural connectivity features</dc:title>
  <cp:lastModifiedBy>Mariana Lindo</cp:lastModifiedBy>
  <cp:revision>22</cp:revision>
  <dcterms:modified xsi:type="dcterms:W3CDTF">2022-06-07T08:11:04Z</dcterms:modified>
</cp:coreProperties>
</file>