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87" r:id="rId3"/>
    <p:sldId id="289" r:id="rId4"/>
    <p:sldId id="288" r:id="rId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on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8" autoAdjust="0"/>
    <p:restoredTop sz="96139" autoAdjust="0"/>
  </p:normalViewPr>
  <p:slideViewPr>
    <p:cSldViewPr snapToGrid="0">
      <p:cViewPr varScale="1">
        <p:scale>
          <a:sx n="97" d="100"/>
          <a:sy n="97" d="100"/>
        </p:scale>
        <p:origin x="9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27825" y="3629775"/>
            <a:ext cx="25350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5454111" y="2184750"/>
            <a:ext cx="3468255" cy="11826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Sprint 1: Review + Planning</a:t>
            </a:r>
            <a:endParaRPr sz="3200"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808853" y="3203295"/>
            <a:ext cx="2550694" cy="1609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Grupo 2: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Lara Vaz (A88362)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Mariana Carvalho (A88360)</a:t>
            </a: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Tiago Novais (A88397)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-2495408" y="-420258"/>
            <a:ext cx="7905024" cy="5640127"/>
            <a:chOff x="605249" y="402075"/>
            <a:chExt cx="5046297" cy="3600464"/>
          </a:xfrm>
        </p:grpSpPr>
        <p:sp>
          <p:nvSpPr>
            <p:cNvPr id="51" name="Google Shape;51;p16"/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30108795-3478-41D6-B253-50D910C3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10" y="764757"/>
            <a:ext cx="1345545" cy="666600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69BBBC14-E9E3-42A0-AA48-3A9A4AB80604}"/>
              </a:ext>
            </a:extLst>
          </p:cNvPr>
          <p:cNvSpPr txBox="1">
            <a:spLocks/>
          </p:cNvSpPr>
          <p:nvPr/>
        </p:nvSpPr>
        <p:spPr>
          <a:xfrm>
            <a:off x="5820687" y="22831"/>
            <a:ext cx="3187530" cy="75483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None/>
              <a:defRPr sz="16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>
              <a:lnSpc>
                <a:spcPct val="170000"/>
              </a:lnSpc>
            </a:pPr>
            <a:r>
              <a:rPr lang="pt-PT" sz="1050" dirty="0">
                <a:solidFill>
                  <a:schemeClr val="tx1"/>
                </a:solidFill>
              </a:rPr>
              <a:t>Mestrado Integrado em Engenharia Biomédica</a:t>
            </a:r>
          </a:p>
          <a:p>
            <a:pPr>
              <a:lnSpc>
                <a:spcPct val="170000"/>
              </a:lnSpc>
            </a:pPr>
            <a:r>
              <a:rPr lang="pt-PT" sz="1050" dirty="0">
                <a:solidFill>
                  <a:schemeClr val="tx1"/>
                </a:solidFill>
              </a:rPr>
              <a:t>Ano letivo 2021/2022</a:t>
            </a: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3235183A-1169-4967-B469-12911DF4347C}"/>
              </a:ext>
            </a:extLst>
          </p:cNvPr>
          <p:cNvSpPr txBox="1">
            <a:spLocks/>
          </p:cNvSpPr>
          <p:nvPr/>
        </p:nvSpPr>
        <p:spPr>
          <a:xfrm>
            <a:off x="6491142" y="4008064"/>
            <a:ext cx="2047480" cy="601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Braga</a:t>
            </a:r>
          </a:p>
          <a:p>
            <a:pPr algn="l"/>
            <a:r>
              <a:rPr lang="pt-PT" sz="1400" dirty="0">
                <a:latin typeface="Roboto Mono" panose="020B0604020202020204" charset="0"/>
                <a:ea typeface="Roboto Mono" panose="020B0604020202020204" charset="0"/>
              </a:rPr>
              <a:t>22 de março de 2021</a:t>
            </a:r>
          </a:p>
        </p:txBody>
      </p:sp>
      <p:sp>
        <p:nvSpPr>
          <p:cNvPr id="20" name="Google Shape;48;p16">
            <a:extLst>
              <a:ext uri="{FF2B5EF4-FFF2-40B4-BE49-F238E27FC236}">
                <a16:creationId xmlns:a16="http://schemas.microsoft.com/office/drawing/2014/main" id="{7297EA69-09BA-496F-BFBB-7FBC180AC368}"/>
              </a:ext>
            </a:extLst>
          </p:cNvPr>
          <p:cNvSpPr txBox="1">
            <a:spLocks/>
          </p:cNvSpPr>
          <p:nvPr/>
        </p:nvSpPr>
        <p:spPr>
          <a:xfrm>
            <a:off x="5148180" y="1456928"/>
            <a:ext cx="4080118" cy="735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4000" dirty="0"/>
              <a:t>RANU - Indicadores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BBB78-A474-4081-9C01-C6987D36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6951"/>
            <a:ext cx="8520600" cy="841800"/>
          </a:xfrm>
        </p:spPr>
        <p:txBody>
          <a:bodyPr/>
          <a:lstStyle/>
          <a:p>
            <a:r>
              <a:rPr lang="pt-PT" dirty="0"/>
              <a:t>Sprint </a:t>
            </a:r>
            <a:r>
              <a:rPr lang="pt-PT" dirty="0" err="1"/>
              <a:t>Review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823293-EA13-44B5-A796-A77A6BAA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62" y="873293"/>
            <a:ext cx="5119075" cy="4067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4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26E61-63E9-4297-8207-00D90992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7750"/>
            <a:ext cx="8520600" cy="841800"/>
          </a:xfrm>
        </p:spPr>
        <p:txBody>
          <a:bodyPr/>
          <a:lstStyle/>
          <a:p>
            <a:r>
              <a:rPr lang="pt-PT" dirty="0"/>
              <a:t>Adição de uma nova tarefa ao </a:t>
            </a:r>
            <a:r>
              <a:rPr lang="pt-PT" dirty="0" err="1"/>
              <a:t>Backlog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903D20-26C7-4263-BB6F-9485FB48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122616"/>
            <a:ext cx="8108156" cy="3568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F7B4488-FCB4-484E-BA62-1947BB61DE52}"/>
              </a:ext>
            </a:extLst>
          </p:cNvPr>
          <p:cNvSpPr/>
          <p:nvPr/>
        </p:nvSpPr>
        <p:spPr>
          <a:xfrm>
            <a:off x="757238" y="4357688"/>
            <a:ext cx="2857500" cy="333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431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E59CA-5404-4F9A-8C18-ACADD991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24" y="0"/>
            <a:ext cx="8520600" cy="841800"/>
          </a:xfrm>
        </p:spPr>
        <p:txBody>
          <a:bodyPr/>
          <a:lstStyle/>
          <a:p>
            <a:r>
              <a:rPr lang="pt-PT" dirty="0"/>
              <a:t>Sprint </a:t>
            </a:r>
            <a:r>
              <a:rPr lang="pt-PT" dirty="0" err="1"/>
              <a:t>Planning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D4BD58-8C01-443E-80D7-4D4F3335F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87" y="841800"/>
            <a:ext cx="6965692" cy="40624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647322"/>
      </p:ext>
    </p:extLst>
  </p:cSld>
  <p:clrMapOvr>
    <a:masterClrMapping/>
  </p:clrMapOvr>
</p:sld>
</file>

<file path=ppt/theme/theme1.xml><?xml version="1.0" encoding="utf-8"?>
<a:theme xmlns:a="http://schemas.openxmlformats.org/drawingml/2006/main" name="SCRU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C2A2"/>
      </a:accent1>
      <a:accent2>
        <a:srgbClr val="2B8597"/>
      </a:accent2>
      <a:accent3>
        <a:srgbClr val="4F67A2"/>
      </a:accent3>
      <a:accent4>
        <a:srgbClr val="796295"/>
      </a:accent4>
      <a:accent5>
        <a:srgbClr val="000000"/>
      </a:accent5>
      <a:accent6>
        <a:srgbClr val="FFFFFF"/>
      </a:accent6>
      <a:hlink>
        <a:srgbClr val="4D48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52</Words>
  <Application>Microsoft Office PowerPoint</Application>
  <PresentationFormat>Apresentação no Ecrã 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Fira Sans Extra Condensed Medium</vt:lpstr>
      <vt:lpstr>Roboto</vt:lpstr>
      <vt:lpstr>Roboto Mono</vt:lpstr>
      <vt:lpstr>Arial</vt:lpstr>
      <vt:lpstr>SCRUM Infographics by Slidesgo</vt:lpstr>
      <vt:lpstr>Sprint 1: Review + Planning</vt:lpstr>
      <vt:lpstr>Sprint Review</vt:lpstr>
      <vt:lpstr>Adição de uma nova tarefa ao Backlog</vt:lpstr>
      <vt:lpstr>Sprint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– Review + Planning</dc:title>
  <cp:lastModifiedBy>Mariana Lindo</cp:lastModifiedBy>
  <cp:revision>6</cp:revision>
  <dcterms:modified xsi:type="dcterms:W3CDTF">2022-03-21T18:56:50Z</dcterms:modified>
</cp:coreProperties>
</file>