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6"/>
  </p:notesMasterIdLst>
  <p:sldIdLst>
    <p:sldId id="256" r:id="rId2"/>
    <p:sldId id="290" r:id="rId3"/>
    <p:sldId id="292" r:id="rId4"/>
    <p:sldId id="294" r:id="rId5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7"/>
      <p:bold r:id="rId8"/>
      <p:italic r:id="rId9"/>
      <p:boldItalic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Mon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98" autoAdjust="0"/>
    <p:restoredTop sz="96139" autoAdjust="0"/>
  </p:normalViewPr>
  <p:slideViewPr>
    <p:cSldViewPr snapToGrid="0">
      <p:cViewPr varScale="1">
        <p:scale>
          <a:sx n="95" d="100"/>
          <a:sy n="95" d="100"/>
        </p:scale>
        <p:origin x="12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663175" y="2001400"/>
            <a:ext cx="3864300" cy="1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327825" y="3629775"/>
            <a:ext cx="25350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3B1431CC-5F50-458E-BAFB-EC96C922CF06}"/>
              </a:ext>
            </a:extLst>
          </p:cNvPr>
          <p:cNvGrpSpPr/>
          <p:nvPr/>
        </p:nvGrpSpPr>
        <p:grpSpPr>
          <a:xfrm>
            <a:off x="2427589" y="-384805"/>
            <a:ext cx="2974074" cy="2899028"/>
            <a:chOff x="2427589" y="-384805"/>
            <a:chExt cx="2974074" cy="2899028"/>
          </a:xfrm>
        </p:grpSpPr>
        <p:sp>
          <p:nvSpPr>
            <p:cNvPr id="52" name="Google Shape;52;p16"/>
            <p:cNvSpPr/>
            <p:nvPr/>
          </p:nvSpPr>
          <p:spPr>
            <a:xfrm>
              <a:off x="2427589" y="465864"/>
              <a:ext cx="746613" cy="1349450"/>
            </a:xfrm>
            <a:custGeom>
              <a:avLst/>
              <a:gdLst/>
              <a:ahLst/>
              <a:cxnLst/>
              <a:rect l="l" t="t" r="r" b="b"/>
              <a:pathLst>
                <a:path w="14187" h="25642" extrusionOk="0">
                  <a:moveTo>
                    <a:pt x="9047" y="1"/>
                  </a:moveTo>
                  <a:cubicBezTo>
                    <a:pt x="8030" y="108"/>
                    <a:pt x="7040" y="348"/>
                    <a:pt x="6023" y="563"/>
                  </a:cubicBezTo>
                  <a:cubicBezTo>
                    <a:pt x="5487" y="670"/>
                    <a:pt x="5032" y="777"/>
                    <a:pt x="4470" y="1018"/>
                  </a:cubicBezTo>
                  <a:cubicBezTo>
                    <a:pt x="3908" y="1125"/>
                    <a:pt x="3480" y="1339"/>
                    <a:pt x="2918" y="1553"/>
                  </a:cubicBezTo>
                  <a:cubicBezTo>
                    <a:pt x="0" y="9476"/>
                    <a:pt x="1124" y="18629"/>
                    <a:pt x="5701" y="25642"/>
                  </a:cubicBezTo>
                  <a:cubicBezTo>
                    <a:pt x="6371" y="23528"/>
                    <a:pt x="7147" y="21627"/>
                    <a:pt x="8271" y="19861"/>
                  </a:cubicBezTo>
                  <a:cubicBezTo>
                    <a:pt x="9783" y="20183"/>
                    <a:pt x="11294" y="20339"/>
                    <a:pt x="12760" y="20339"/>
                  </a:cubicBezTo>
                  <a:cubicBezTo>
                    <a:pt x="13241" y="20339"/>
                    <a:pt x="13717" y="20322"/>
                    <a:pt x="14186" y="20289"/>
                  </a:cubicBezTo>
                  <a:cubicBezTo>
                    <a:pt x="12714" y="18067"/>
                    <a:pt x="11724" y="15498"/>
                    <a:pt x="11510" y="12821"/>
                  </a:cubicBezTo>
                  <a:cubicBezTo>
                    <a:pt x="11269" y="11483"/>
                    <a:pt x="11376" y="10145"/>
                    <a:pt x="11376" y="8806"/>
                  </a:cubicBezTo>
                  <a:cubicBezTo>
                    <a:pt x="11510" y="8485"/>
                    <a:pt x="11510" y="8137"/>
                    <a:pt x="11617" y="7816"/>
                  </a:cubicBezTo>
                  <a:lnTo>
                    <a:pt x="11724" y="7254"/>
                  </a:lnTo>
                  <a:cubicBezTo>
                    <a:pt x="11724" y="7147"/>
                    <a:pt x="11724" y="6906"/>
                    <a:pt x="11831" y="6799"/>
                  </a:cubicBezTo>
                  <a:lnTo>
                    <a:pt x="12045" y="5809"/>
                  </a:lnTo>
                  <a:cubicBezTo>
                    <a:pt x="12045" y="5702"/>
                    <a:pt x="12179" y="5461"/>
                    <a:pt x="12179" y="5354"/>
                  </a:cubicBezTo>
                  <a:lnTo>
                    <a:pt x="12393" y="4899"/>
                  </a:lnTo>
                  <a:cubicBezTo>
                    <a:pt x="12045" y="4577"/>
                    <a:pt x="11724" y="4122"/>
                    <a:pt x="11376" y="3801"/>
                  </a:cubicBezTo>
                  <a:cubicBezTo>
                    <a:pt x="11162" y="3346"/>
                    <a:pt x="10840" y="3025"/>
                    <a:pt x="10599" y="2570"/>
                  </a:cubicBezTo>
                  <a:cubicBezTo>
                    <a:pt x="10037" y="1794"/>
                    <a:pt x="9502" y="884"/>
                    <a:pt x="9047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;p16">
              <a:extLst>
                <a:ext uri="{FF2B5EF4-FFF2-40B4-BE49-F238E27FC236}">
                  <a16:creationId xmlns:a16="http://schemas.microsoft.com/office/drawing/2014/main" id="{5FAA764E-80E4-459C-859D-09B5AF4BCDC3}"/>
                </a:ext>
              </a:extLst>
            </p:cNvPr>
            <p:cNvSpPr/>
            <p:nvPr/>
          </p:nvSpPr>
          <p:spPr>
            <a:xfrm>
              <a:off x="4750831" y="366120"/>
              <a:ext cx="650832" cy="1338189"/>
            </a:xfrm>
            <a:custGeom>
              <a:avLst/>
              <a:gdLst/>
              <a:ahLst/>
              <a:cxnLst/>
              <a:rect l="l" t="t" r="r" b="b"/>
              <a:pathLst>
                <a:path w="12367" h="25428" extrusionOk="0">
                  <a:moveTo>
                    <a:pt x="8806" y="0"/>
                  </a:moveTo>
                  <a:cubicBezTo>
                    <a:pt x="8565" y="562"/>
                    <a:pt x="8351" y="1017"/>
                    <a:pt x="8137" y="1579"/>
                  </a:cubicBezTo>
                  <a:cubicBezTo>
                    <a:pt x="7896" y="2007"/>
                    <a:pt x="7682" y="2462"/>
                    <a:pt x="7468" y="3025"/>
                  </a:cubicBezTo>
                  <a:cubicBezTo>
                    <a:pt x="7227" y="3453"/>
                    <a:pt x="7013" y="3908"/>
                    <a:pt x="6692" y="4363"/>
                  </a:cubicBezTo>
                  <a:cubicBezTo>
                    <a:pt x="6558" y="4577"/>
                    <a:pt x="6451" y="4791"/>
                    <a:pt x="6344" y="5032"/>
                  </a:cubicBezTo>
                  <a:lnTo>
                    <a:pt x="5889" y="5701"/>
                  </a:lnTo>
                  <a:lnTo>
                    <a:pt x="5113" y="5460"/>
                  </a:lnTo>
                  <a:cubicBezTo>
                    <a:pt x="4899" y="5353"/>
                    <a:pt x="4684" y="5353"/>
                    <a:pt x="4444" y="5246"/>
                  </a:cubicBezTo>
                  <a:cubicBezTo>
                    <a:pt x="3881" y="5246"/>
                    <a:pt x="3453" y="5139"/>
                    <a:pt x="2891" y="5032"/>
                  </a:cubicBezTo>
                  <a:cubicBezTo>
                    <a:pt x="2436" y="5032"/>
                    <a:pt x="2008" y="4925"/>
                    <a:pt x="1446" y="4925"/>
                  </a:cubicBezTo>
                  <a:cubicBezTo>
                    <a:pt x="991" y="4791"/>
                    <a:pt x="536" y="4791"/>
                    <a:pt x="0" y="4791"/>
                  </a:cubicBezTo>
                  <a:cubicBezTo>
                    <a:pt x="2677" y="9475"/>
                    <a:pt x="2891" y="15390"/>
                    <a:pt x="777" y="20315"/>
                  </a:cubicBezTo>
                  <a:cubicBezTo>
                    <a:pt x="1339" y="21091"/>
                    <a:pt x="1874" y="21868"/>
                    <a:pt x="2329" y="22751"/>
                  </a:cubicBezTo>
                  <a:cubicBezTo>
                    <a:pt x="2677" y="23206"/>
                    <a:pt x="2891" y="23661"/>
                    <a:pt x="3105" y="24089"/>
                  </a:cubicBezTo>
                  <a:cubicBezTo>
                    <a:pt x="3346" y="24544"/>
                    <a:pt x="3453" y="24999"/>
                    <a:pt x="3667" y="25427"/>
                  </a:cubicBezTo>
                  <a:cubicBezTo>
                    <a:pt x="4229" y="25427"/>
                    <a:pt x="4684" y="25320"/>
                    <a:pt x="5220" y="25320"/>
                  </a:cubicBezTo>
                  <a:cubicBezTo>
                    <a:pt x="5782" y="25213"/>
                    <a:pt x="6344" y="25213"/>
                    <a:pt x="6799" y="25106"/>
                  </a:cubicBezTo>
                  <a:cubicBezTo>
                    <a:pt x="7789" y="24865"/>
                    <a:pt x="8913" y="24651"/>
                    <a:pt x="9904" y="24330"/>
                  </a:cubicBezTo>
                  <a:cubicBezTo>
                    <a:pt x="11590" y="20422"/>
                    <a:pt x="12366" y="16166"/>
                    <a:pt x="12152" y="12045"/>
                  </a:cubicBezTo>
                  <a:lnTo>
                    <a:pt x="12152" y="11268"/>
                  </a:lnTo>
                  <a:lnTo>
                    <a:pt x="12045" y="10492"/>
                  </a:lnTo>
                  <a:lnTo>
                    <a:pt x="11911" y="8940"/>
                  </a:lnTo>
                  <a:cubicBezTo>
                    <a:pt x="11804" y="8378"/>
                    <a:pt x="11697" y="7923"/>
                    <a:pt x="11590" y="7361"/>
                  </a:cubicBezTo>
                  <a:cubicBezTo>
                    <a:pt x="11483" y="6798"/>
                    <a:pt x="11376" y="6370"/>
                    <a:pt x="11135" y="5808"/>
                  </a:cubicBezTo>
                  <a:lnTo>
                    <a:pt x="10707" y="4363"/>
                  </a:lnTo>
                  <a:cubicBezTo>
                    <a:pt x="10573" y="3801"/>
                    <a:pt x="10359" y="3346"/>
                    <a:pt x="10145" y="2917"/>
                  </a:cubicBezTo>
                  <a:cubicBezTo>
                    <a:pt x="9690" y="1900"/>
                    <a:pt x="9368" y="910"/>
                    <a:pt x="8806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3;p16">
              <a:extLst>
                <a:ext uri="{FF2B5EF4-FFF2-40B4-BE49-F238E27FC236}">
                  <a16:creationId xmlns:a16="http://schemas.microsoft.com/office/drawing/2014/main" id="{804C620A-A491-467A-8949-B7ACC1A85342}"/>
                </a:ext>
              </a:extLst>
            </p:cNvPr>
            <p:cNvSpPr/>
            <p:nvPr/>
          </p:nvSpPr>
          <p:spPr>
            <a:xfrm>
              <a:off x="2666137" y="-367754"/>
              <a:ext cx="1274825" cy="993064"/>
            </a:xfrm>
            <a:custGeom>
              <a:avLst/>
              <a:gdLst/>
              <a:ahLst/>
              <a:cxnLst/>
              <a:rect l="l" t="t" r="r" b="b"/>
              <a:pathLst>
                <a:path w="24224" h="18870" extrusionOk="0">
                  <a:moveTo>
                    <a:pt x="19860" y="0"/>
                  </a:moveTo>
                  <a:cubicBezTo>
                    <a:pt x="11509" y="1338"/>
                    <a:pt x="4015" y="6692"/>
                    <a:pt x="0" y="14052"/>
                  </a:cubicBezTo>
                  <a:cubicBezTo>
                    <a:pt x="1827" y="13704"/>
                    <a:pt x="3495" y="13480"/>
                    <a:pt x="5191" y="13480"/>
                  </a:cubicBezTo>
                  <a:cubicBezTo>
                    <a:pt x="5582" y="13480"/>
                    <a:pt x="5974" y="13492"/>
                    <a:pt x="6370" y="13517"/>
                  </a:cubicBezTo>
                  <a:cubicBezTo>
                    <a:pt x="6933" y="15524"/>
                    <a:pt x="7816" y="17291"/>
                    <a:pt x="8833" y="18870"/>
                  </a:cubicBezTo>
                  <a:cubicBezTo>
                    <a:pt x="10037" y="16515"/>
                    <a:pt x="11938" y="14507"/>
                    <a:pt x="14052" y="12955"/>
                  </a:cubicBezTo>
                  <a:cubicBezTo>
                    <a:pt x="16301" y="11376"/>
                    <a:pt x="18736" y="10278"/>
                    <a:pt x="21413" y="9930"/>
                  </a:cubicBezTo>
                  <a:cubicBezTo>
                    <a:pt x="21761" y="9047"/>
                    <a:pt x="22216" y="8164"/>
                    <a:pt x="22644" y="7254"/>
                  </a:cubicBezTo>
                  <a:cubicBezTo>
                    <a:pt x="23099" y="6370"/>
                    <a:pt x="23554" y="5594"/>
                    <a:pt x="24223" y="4684"/>
                  </a:cubicBezTo>
                  <a:cubicBezTo>
                    <a:pt x="23554" y="3908"/>
                    <a:pt x="22885" y="3025"/>
                    <a:pt x="22216" y="2248"/>
                  </a:cubicBezTo>
                  <a:cubicBezTo>
                    <a:pt x="21547" y="1472"/>
                    <a:pt x="20744" y="803"/>
                    <a:pt x="19860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;p16">
              <a:extLst>
                <a:ext uri="{FF2B5EF4-FFF2-40B4-BE49-F238E27FC236}">
                  <a16:creationId xmlns:a16="http://schemas.microsoft.com/office/drawing/2014/main" id="{1DAA0218-6CED-469F-95C9-9ACF9768DD0D}"/>
                </a:ext>
              </a:extLst>
            </p:cNvPr>
            <p:cNvSpPr/>
            <p:nvPr/>
          </p:nvSpPr>
          <p:spPr>
            <a:xfrm>
              <a:off x="3940910" y="-384805"/>
              <a:ext cx="1149416" cy="886178"/>
            </a:xfrm>
            <a:custGeom>
              <a:avLst/>
              <a:gdLst/>
              <a:ahLst/>
              <a:cxnLst/>
              <a:rect l="l" t="t" r="r" b="b"/>
              <a:pathLst>
                <a:path w="21841" h="16839" extrusionOk="0">
                  <a:moveTo>
                    <a:pt x="318" y="1"/>
                  </a:moveTo>
                  <a:cubicBezTo>
                    <a:pt x="212" y="1"/>
                    <a:pt x="106" y="2"/>
                    <a:pt x="0" y="3"/>
                  </a:cubicBezTo>
                  <a:cubicBezTo>
                    <a:pt x="669" y="779"/>
                    <a:pt x="1338" y="1796"/>
                    <a:pt x="1874" y="2572"/>
                  </a:cubicBezTo>
                  <a:cubicBezTo>
                    <a:pt x="2222" y="3001"/>
                    <a:pt x="2436" y="3456"/>
                    <a:pt x="2784" y="3911"/>
                  </a:cubicBezTo>
                  <a:cubicBezTo>
                    <a:pt x="2998" y="4339"/>
                    <a:pt x="3212" y="4794"/>
                    <a:pt x="3453" y="5249"/>
                  </a:cubicBezTo>
                  <a:cubicBezTo>
                    <a:pt x="3105" y="5677"/>
                    <a:pt x="2784" y="6025"/>
                    <a:pt x="2436" y="6346"/>
                  </a:cubicBezTo>
                  <a:cubicBezTo>
                    <a:pt x="2115" y="6801"/>
                    <a:pt x="1767" y="7149"/>
                    <a:pt x="1553" y="7578"/>
                  </a:cubicBezTo>
                  <a:cubicBezTo>
                    <a:pt x="991" y="8354"/>
                    <a:pt x="428" y="9157"/>
                    <a:pt x="0" y="10040"/>
                  </a:cubicBezTo>
                  <a:cubicBezTo>
                    <a:pt x="187" y="10033"/>
                    <a:pt x="373" y="10029"/>
                    <a:pt x="559" y="10029"/>
                  </a:cubicBezTo>
                  <a:cubicBezTo>
                    <a:pt x="3048" y="10029"/>
                    <a:pt x="5515" y="10688"/>
                    <a:pt x="7682" y="11833"/>
                  </a:cubicBezTo>
                  <a:cubicBezTo>
                    <a:pt x="10144" y="12931"/>
                    <a:pt x="12259" y="14617"/>
                    <a:pt x="13918" y="16839"/>
                  </a:cubicBezTo>
                  <a:cubicBezTo>
                    <a:pt x="14828" y="16731"/>
                    <a:pt x="15819" y="16624"/>
                    <a:pt x="16836" y="16517"/>
                  </a:cubicBezTo>
                  <a:cubicBezTo>
                    <a:pt x="17826" y="16517"/>
                    <a:pt x="18736" y="16624"/>
                    <a:pt x="19834" y="16731"/>
                  </a:cubicBezTo>
                  <a:cubicBezTo>
                    <a:pt x="20181" y="15848"/>
                    <a:pt x="20610" y="14831"/>
                    <a:pt x="20958" y="13841"/>
                  </a:cubicBezTo>
                  <a:cubicBezTo>
                    <a:pt x="21279" y="12824"/>
                    <a:pt x="21627" y="11833"/>
                    <a:pt x="21841" y="10709"/>
                  </a:cubicBezTo>
                  <a:cubicBezTo>
                    <a:pt x="16794" y="4103"/>
                    <a:pt x="8563" y="1"/>
                    <a:pt x="318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5;p16">
              <a:extLst>
                <a:ext uri="{FF2B5EF4-FFF2-40B4-BE49-F238E27FC236}">
                  <a16:creationId xmlns:a16="http://schemas.microsoft.com/office/drawing/2014/main" id="{58A0803F-3086-4998-874B-18B046C7AFED}"/>
                </a:ext>
              </a:extLst>
            </p:cNvPr>
            <p:cNvSpPr/>
            <p:nvPr/>
          </p:nvSpPr>
          <p:spPr>
            <a:xfrm>
              <a:off x="3863443" y="1563367"/>
              <a:ext cx="1302982" cy="950856"/>
            </a:xfrm>
            <a:custGeom>
              <a:avLst/>
              <a:gdLst/>
              <a:ahLst/>
              <a:cxnLst/>
              <a:rect l="l" t="t" r="r" b="b"/>
              <a:pathLst>
                <a:path w="24759" h="18068" extrusionOk="0">
                  <a:moveTo>
                    <a:pt x="16300" y="1"/>
                  </a:moveTo>
                  <a:lnTo>
                    <a:pt x="16059" y="456"/>
                  </a:lnTo>
                  <a:cubicBezTo>
                    <a:pt x="15952" y="563"/>
                    <a:pt x="15845" y="670"/>
                    <a:pt x="15738" y="911"/>
                  </a:cubicBezTo>
                  <a:lnTo>
                    <a:pt x="15176" y="1687"/>
                  </a:lnTo>
                  <a:cubicBezTo>
                    <a:pt x="14962" y="1901"/>
                    <a:pt x="14721" y="2115"/>
                    <a:pt x="14507" y="2463"/>
                  </a:cubicBezTo>
                  <a:lnTo>
                    <a:pt x="13838" y="3132"/>
                  </a:lnTo>
                  <a:lnTo>
                    <a:pt x="13062" y="3802"/>
                  </a:lnTo>
                  <a:cubicBezTo>
                    <a:pt x="12848" y="4016"/>
                    <a:pt x="12607" y="4257"/>
                    <a:pt x="12285" y="4471"/>
                  </a:cubicBezTo>
                  <a:lnTo>
                    <a:pt x="11509" y="5033"/>
                  </a:lnTo>
                  <a:cubicBezTo>
                    <a:pt x="11268" y="5247"/>
                    <a:pt x="10947" y="5461"/>
                    <a:pt x="10706" y="5595"/>
                  </a:cubicBezTo>
                  <a:cubicBezTo>
                    <a:pt x="8378" y="7040"/>
                    <a:pt x="5808" y="7923"/>
                    <a:pt x="3132" y="8138"/>
                  </a:cubicBezTo>
                  <a:cubicBezTo>
                    <a:pt x="2355" y="9824"/>
                    <a:pt x="1338" y="11617"/>
                    <a:pt x="0" y="13169"/>
                  </a:cubicBezTo>
                  <a:cubicBezTo>
                    <a:pt x="1124" y="14829"/>
                    <a:pt x="2463" y="16515"/>
                    <a:pt x="4015" y="18068"/>
                  </a:cubicBezTo>
                  <a:cubicBezTo>
                    <a:pt x="12393" y="17291"/>
                    <a:pt x="20315" y="12500"/>
                    <a:pt x="24758" y="5354"/>
                  </a:cubicBezTo>
                  <a:lnTo>
                    <a:pt x="24758" y="5354"/>
                  </a:lnTo>
                  <a:cubicBezTo>
                    <a:pt x="24223" y="5461"/>
                    <a:pt x="23768" y="5595"/>
                    <a:pt x="23206" y="5595"/>
                  </a:cubicBezTo>
                  <a:cubicBezTo>
                    <a:pt x="22644" y="5595"/>
                    <a:pt x="22082" y="5702"/>
                    <a:pt x="21546" y="5702"/>
                  </a:cubicBezTo>
                  <a:cubicBezTo>
                    <a:pt x="20529" y="5702"/>
                    <a:pt x="19539" y="5702"/>
                    <a:pt x="18415" y="5461"/>
                  </a:cubicBezTo>
                  <a:cubicBezTo>
                    <a:pt x="18201" y="4578"/>
                    <a:pt x="17853" y="3587"/>
                    <a:pt x="17532" y="2677"/>
                  </a:cubicBezTo>
                  <a:cubicBezTo>
                    <a:pt x="17398" y="2249"/>
                    <a:pt x="17184" y="1794"/>
                    <a:pt x="16969" y="1339"/>
                  </a:cubicBezTo>
                  <a:cubicBezTo>
                    <a:pt x="16862" y="911"/>
                    <a:pt x="16514" y="456"/>
                    <a:pt x="16300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5454111" y="2184750"/>
            <a:ext cx="3468255" cy="11826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Sprint 5: Review + Planning</a:t>
            </a:r>
            <a:endParaRPr sz="3200" dirty="0"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808853" y="3203295"/>
            <a:ext cx="2550694" cy="1609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PT" sz="1400" dirty="0">
                <a:latin typeface="Roboto Mono" panose="020B0604020202020204" charset="0"/>
                <a:ea typeface="Roboto Mono" panose="020B0604020202020204" charset="0"/>
              </a:rPr>
              <a:t>Grupo 2:</a:t>
            </a:r>
          </a:p>
          <a:p>
            <a:pPr algn="just">
              <a:lnSpc>
                <a:spcPct val="150000"/>
              </a:lnSpc>
            </a:pPr>
            <a:r>
              <a:rPr lang="pt-PT" sz="1400" dirty="0">
                <a:latin typeface="Roboto Mono" panose="020B0604020202020204" charset="0"/>
                <a:ea typeface="Roboto Mono" panose="020B0604020202020204" charset="0"/>
              </a:rPr>
              <a:t>Lara Vaz (A88362)</a:t>
            </a:r>
          </a:p>
          <a:p>
            <a:pPr algn="just">
              <a:lnSpc>
                <a:spcPct val="150000"/>
              </a:lnSpc>
            </a:pPr>
            <a:r>
              <a:rPr lang="pt-PT" sz="1400" dirty="0">
                <a:latin typeface="Roboto Mono" panose="020B0604020202020204" charset="0"/>
                <a:ea typeface="Roboto Mono" panose="020B0604020202020204" charset="0"/>
              </a:rPr>
              <a:t>Mariana Carvalho (A88360)</a:t>
            </a:r>
          </a:p>
          <a:p>
            <a:pPr algn="just">
              <a:lnSpc>
                <a:spcPct val="150000"/>
              </a:lnSpc>
            </a:pPr>
            <a:r>
              <a:rPr lang="pt-PT" sz="1400" dirty="0">
                <a:latin typeface="Roboto Mono" panose="020B0604020202020204" charset="0"/>
                <a:ea typeface="Roboto Mono" panose="020B0604020202020204" charset="0"/>
              </a:rPr>
              <a:t>Tiago Novais (A88397)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51;p16"/>
          <p:cNvSpPr/>
          <p:nvPr/>
        </p:nvSpPr>
        <p:spPr>
          <a:xfrm>
            <a:off x="4758784" y="330667"/>
            <a:ext cx="650832" cy="1338189"/>
          </a:xfrm>
          <a:custGeom>
            <a:avLst/>
            <a:gdLst/>
            <a:ahLst/>
            <a:cxnLst/>
            <a:rect l="l" t="t" r="r" b="b"/>
            <a:pathLst>
              <a:path w="12367" h="25428" extrusionOk="0">
                <a:moveTo>
                  <a:pt x="8806" y="0"/>
                </a:moveTo>
                <a:cubicBezTo>
                  <a:pt x="8565" y="562"/>
                  <a:pt x="8351" y="1017"/>
                  <a:pt x="8137" y="1579"/>
                </a:cubicBezTo>
                <a:cubicBezTo>
                  <a:pt x="7896" y="2007"/>
                  <a:pt x="7682" y="2462"/>
                  <a:pt x="7468" y="3025"/>
                </a:cubicBezTo>
                <a:cubicBezTo>
                  <a:pt x="7227" y="3453"/>
                  <a:pt x="7013" y="3908"/>
                  <a:pt x="6692" y="4363"/>
                </a:cubicBezTo>
                <a:cubicBezTo>
                  <a:pt x="6558" y="4577"/>
                  <a:pt x="6451" y="4791"/>
                  <a:pt x="6344" y="5032"/>
                </a:cubicBezTo>
                <a:lnTo>
                  <a:pt x="5889" y="5701"/>
                </a:lnTo>
                <a:lnTo>
                  <a:pt x="5113" y="5460"/>
                </a:lnTo>
                <a:cubicBezTo>
                  <a:pt x="4899" y="5353"/>
                  <a:pt x="4684" y="5353"/>
                  <a:pt x="4444" y="5246"/>
                </a:cubicBezTo>
                <a:cubicBezTo>
                  <a:pt x="3881" y="5246"/>
                  <a:pt x="3453" y="5139"/>
                  <a:pt x="2891" y="5032"/>
                </a:cubicBezTo>
                <a:cubicBezTo>
                  <a:pt x="2436" y="5032"/>
                  <a:pt x="2008" y="4925"/>
                  <a:pt x="1446" y="4925"/>
                </a:cubicBezTo>
                <a:cubicBezTo>
                  <a:pt x="991" y="4791"/>
                  <a:pt x="536" y="4791"/>
                  <a:pt x="0" y="4791"/>
                </a:cubicBezTo>
                <a:cubicBezTo>
                  <a:pt x="2677" y="9475"/>
                  <a:pt x="2891" y="15390"/>
                  <a:pt x="777" y="20315"/>
                </a:cubicBezTo>
                <a:cubicBezTo>
                  <a:pt x="1339" y="21091"/>
                  <a:pt x="1874" y="21868"/>
                  <a:pt x="2329" y="22751"/>
                </a:cubicBezTo>
                <a:cubicBezTo>
                  <a:pt x="2677" y="23206"/>
                  <a:pt x="2891" y="23661"/>
                  <a:pt x="3105" y="24089"/>
                </a:cubicBezTo>
                <a:cubicBezTo>
                  <a:pt x="3346" y="24544"/>
                  <a:pt x="3453" y="24999"/>
                  <a:pt x="3667" y="25427"/>
                </a:cubicBezTo>
                <a:cubicBezTo>
                  <a:pt x="4229" y="25427"/>
                  <a:pt x="4684" y="25320"/>
                  <a:pt x="5220" y="25320"/>
                </a:cubicBezTo>
                <a:cubicBezTo>
                  <a:pt x="5782" y="25213"/>
                  <a:pt x="6344" y="25213"/>
                  <a:pt x="6799" y="25106"/>
                </a:cubicBezTo>
                <a:cubicBezTo>
                  <a:pt x="7789" y="24865"/>
                  <a:pt x="8913" y="24651"/>
                  <a:pt x="9904" y="24330"/>
                </a:cubicBezTo>
                <a:cubicBezTo>
                  <a:pt x="11590" y="20422"/>
                  <a:pt x="12366" y="16166"/>
                  <a:pt x="12152" y="12045"/>
                </a:cubicBezTo>
                <a:lnTo>
                  <a:pt x="12152" y="11268"/>
                </a:lnTo>
                <a:lnTo>
                  <a:pt x="12045" y="10492"/>
                </a:lnTo>
                <a:lnTo>
                  <a:pt x="11911" y="8940"/>
                </a:lnTo>
                <a:cubicBezTo>
                  <a:pt x="11804" y="8378"/>
                  <a:pt x="11697" y="7923"/>
                  <a:pt x="11590" y="7361"/>
                </a:cubicBezTo>
                <a:cubicBezTo>
                  <a:pt x="11483" y="6798"/>
                  <a:pt x="11376" y="6370"/>
                  <a:pt x="11135" y="5808"/>
                </a:cubicBezTo>
                <a:lnTo>
                  <a:pt x="10707" y="4363"/>
                </a:lnTo>
                <a:cubicBezTo>
                  <a:pt x="10573" y="3801"/>
                  <a:pt x="10359" y="3346"/>
                  <a:pt x="10145" y="2917"/>
                </a:cubicBezTo>
                <a:cubicBezTo>
                  <a:pt x="9690" y="1900"/>
                  <a:pt x="9368" y="910"/>
                  <a:pt x="8806" y="0"/>
                </a:cubicBezTo>
                <a:close/>
              </a:path>
            </a:pathLst>
          </a:custGeom>
          <a:solidFill>
            <a:srgbClr val="7962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6"/>
          <p:cNvSpPr/>
          <p:nvPr/>
        </p:nvSpPr>
        <p:spPr>
          <a:xfrm>
            <a:off x="2674090" y="-403207"/>
            <a:ext cx="1274825" cy="993064"/>
          </a:xfrm>
          <a:custGeom>
            <a:avLst/>
            <a:gdLst/>
            <a:ahLst/>
            <a:cxnLst/>
            <a:rect l="l" t="t" r="r" b="b"/>
            <a:pathLst>
              <a:path w="24224" h="18870" extrusionOk="0">
                <a:moveTo>
                  <a:pt x="19860" y="0"/>
                </a:moveTo>
                <a:cubicBezTo>
                  <a:pt x="11509" y="1338"/>
                  <a:pt x="4015" y="6692"/>
                  <a:pt x="0" y="14052"/>
                </a:cubicBezTo>
                <a:cubicBezTo>
                  <a:pt x="1827" y="13704"/>
                  <a:pt x="3495" y="13480"/>
                  <a:pt x="5191" y="13480"/>
                </a:cubicBezTo>
                <a:cubicBezTo>
                  <a:pt x="5582" y="13480"/>
                  <a:pt x="5974" y="13492"/>
                  <a:pt x="6370" y="13517"/>
                </a:cubicBezTo>
                <a:cubicBezTo>
                  <a:pt x="6933" y="15524"/>
                  <a:pt x="7816" y="17291"/>
                  <a:pt x="8833" y="18870"/>
                </a:cubicBezTo>
                <a:cubicBezTo>
                  <a:pt x="10037" y="16515"/>
                  <a:pt x="11938" y="14507"/>
                  <a:pt x="14052" y="12955"/>
                </a:cubicBezTo>
                <a:cubicBezTo>
                  <a:pt x="16301" y="11376"/>
                  <a:pt x="18736" y="10278"/>
                  <a:pt x="21413" y="9930"/>
                </a:cubicBezTo>
                <a:cubicBezTo>
                  <a:pt x="21761" y="9047"/>
                  <a:pt x="22216" y="8164"/>
                  <a:pt x="22644" y="7254"/>
                </a:cubicBezTo>
                <a:cubicBezTo>
                  <a:pt x="23099" y="6370"/>
                  <a:pt x="23554" y="5594"/>
                  <a:pt x="24223" y="4684"/>
                </a:cubicBezTo>
                <a:cubicBezTo>
                  <a:pt x="23554" y="3908"/>
                  <a:pt x="22885" y="3025"/>
                  <a:pt x="22216" y="2248"/>
                </a:cubicBezTo>
                <a:cubicBezTo>
                  <a:pt x="21547" y="1472"/>
                  <a:pt x="20744" y="803"/>
                  <a:pt x="19860" y="0"/>
                </a:cubicBezTo>
                <a:close/>
              </a:path>
            </a:pathLst>
          </a:custGeom>
          <a:solidFill>
            <a:srgbClr val="7962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6"/>
          <p:cNvSpPr/>
          <p:nvPr/>
        </p:nvSpPr>
        <p:spPr>
          <a:xfrm>
            <a:off x="3948863" y="-420258"/>
            <a:ext cx="1149416" cy="886178"/>
          </a:xfrm>
          <a:custGeom>
            <a:avLst/>
            <a:gdLst/>
            <a:ahLst/>
            <a:cxnLst/>
            <a:rect l="l" t="t" r="r" b="b"/>
            <a:pathLst>
              <a:path w="21841" h="16839" extrusionOk="0">
                <a:moveTo>
                  <a:pt x="318" y="1"/>
                </a:moveTo>
                <a:cubicBezTo>
                  <a:pt x="212" y="1"/>
                  <a:pt x="106" y="2"/>
                  <a:pt x="0" y="3"/>
                </a:cubicBezTo>
                <a:cubicBezTo>
                  <a:pt x="669" y="779"/>
                  <a:pt x="1338" y="1796"/>
                  <a:pt x="1874" y="2572"/>
                </a:cubicBezTo>
                <a:cubicBezTo>
                  <a:pt x="2222" y="3001"/>
                  <a:pt x="2436" y="3456"/>
                  <a:pt x="2784" y="3911"/>
                </a:cubicBezTo>
                <a:cubicBezTo>
                  <a:pt x="2998" y="4339"/>
                  <a:pt x="3212" y="4794"/>
                  <a:pt x="3453" y="5249"/>
                </a:cubicBezTo>
                <a:cubicBezTo>
                  <a:pt x="3105" y="5677"/>
                  <a:pt x="2784" y="6025"/>
                  <a:pt x="2436" y="6346"/>
                </a:cubicBezTo>
                <a:cubicBezTo>
                  <a:pt x="2115" y="6801"/>
                  <a:pt x="1767" y="7149"/>
                  <a:pt x="1553" y="7578"/>
                </a:cubicBezTo>
                <a:cubicBezTo>
                  <a:pt x="991" y="8354"/>
                  <a:pt x="428" y="9157"/>
                  <a:pt x="0" y="10040"/>
                </a:cubicBezTo>
                <a:cubicBezTo>
                  <a:pt x="187" y="10033"/>
                  <a:pt x="373" y="10029"/>
                  <a:pt x="559" y="10029"/>
                </a:cubicBezTo>
                <a:cubicBezTo>
                  <a:pt x="3048" y="10029"/>
                  <a:pt x="5515" y="10688"/>
                  <a:pt x="7682" y="11833"/>
                </a:cubicBezTo>
                <a:cubicBezTo>
                  <a:pt x="10144" y="12931"/>
                  <a:pt x="12259" y="14617"/>
                  <a:pt x="13918" y="16839"/>
                </a:cubicBezTo>
                <a:cubicBezTo>
                  <a:pt x="14828" y="16731"/>
                  <a:pt x="15819" y="16624"/>
                  <a:pt x="16836" y="16517"/>
                </a:cubicBezTo>
                <a:cubicBezTo>
                  <a:pt x="17826" y="16517"/>
                  <a:pt x="18736" y="16624"/>
                  <a:pt x="19834" y="16731"/>
                </a:cubicBezTo>
                <a:cubicBezTo>
                  <a:pt x="20181" y="15848"/>
                  <a:pt x="20610" y="14831"/>
                  <a:pt x="20958" y="13841"/>
                </a:cubicBezTo>
                <a:cubicBezTo>
                  <a:pt x="21279" y="12824"/>
                  <a:pt x="21627" y="11833"/>
                  <a:pt x="21841" y="10709"/>
                </a:cubicBezTo>
                <a:cubicBezTo>
                  <a:pt x="16794" y="4103"/>
                  <a:pt x="8563" y="1"/>
                  <a:pt x="318" y="1"/>
                </a:cubicBezTo>
                <a:close/>
              </a:path>
            </a:pathLst>
          </a:custGeom>
          <a:solidFill>
            <a:srgbClr val="7962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6"/>
          <p:cNvSpPr/>
          <p:nvPr/>
        </p:nvSpPr>
        <p:spPr>
          <a:xfrm>
            <a:off x="3871396" y="1527914"/>
            <a:ext cx="1302982" cy="950856"/>
          </a:xfrm>
          <a:custGeom>
            <a:avLst/>
            <a:gdLst/>
            <a:ahLst/>
            <a:cxnLst/>
            <a:rect l="l" t="t" r="r" b="b"/>
            <a:pathLst>
              <a:path w="24759" h="18068" extrusionOk="0">
                <a:moveTo>
                  <a:pt x="16300" y="1"/>
                </a:moveTo>
                <a:lnTo>
                  <a:pt x="16059" y="456"/>
                </a:lnTo>
                <a:cubicBezTo>
                  <a:pt x="15952" y="563"/>
                  <a:pt x="15845" y="670"/>
                  <a:pt x="15738" y="911"/>
                </a:cubicBezTo>
                <a:lnTo>
                  <a:pt x="15176" y="1687"/>
                </a:lnTo>
                <a:cubicBezTo>
                  <a:pt x="14962" y="1901"/>
                  <a:pt x="14721" y="2115"/>
                  <a:pt x="14507" y="2463"/>
                </a:cubicBezTo>
                <a:lnTo>
                  <a:pt x="13838" y="3132"/>
                </a:lnTo>
                <a:lnTo>
                  <a:pt x="13062" y="3802"/>
                </a:lnTo>
                <a:cubicBezTo>
                  <a:pt x="12848" y="4016"/>
                  <a:pt x="12607" y="4257"/>
                  <a:pt x="12285" y="4471"/>
                </a:cubicBezTo>
                <a:lnTo>
                  <a:pt x="11509" y="5033"/>
                </a:lnTo>
                <a:cubicBezTo>
                  <a:pt x="11268" y="5247"/>
                  <a:pt x="10947" y="5461"/>
                  <a:pt x="10706" y="5595"/>
                </a:cubicBezTo>
                <a:cubicBezTo>
                  <a:pt x="8378" y="7040"/>
                  <a:pt x="5808" y="7923"/>
                  <a:pt x="3132" y="8138"/>
                </a:cubicBezTo>
                <a:cubicBezTo>
                  <a:pt x="2355" y="9824"/>
                  <a:pt x="1338" y="11617"/>
                  <a:pt x="0" y="13169"/>
                </a:cubicBezTo>
                <a:cubicBezTo>
                  <a:pt x="1124" y="14829"/>
                  <a:pt x="2463" y="16515"/>
                  <a:pt x="4015" y="18068"/>
                </a:cubicBezTo>
                <a:cubicBezTo>
                  <a:pt x="12393" y="17291"/>
                  <a:pt x="20315" y="12500"/>
                  <a:pt x="24758" y="5354"/>
                </a:cubicBezTo>
                <a:lnTo>
                  <a:pt x="24758" y="5354"/>
                </a:lnTo>
                <a:cubicBezTo>
                  <a:pt x="24223" y="5461"/>
                  <a:pt x="23768" y="5595"/>
                  <a:pt x="23206" y="5595"/>
                </a:cubicBezTo>
                <a:cubicBezTo>
                  <a:pt x="22644" y="5595"/>
                  <a:pt x="22082" y="5702"/>
                  <a:pt x="21546" y="5702"/>
                </a:cubicBezTo>
                <a:cubicBezTo>
                  <a:pt x="20529" y="5702"/>
                  <a:pt x="19539" y="5702"/>
                  <a:pt x="18415" y="5461"/>
                </a:cubicBezTo>
                <a:cubicBezTo>
                  <a:pt x="18201" y="4578"/>
                  <a:pt x="17853" y="3587"/>
                  <a:pt x="17532" y="2677"/>
                </a:cubicBezTo>
                <a:cubicBezTo>
                  <a:pt x="17398" y="2249"/>
                  <a:pt x="17184" y="1794"/>
                  <a:pt x="16969" y="1339"/>
                </a:cubicBezTo>
                <a:cubicBezTo>
                  <a:pt x="16862" y="911"/>
                  <a:pt x="16514" y="456"/>
                  <a:pt x="16300" y="1"/>
                </a:cubicBezTo>
                <a:close/>
              </a:path>
            </a:pathLst>
          </a:custGeom>
          <a:solidFill>
            <a:srgbClr val="7962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6"/>
          <p:cNvSpPr/>
          <p:nvPr/>
        </p:nvSpPr>
        <p:spPr>
          <a:xfrm>
            <a:off x="861214" y="3130910"/>
            <a:ext cx="2376352" cy="2088959"/>
          </a:xfrm>
          <a:custGeom>
            <a:avLst/>
            <a:gdLst/>
            <a:ahLst/>
            <a:cxnLst/>
            <a:rect l="l" t="t" r="r" b="b"/>
            <a:pathLst>
              <a:path w="45155" h="39694" extrusionOk="0">
                <a:moveTo>
                  <a:pt x="38249" y="0"/>
                </a:moveTo>
                <a:cubicBezTo>
                  <a:pt x="34020" y="1445"/>
                  <a:pt x="29898" y="2115"/>
                  <a:pt x="25749" y="2115"/>
                </a:cubicBezTo>
                <a:cubicBezTo>
                  <a:pt x="23421" y="6906"/>
                  <a:pt x="19727" y="10920"/>
                  <a:pt x="15177" y="13811"/>
                </a:cubicBezTo>
                <a:cubicBezTo>
                  <a:pt x="10600" y="16622"/>
                  <a:pt x="5354" y="18067"/>
                  <a:pt x="1" y="18067"/>
                </a:cubicBezTo>
                <a:cubicBezTo>
                  <a:pt x="1901" y="21627"/>
                  <a:pt x="4337" y="25079"/>
                  <a:pt x="7469" y="28211"/>
                </a:cubicBezTo>
                <a:cubicBezTo>
                  <a:pt x="5675" y="32226"/>
                  <a:pt x="3240" y="36134"/>
                  <a:pt x="1" y="39694"/>
                </a:cubicBezTo>
                <a:cubicBezTo>
                  <a:pt x="4685" y="39694"/>
                  <a:pt x="9369" y="39131"/>
                  <a:pt x="13839" y="37793"/>
                </a:cubicBezTo>
                <a:cubicBezTo>
                  <a:pt x="18282" y="36562"/>
                  <a:pt x="22645" y="34688"/>
                  <a:pt x="26552" y="32226"/>
                </a:cubicBezTo>
                <a:cubicBezTo>
                  <a:pt x="34582" y="27328"/>
                  <a:pt x="41033" y="20181"/>
                  <a:pt x="45155" y="11804"/>
                </a:cubicBezTo>
                <a:cubicBezTo>
                  <a:pt x="43388" y="7361"/>
                  <a:pt x="41033" y="3346"/>
                  <a:pt x="38249" y="0"/>
                </a:cubicBezTo>
                <a:close/>
              </a:path>
            </a:pathLst>
          </a:custGeom>
          <a:solidFill>
            <a:srgbClr val="2B85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6"/>
          <p:cNvSpPr/>
          <p:nvPr/>
        </p:nvSpPr>
        <p:spPr>
          <a:xfrm>
            <a:off x="1882431" y="595429"/>
            <a:ext cx="1672051" cy="2687639"/>
          </a:xfrm>
          <a:custGeom>
            <a:avLst/>
            <a:gdLst/>
            <a:ahLst/>
            <a:cxnLst/>
            <a:rect l="l" t="t" r="r" b="b"/>
            <a:pathLst>
              <a:path w="31772" h="51070" extrusionOk="0">
                <a:moveTo>
                  <a:pt x="14508" y="1"/>
                </a:moveTo>
                <a:cubicBezTo>
                  <a:pt x="9690" y="563"/>
                  <a:pt x="5247" y="1767"/>
                  <a:pt x="1232" y="3561"/>
                </a:cubicBezTo>
                <a:cubicBezTo>
                  <a:pt x="1446" y="7924"/>
                  <a:pt x="991" y="12153"/>
                  <a:pt x="1" y="16060"/>
                </a:cubicBezTo>
                <a:cubicBezTo>
                  <a:pt x="3909" y="19620"/>
                  <a:pt x="6799" y="24304"/>
                  <a:pt x="8245" y="29443"/>
                </a:cubicBezTo>
                <a:cubicBezTo>
                  <a:pt x="9021" y="32013"/>
                  <a:pt x="9369" y="34689"/>
                  <a:pt x="9369" y="37366"/>
                </a:cubicBezTo>
                <a:cubicBezTo>
                  <a:pt x="9369" y="38704"/>
                  <a:pt x="9369" y="40042"/>
                  <a:pt x="9155" y="41247"/>
                </a:cubicBezTo>
                <a:cubicBezTo>
                  <a:pt x="9155" y="41916"/>
                  <a:pt x="8914" y="42585"/>
                  <a:pt x="8807" y="43254"/>
                </a:cubicBezTo>
                <a:cubicBezTo>
                  <a:pt x="8700" y="43923"/>
                  <a:pt x="8593" y="44592"/>
                  <a:pt x="8352" y="45155"/>
                </a:cubicBezTo>
                <a:cubicBezTo>
                  <a:pt x="12367" y="44378"/>
                  <a:pt x="16274" y="42933"/>
                  <a:pt x="20075" y="40711"/>
                </a:cubicBezTo>
                <a:cubicBezTo>
                  <a:pt x="23528" y="43495"/>
                  <a:pt x="26660" y="46948"/>
                  <a:pt x="29229" y="51070"/>
                </a:cubicBezTo>
                <a:cubicBezTo>
                  <a:pt x="31772" y="42050"/>
                  <a:pt x="31665" y="32441"/>
                  <a:pt x="29095" y="23421"/>
                </a:cubicBezTo>
                <a:cubicBezTo>
                  <a:pt x="26552" y="14481"/>
                  <a:pt x="21413" y="6237"/>
                  <a:pt x="14508" y="1"/>
                </a:cubicBezTo>
                <a:close/>
              </a:path>
            </a:pathLst>
          </a:custGeom>
          <a:solidFill>
            <a:srgbClr val="4F6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6"/>
          <p:cNvSpPr/>
          <p:nvPr/>
        </p:nvSpPr>
        <p:spPr>
          <a:xfrm>
            <a:off x="-593856" y="-91923"/>
            <a:ext cx="2834151" cy="1373396"/>
          </a:xfrm>
          <a:custGeom>
            <a:avLst/>
            <a:gdLst/>
            <a:ahLst/>
            <a:cxnLst/>
            <a:rect l="l" t="t" r="r" b="b"/>
            <a:pathLst>
              <a:path w="53854" h="26097" extrusionOk="0">
                <a:moveTo>
                  <a:pt x="27195" y="0"/>
                </a:moveTo>
                <a:cubicBezTo>
                  <a:pt x="17934" y="0"/>
                  <a:pt x="8566" y="2784"/>
                  <a:pt x="777" y="7816"/>
                </a:cubicBezTo>
                <a:cubicBezTo>
                  <a:pt x="1" y="12500"/>
                  <a:pt x="1" y="17184"/>
                  <a:pt x="536" y="21520"/>
                </a:cubicBezTo>
                <a:cubicBezTo>
                  <a:pt x="4899" y="22430"/>
                  <a:pt x="8807" y="23982"/>
                  <a:pt x="12260" y="26097"/>
                </a:cubicBezTo>
                <a:cubicBezTo>
                  <a:pt x="16837" y="23313"/>
                  <a:pt x="22083" y="21761"/>
                  <a:pt x="27436" y="21654"/>
                </a:cubicBezTo>
                <a:cubicBezTo>
                  <a:pt x="32789" y="21654"/>
                  <a:pt x="38008" y="23099"/>
                  <a:pt x="42585" y="25883"/>
                </a:cubicBezTo>
                <a:cubicBezTo>
                  <a:pt x="42933" y="21868"/>
                  <a:pt x="42585" y="17639"/>
                  <a:pt x="41488" y="13276"/>
                </a:cubicBezTo>
                <a:cubicBezTo>
                  <a:pt x="45048" y="10814"/>
                  <a:pt x="49277" y="8699"/>
                  <a:pt x="53853" y="7361"/>
                </a:cubicBezTo>
                <a:cubicBezTo>
                  <a:pt x="51846" y="6130"/>
                  <a:pt x="49839" y="5032"/>
                  <a:pt x="47724" y="4122"/>
                </a:cubicBezTo>
                <a:cubicBezTo>
                  <a:pt x="45503" y="3239"/>
                  <a:pt x="43361" y="2356"/>
                  <a:pt x="41033" y="1794"/>
                </a:cubicBezTo>
                <a:cubicBezTo>
                  <a:pt x="40471" y="1687"/>
                  <a:pt x="39909" y="1446"/>
                  <a:pt x="39346" y="1339"/>
                </a:cubicBezTo>
                <a:cubicBezTo>
                  <a:pt x="38811" y="1232"/>
                  <a:pt x="38249" y="1124"/>
                  <a:pt x="37687" y="1017"/>
                </a:cubicBezTo>
                <a:cubicBezTo>
                  <a:pt x="36456" y="777"/>
                  <a:pt x="35332" y="562"/>
                  <a:pt x="34234" y="455"/>
                </a:cubicBezTo>
                <a:cubicBezTo>
                  <a:pt x="31879" y="107"/>
                  <a:pt x="29550" y="0"/>
                  <a:pt x="27195" y="0"/>
                </a:cubicBezTo>
                <a:close/>
              </a:path>
            </a:pathLst>
          </a:custGeom>
          <a:solidFill>
            <a:srgbClr val="4F6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16"/>
          <p:cNvSpPr/>
          <p:nvPr/>
        </p:nvSpPr>
        <p:spPr>
          <a:xfrm>
            <a:off x="-1833366" y="625058"/>
            <a:ext cx="1662157" cy="2904514"/>
          </a:xfrm>
          <a:custGeom>
            <a:avLst/>
            <a:gdLst/>
            <a:ahLst/>
            <a:cxnLst/>
            <a:rect l="l" t="t" r="r" b="b"/>
            <a:pathLst>
              <a:path w="31584" h="55191" extrusionOk="0">
                <a:moveTo>
                  <a:pt x="16729" y="0"/>
                </a:moveTo>
                <a:cubicBezTo>
                  <a:pt x="9930" y="6343"/>
                  <a:pt x="4925" y="14587"/>
                  <a:pt x="2463" y="23634"/>
                </a:cubicBezTo>
                <a:cubicBezTo>
                  <a:pt x="0" y="32654"/>
                  <a:pt x="134" y="42263"/>
                  <a:pt x="2811" y="51283"/>
                </a:cubicBezTo>
                <a:cubicBezTo>
                  <a:pt x="7147" y="53290"/>
                  <a:pt x="11616" y="54629"/>
                  <a:pt x="15953" y="55191"/>
                </a:cubicBezTo>
                <a:cubicBezTo>
                  <a:pt x="18067" y="51283"/>
                  <a:pt x="20637" y="47830"/>
                  <a:pt x="23554" y="45047"/>
                </a:cubicBezTo>
                <a:cubicBezTo>
                  <a:pt x="22082" y="40015"/>
                  <a:pt x="21975" y="34447"/>
                  <a:pt x="23420" y="29308"/>
                </a:cubicBezTo>
                <a:cubicBezTo>
                  <a:pt x="24758" y="24196"/>
                  <a:pt x="27676" y="19512"/>
                  <a:pt x="31584" y="15819"/>
                </a:cubicBezTo>
                <a:cubicBezTo>
                  <a:pt x="27783" y="14480"/>
                  <a:pt x="23554" y="13597"/>
                  <a:pt x="19191" y="13597"/>
                </a:cubicBezTo>
                <a:cubicBezTo>
                  <a:pt x="17746" y="9368"/>
                  <a:pt x="16863" y="4791"/>
                  <a:pt x="16729" y="0"/>
                </a:cubicBezTo>
                <a:close/>
              </a:path>
            </a:pathLst>
          </a:custGeom>
          <a:solidFill>
            <a:srgbClr val="4F6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6"/>
          <p:cNvSpPr/>
          <p:nvPr/>
        </p:nvSpPr>
        <p:spPr>
          <a:xfrm>
            <a:off x="-2495408" y="4081656"/>
            <a:ext cx="3356680" cy="1138208"/>
          </a:xfrm>
          <a:custGeom>
            <a:avLst/>
            <a:gdLst/>
            <a:ahLst/>
            <a:cxnLst/>
            <a:rect l="l" t="t" r="r" b="b"/>
            <a:pathLst>
              <a:path w="63783" h="21628" extrusionOk="0">
                <a:moveTo>
                  <a:pt x="0" y="1"/>
                </a:moveTo>
                <a:lnTo>
                  <a:pt x="9235" y="10814"/>
                </a:lnTo>
                <a:lnTo>
                  <a:pt x="0" y="21628"/>
                </a:lnTo>
                <a:lnTo>
                  <a:pt x="54415" y="21628"/>
                </a:lnTo>
                <a:lnTo>
                  <a:pt x="63783" y="10814"/>
                </a:lnTo>
                <a:lnTo>
                  <a:pt x="54415" y="1"/>
                </a:lnTo>
                <a:close/>
              </a:path>
            </a:pathLst>
          </a:custGeom>
          <a:solidFill>
            <a:srgbClr val="03C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0108795-3478-41D6-B253-50D910C35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10" y="764757"/>
            <a:ext cx="1345545" cy="666600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69BBBC14-E9E3-42A0-AA48-3A9A4AB80604}"/>
              </a:ext>
            </a:extLst>
          </p:cNvPr>
          <p:cNvSpPr txBox="1">
            <a:spLocks/>
          </p:cNvSpPr>
          <p:nvPr/>
        </p:nvSpPr>
        <p:spPr>
          <a:xfrm>
            <a:off x="5820687" y="22831"/>
            <a:ext cx="3187530" cy="75483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sz="16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>
              <a:lnSpc>
                <a:spcPct val="170000"/>
              </a:lnSpc>
            </a:pPr>
            <a:r>
              <a:rPr lang="pt-PT" sz="1050" dirty="0">
                <a:solidFill>
                  <a:schemeClr val="tx1"/>
                </a:solidFill>
              </a:rPr>
              <a:t>Mestrado Integrado em Engenharia Biomédica</a:t>
            </a:r>
          </a:p>
          <a:p>
            <a:pPr>
              <a:lnSpc>
                <a:spcPct val="170000"/>
              </a:lnSpc>
            </a:pPr>
            <a:r>
              <a:rPr lang="pt-PT" sz="1050" dirty="0">
                <a:solidFill>
                  <a:schemeClr val="tx1"/>
                </a:solidFill>
              </a:rPr>
              <a:t>Ano letivo 2021/2022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3235183A-1169-4967-B469-12911DF4347C}"/>
              </a:ext>
            </a:extLst>
          </p:cNvPr>
          <p:cNvSpPr txBox="1">
            <a:spLocks/>
          </p:cNvSpPr>
          <p:nvPr/>
        </p:nvSpPr>
        <p:spPr>
          <a:xfrm>
            <a:off x="6491142" y="4008064"/>
            <a:ext cx="2047480" cy="6013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400" dirty="0">
                <a:latin typeface="Roboto Mono" panose="020B0604020202020204" charset="0"/>
                <a:ea typeface="Roboto Mono" panose="020B0604020202020204" charset="0"/>
              </a:rPr>
              <a:t>Braga</a:t>
            </a:r>
          </a:p>
          <a:p>
            <a:pPr algn="l"/>
            <a:r>
              <a:rPr lang="pt-PT" sz="1400" dirty="0">
                <a:latin typeface="Roboto Mono" panose="020B0604020202020204" charset="0"/>
                <a:ea typeface="Roboto Mono" panose="020B0604020202020204" charset="0"/>
              </a:rPr>
              <a:t>24 de maio de 2022</a:t>
            </a:r>
          </a:p>
        </p:txBody>
      </p:sp>
      <p:sp>
        <p:nvSpPr>
          <p:cNvPr id="20" name="Google Shape;48;p16">
            <a:extLst>
              <a:ext uri="{FF2B5EF4-FFF2-40B4-BE49-F238E27FC236}">
                <a16:creationId xmlns:a16="http://schemas.microsoft.com/office/drawing/2014/main" id="{7297EA69-09BA-496F-BFBB-7FBC180AC368}"/>
              </a:ext>
            </a:extLst>
          </p:cNvPr>
          <p:cNvSpPr txBox="1">
            <a:spLocks/>
          </p:cNvSpPr>
          <p:nvPr/>
        </p:nvSpPr>
        <p:spPr>
          <a:xfrm>
            <a:off x="5148180" y="1456928"/>
            <a:ext cx="4080118" cy="735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4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4000" dirty="0"/>
              <a:t>RANU - Indicadores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D0CFF42E-CDA7-45C3-9022-AD2E479B9AD5}"/>
              </a:ext>
            </a:extLst>
          </p:cNvPr>
          <p:cNvGrpSpPr/>
          <p:nvPr/>
        </p:nvGrpSpPr>
        <p:grpSpPr>
          <a:xfrm>
            <a:off x="-1366756" y="-105518"/>
            <a:ext cx="2974074" cy="2899028"/>
            <a:chOff x="2427589" y="-384805"/>
            <a:chExt cx="2974074" cy="2899028"/>
          </a:xfrm>
          <a:solidFill>
            <a:schemeClr val="accent2"/>
          </a:solidFill>
        </p:grpSpPr>
        <p:sp>
          <p:nvSpPr>
            <p:cNvPr id="7" name="Google Shape;52;p16">
              <a:extLst>
                <a:ext uri="{FF2B5EF4-FFF2-40B4-BE49-F238E27FC236}">
                  <a16:creationId xmlns:a16="http://schemas.microsoft.com/office/drawing/2014/main" id="{20AF99B8-B846-4171-8E85-D5054A29B405}"/>
                </a:ext>
              </a:extLst>
            </p:cNvPr>
            <p:cNvSpPr/>
            <p:nvPr/>
          </p:nvSpPr>
          <p:spPr>
            <a:xfrm>
              <a:off x="2427589" y="465864"/>
              <a:ext cx="746613" cy="1349450"/>
            </a:xfrm>
            <a:custGeom>
              <a:avLst/>
              <a:gdLst/>
              <a:ahLst/>
              <a:cxnLst/>
              <a:rect l="l" t="t" r="r" b="b"/>
              <a:pathLst>
                <a:path w="14187" h="25642" extrusionOk="0">
                  <a:moveTo>
                    <a:pt x="9047" y="1"/>
                  </a:moveTo>
                  <a:cubicBezTo>
                    <a:pt x="8030" y="108"/>
                    <a:pt x="7040" y="348"/>
                    <a:pt x="6023" y="563"/>
                  </a:cubicBezTo>
                  <a:cubicBezTo>
                    <a:pt x="5487" y="670"/>
                    <a:pt x="5032" y="777"/>
                    <a:pt x="4470" y="1018"/>
                  </a:cubicBezTo>
                  <a:cubicBezTo>
                    <a:pt x="3908" y="1125"/>
                    <a:pt x="3480" y="1339"/>
                    <a:pt x="2918" y="1553"/>
                  </a:cubicBezTo>
                  <a:cubicBezTo>
                    <a:pt x="0" y="9476"/>
                    <a:pt x="1124" y="18629"/>
                    <a:pt x="5701" y="25642"/>
                  </a:cubicBezTo>
                  <a:cubicBezTo>
                    <a:pt x="6371" y="23528"/>
                    <a:pt x="7147" y="21627"/>
                    <a:pt x="8271" y="19861"/>
                  </a:cubicBezTo>
                  <a:cubicBezTo>
                    <a:pt x="9783" y="20183"/>
                    <a:pt x="11294" y="20339"/>
                    <a:pt x="12760" y="20339"/>
                  </a:cubicBezTo>
                  <a:cubicBezTo>
                    <a:pt x="13241" y="20339"/>
                    <a:pt x="13717" y="20322"/>
                    <a:pt x="14186" y="20289"/>
                  </a:cubicBezTo>
                  <a:cubicBezTo>
                    <a:pt x="12714" y="18067"/>
                    <a:pt x="11724" y="15498"/>
                    <a:pt x="11510" y="12821"/>
                  </a:cubicBezTo>
                  <a:cubicBezTo>
                    <a:pt x="11269" y="11483"/>
                    <a:pt x="11376" y="10145"/>
                    <a:pt x="11376" y="8806"/>
                  </a:cubicBezTo>
                  <a:cubicBezTo>
                    <a:pt x="11510" y="8485"/>
                    <a:pt x="11510" y="8137"/>
                    <a:pt x="11617" y="7816"/>
                  </a:cubicBezTo>
                  <a:lnTo>
                    <a:pt x="11724" y="7254"/>
                  </a:lnTo>
                  <a:cubicBezTo>
                    <a:pt x="11724" y="7147"/>
                    <a:pt x="11724" y="6906"/>
                    <a:pt x="11831" y="6799"/>
                  </a:cubicBezTo>
                  <a:lnTo>
                    <a:pt x="12045" y="5809"/>
                  </a:lnTo>
                  <a:cubicBezTo>
                    <a:pt x="12045" y="5702"/>
                    <a:pt x="12179" y="5461"/>
                    <a:pt x="12179" y="5354"/>
                  </a:cubicBezTo>
                  <a:lnTo>
                    <a:pt x="12393" y="4899"/>
                  </a:lnTo>
                  <a:cubicBezTo>
                    <a:pt x="12045" y="4577"/>
                    <a:pt x="11724" y="4122"/>
                    <a:pt x="11376" y="3801"/>
                  </a:cubicBezTo>
                  <a:cubicBezTo>
                    <a:pt x="11162" y="3346"/>
                    <a:pt x="10840" y="3025"/>
                    <a:pt x="10599" y="2570"/>
                  </a:cubicBezTo>
                  <a:cubicBezTo>
                    <a:pt x="10037" y="1794"/>
                    <a:pt x="9502" y="884"/>
                    <a:pt x="90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1;p16">
              <a:extLst>
                <a:ext uri="{FF2B5EF4-FFF2-40B4-BE49-F238E27FC236}">
                  <a16:creationId xmlns:a16="http://schemas.microsoft.com/office/drawing/2014/main" id="{4C8B83B1-295F-495E-804E-F011F64C345A}"/>
                </a:ext>
              </a:extLst>
            </p:cNvPr>
            <p:cNvSpPr/>
            <p:nvPr/>
          </p:nvSpPr>
          <p:spPr>
            <a:xfrm>
              <a:off x="4750831" y="366120"/>
              <a:ext cx="650832" cy="1338189"/>
            </a:xfrm>
            <a:custGeom>
              <a:avLst/>
              <a:gdLst/>
              <a:ahLst/>
              <a:cxnLst/>
              <a:rect l="l" t="t" r="r" b="b"/>
              <a:pathLst>
                <a:path w="12367" h="25428" extrusionOk="0">
                  <a:moveTo>
                    <a:pt x="8806" y="0"/>
                  </a:moveTo>
                  <a:cubicBezTo>
                    <a:pt x="8565" y="562"/>
                    <a:pt x="8351" y="1017"/>
                    <a:pt x="8137" y="1579"/>
                  </a:cubicBezTo>
                  <a:cubicBezTo>
                    <a:pt x="7896" y="2007"/>
                    <a:pt x="7682" y="2462"/>
                    <a:pt x="7468" y="3025"/>
                  </a:cubicBezTo>
                  <a:cubicBezTo>
                    <a:pt x="7227" y="3453"/>
                    <a:pt x="7013" y="3908"/>
                    <a:pt x="6692" y="4363"/>
                  </a:cubicBezTo>
                  <a:cubicBezTo>
                    <a:pt x="6558" y="4577"/>
                    <a:pt x="6451" y="4791"/>
                    <a:pt x="6344" y="5032"/>
                  </a:cubicBezTo>
                  <a:lnTo>
                    <a:pt x="5889" y="5701"/>
                  </a:lnTo>
                  <a:lnTo>
                    <a:pt x="5113" y="5460"/>
                  </a:lnTo>
                  <a:cubicBezTo>
                    <a:pt x="4899" y="5353"/>
                    <a:pt x="4684" y="5353"/>
                    <a:pt x="4444" y="5246"/>
                  </a:cubicBezTo>
                  <a:cubicBezTo>
                    <a:pt x="3881" y="5246"/>
                    <a:pt x="3453" y="5139"/>
                    <a:pt x="2891" y="5032"/>
                  </a:cubicBezTo>
                  <a:cubicBezTo>
                    <a:pt x="2436" y="5032"/>
                    <a:pt x="2008" y="4925"/>
                    <a:pt x="1446" y="4925"/>
                  </a:cubicBezTo>
                  <a:cubicBezTo>
                    <a:pt x="991" y="4791"/>
                    <a:pt x="536" y="4791"/>
                    <a:pt x="0" y="4791"/>
                  </a:cubicBezTo>
                  <a:cubicBezTo>
                    <a:pt x="2677" y="9475"/>
                    <a:pt x="2891" y="15390"/>
                    <a:pt x="777" y="20315"/>
                  </a:cubicBezTo>
                  <a:cubicBezTo>
                    <a:pt x="1339" y="21091"/>
                    <a:pt x="1874" y="21868"/>
                    <a:pt x="2329" y="22751"/>
                  </a:cubicBezTo>
                  <a:cubicBezTo>
                    <a:pt x="2677" y="23206"/>
                    <a:pt x="2891" y="23661"/>
                    <a:pt x="3105" y="24089"/>
                  </a:cubicBezTo>
                  <a:cubicBezTo>
                    <a:pt x="3346" y="24544"/>
                    <a:pt x="3453" y="24999"/>
                    <a:pt x="3667" y="25427"/>
                  </a:cubicBezTo>
                  <a:cubicBezTo>
                    <a:pt x="4229" y="25427"/>
                    <a:pt x="4684" y="25320"/>
                    <a:pt x="5220" y="25320"/>
                  </a:cubicBezTo>
                  <a:cubicBezTo>
                    <a:pt x="5782" y="25213"/>
                    <a:pt x="6344" y="25213"/>
                    <a:pt x="6799" y="25106"/>
                  </a:cubicBezTo>
                  <a:cubicBezTo>
                    <a:pt x="7789" y="24865"/>
                    <a:pt x="8913" y="24651"/>
                    <a:pt x="9904" y="24330"/>
                  </a:cubicBezTo>
                  <a:cubicBezTo>
                    <a:pt x="11590" y="20422"/>
                    <a:pt x="12366" y="16166"/>
                    <a:pt x="12152" y="12045"/>
                  </a:cubicBezTo>
                  <a:lnTo>
                    <a:pt x="12152" y="11268"/>
                  </a:lnTo>
                  <a:lnTo>
                    <a:pt x="12045" y="10492"/>
                  </a:lnTo>
                  <a:lnTo>
                    <a:pt x="11911" y="8940"/>
                  </a:lnTo>
                  <a:cubicBezTo>
                    <a:pt x="11804" y="8378"/>
                    <a:pt x="11697" y="7923"/>
                    <a:pt x="11590" y="7361"/>
                  </a:cubicBezTo>
                  <a:cubicBezTo>
                    <a:pt x="11483" y="6798"/>
                    <a:pt x="11376" y="6370"/>
                    <a:pt x="11135" y="5808"/>
                  </a:cubicBezTo>
                  <a:lnTo>
                    <a:pt x="10707" y="4363"/>
                  </a:lnTo>
                  <a:cubicBezTo>
                    <a:pt x="10573" y="3801"/>
                    <a:pt x="10359" y="3346"/>
                    <a:pt x="10145" y="2917"/>
                  </a:cubicBezTo>
                  <a:cubicBezTo>
                    <a:pt x="9690" y="1900"/>
                    <a:pt x="9368" y="910"/>
                    <a:pt x="88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;p16">
              <a:extLst>
                <a:ext uri="{FF2B5EF4-FFF2-40B4-BE49-F238E27FC236}">
                  <a16:creationId xmlns:a16="http://schemas.microsoft.com/office/drawing/2014/main" id="{F54BCE23-B8A2-4E41-930A-225F658F417B}"/>
                </a:ext>
              </a:extLst>
            </p:cNvPr>
            <p:cNvSpPr/>
            <p:nvPr/>
          </p:nvSpPr>
          <p:spPr>
            <a:xfrm>
              <a:off x="2666137" y="-367754"/>
              <a:ext cx="1274825" cy="993064"/>
            </a:xfrm>
            <a:custGeom>
              <a:avLst/>
              <a:gdLst/>
              <a:ahLst/>
              <a:cxnLst/>
              <a:rect l="l" t="t" r="r" b="b"/>
              <a:pathLst>
                <a:path w="24224" h="18870" extrusionOk="0">
                  <a:moveTo>
                    <a:pt x="19860" y="0"/>
                  </a:moveTo>
                  <a:cubicBezTo>
                    <a:pt x="11509" y="1338"/>
                    <a:pt x="4015" y="6692"/>
                    <a:pt x="0" y="14052"/>
                  </a:cubicBezTo>
                  <a:cubicBezTo>
                    <a:pt x="1827" y="13704"/>
                    <a:pt x="3495" y="13480"/>
                    <a:pt x="5191" y="13480"/>
                  </a:cubicBezTo>
                  <a:cubicBezTo>
                    <a:pt x="5582" y="13480"/>
                    <a:pt x="5974" y="13492"/>
                    <a:pt x="6370" y="13517"/>
                  </a:cubicBezTo>
                  <a:cubicBezTo>
                    <a:pt x="6933" y="15524"/>
                    <a:pt x="7816" y="17291"/>
                    <a:pt x="8833" y="18870"/>
                  </a:cubicBezTo>
                  <a:cubicBezTo>
                    <a:pt x="10037" y="16515"/>
                    <a:pt x="11938" y="14507"/>
                    <a:pt x="14052" y="12955"/>
                  </a:cubicBezTo>
                  <a:cubicBezTo>
                    <a:pt x="16301" y="11376"/>
                    <a:pt x="18736" y="10278"/>
                    <a:pt x="21413" y="9930"/>
                  </a:cubicBezTo>
                  <a:cubicBezTo>
                    <a:pt x="21761" y="9047"/>
                    <a:pt x="22216" y="8164"/>
                    <a:pt x="22644" y="7254"/>
                  </a:cubicBezTo>
                  <a:cubicBezTo>
                    <a:pt x="23099" y="6370"/>
                    <a:pt x="23554" y="5594"/>
                    <a:pt x="24223" y="4684"/>
                  </a:cubicBezTo>
                  <a:cubicBezTo>
                    <a:pt x="23554" y="3908"/>
                    <a:pt x="22885" y="3025"/>
                    <a:pt x="22216" y="2248"/>
                  </a:cubicBezTo>
                  <a:cubicBezTo>
                    <a:pt x="21547" y="1472"/>
                    <a:pt x="20744" y="803"/>
                    <a:pt x="198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4;p16">
              <a:extLst>
                <a:ext uri="{FF2B5EF4-FFF2-40B4-BE49-F238E27FC236}">
                  <a16:creationId xmlns:a16="http://schemas.microsoft.com/office/drawing/2014/main" id="{42505E25-3FB4-4B0E-B58B-4812FAB45EFF}"/>
                </a:ext>
              </a:extLst>
            </p:cNvPr>
            <p:cNvSpPr/>
            <p:nvPr/>
          </p:nvSpPr>
          <p:spPr>
            <a:xfrm>
              <a:off x="3940910" y="-384805"/>
              <a:ext cx="1149416" cy="886178"/>
            </a:xfrm>
            <a:custGeom>
              <a:avLst/>
              <a:gdLst/>
              <a:ahLst/>
              <a:cxnLst/>
              <a:rect l="l" t="t" r="r" b="b"/>
              <a:pathLst>
                <a:path w="21841" h="16839" extrusionOk="0">
                  <a:moveTo>
                    <a:pt x="318" y="1"/>
                  </a:moveTo>
                  <a:cubicBezTo>
                    <a:pt x="212" y="1"/>
                    <a:pt x="106" y="2"/>
                    <a:pt x="0" y="3"/>
                  </a:cubicBezTo>
                  <a:cubicBezTo>
                    <a:pt x="669" y="779"/>
                    <a:pt x="1338" y="1796"/>
                    <a:pt x="1874" y="2572"/>
                  </a:cubicBezTo>
                  <a:cubicBezTo>
                    <a:pt x="2222" y="3001"/>
                    <a:pt x="2436" y="3456"/>
                    <a:pt x="2784" y="3911"/>
                  </a:cubicBezTo>
                  <a:cubicBezTo>
                    <a:pt x="2998" y="4339"/>
                    <a:pt x="3212" y="4794"/>
                    <a:pt x="3453" y="5249"/>
                  </a:cubicBezTo>
                  <a:cubicBezTo>
                    <a:pt x="3105" y="5677"/>
                    <a:pt x="2784" y="6025"/>
                    <a:pt x="2436" y="6346"/>
                  </a:cubicBezTo>
                  <a:cubicBezTo>
                    <a:pt x="2115" y="6801"/>
                    <a:pt x="1767" y="7149"/>
                    <a:pt x="1553" y="7578"/>
                  </a:cubicBezTo>
                  <a:cubicBezTo>
                    <a:pt x="991" y="8354"/>
                    <a:pt x="428" y="9157"/>
                    <a:pt x="0" y="10040"/>
                  </a:cubicBezTo>
                  <a:cubicBezTo>
                    <a:pt x="187" y="10033"/>
                    <a:pt x="373" y="10029"/>
                    <a:pt x="559" y="10029"/>
                  </a:cubicBezTo>
                  <a:cubicBezTo>
                    <a:pt x="3048" y="10029"/>
                    <a:pt x="5515" y="10688"/>
                    <a:pt x="7682" y="11833"/>
                  </a:cubicBezTo>
                  <a:cubicBezTo>
                    <a:pt x="10144" y="12931"/>
                    <a:pt x="12259" y="14617"/>
                    <a:pt x="13918" y="16839"/>
                  </a:cubicBezTo>
                  <a:cubicBezTo>
                    <a:pt x="14828" y="16731"/>
                    <a:pt x="15819" y="16624"/>
                    <a:pt x="16836" y="16517"/>
                  </a:cubicBezTo>
                  <a:cubicBezTo>
                    <a:pt x="17826" y="16517"/>
                    <a:pt x="18736" y="16624"/>
                    <a:pt x="19834" y="16731"/>
                  </a:cubicBezTo>
                  <a:cubicBezTo>
                    <a:pt x="20181" y="15848"/>
                    <a:pt x="20610" y="14831"/>
                    <a:pt x="20958" y="13841"/>
                  </a:cubicBezTo>
                  <a:cubicBezTo>
                    <a:pt x="21279" y="12824"/>
                    <a:pt x="21627" y="11833"/>
                    <a:pt x="21841" y="10709"/>
                  </a:cubicBezTo>
                  <a:cubicBezTo>
                    <a:pt x="16794" y="4103"/>
                    <a:pt x="8563" y="1"/>
                    <a:pt x="3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5;p16">
              <a:extLst>
                <a:ext uri="{FF2B5EF4-FFF2-40B4-BE49-F238E27FC236}">
                  <a16:creationId xmlns:a16="http://schemas.microsoft.com/office/drawing/2014/main" id="{DAE02780-CAA1-450F-84CE-485543FA3C63}"/>
                </a:ext>
              </a:extLst>
            </p:cNvPr>
            <p:cNvSpPr/>
            <p:nvPr/>
          </p:nvSpPr>
          <p:spPr>
            <a:xfrm>
              <a:off x="3863443" y="1563367"/>
              <a:ext cx="1302982" cy="950856"/>
            </a:xfrm>
            <a:custGeom>
              <a:avLst/>
              <a:gdLst/>
              <a:ahLst/>
              <a:cxnLst/>
              <a:rect l="l" t="t" r="r" b="b"/>
              <a:pathLst>
                <a:path w="24759" h="18068" extrusionOk="0">
                  <a:moveTo>
                    <a:pt x="16300" y="1"/>
                  </a:moveTo>
                  <a:lnTo>
                    <a:pt x="16059" y="456"/>
                  </a:lnTo>
                  <a:cubicBezTo>
                    <a:pt x="15952" y="563"/>
                    <a:pt x="15845" y="670"/>
                    <a:pt x="15738" y="911"/>
                  </a:cubicBezTo>
                  <a:lnTo>
                    <a:pt x="15176" y="1687"/>
                  </a:lnTo>
                  <a:cubicBezTo>
                    <a:pt x="14962" y="1901"/>
                    <a:pt x="14721" y="2115"/>
                    <a:pt x="14507" y="2463"/>
                  </a:cubicBezTo>
                  <a:lnTo>
                    <a:pt x="13838" y="3132"/>
                  </a:lnTo>
                  <a:lnTo>
                    <a:pt x="13062" y="3802"/>
                  </a:lnTo>
                  <a:cubicBezTo>
                    <a:pt x="12848" y="4016"/>
                    <a:pt x="12607" y="4257"/>
                    <a:pt x="12285" y="4471"/>
                  </a:cubicBezTo>
                  <a:lnTo>
                    <a:pt x="11509" y="5033"/>
                  </a:lnTo>
                  <a:cubicBezTo>
                    <a:pt x="11268" y="5247"/>
                    <a:pt x="10947" y="5461"/>
                    <a:pt x="10706" y="5595"/>
                  </a:cubicBezTo>
                  <a:cubicBezTo>
                    <a:pt x="8378" y="7040"/>
                    <a:pt x="5808" y="7923"/>
                    <a:pt x="3132" y="8138"/>
                  </a:cubicBezTo>
                  <a:cubicBezTo>
                    <a:pt x="2355" y="9824"/>
                    <a:pt x="1338" y="11617"/>
                    <a:pt x="0" y="13169"/>
                  </a:cubicBezTo>
                  <a:cubicBezTo>
                    <a:pt x="1124" y="14829"/>
                    <a:pt x="2463" y="16515"/>
                    <a:pt x="4015" y="18068"/>
                  </a:cubicBezTo>
                  <a:cubicBezTo>
                    <a:pt x="12393" y="17291"/>
                    <a:pt x="20315" y="12500"/>
                    <a:pt x="24758" y="5354"/>
                  </a:cubicBezTo>
                  <a:lnTo>
                    <a:pt x="24758" y="5354"/>
                  </a:lnTo>
                  <a:cubicBezTo>
                    <a:pt x="24223" y="5461"/>
                    <a:pt x="23768" y="5595"/>
                    <a:pt x="23206" y="5595"/>
                  </a:cubicBezTo>
                  <a:cubicBezTo>
                    <a:pt x="22644" y="5595"/>
                    <a:pt x="22082" y="5702"/>
                    <a:pt x="21546" y="5702"/>
                  </a:cubicBezTo>
                  <a:cubicBezTo>
                    <a:pt x="20529" y="5702"/>
                    <a:pt x="19539" y="5702"/>
                    <a:pt x="18415" y="5461"/>
                  </a:cubicBezTo>
                  <a:cubicBezTo>
                    <a:pt x="18201" y="4578"/>
                    <a:pt x="17853" y="3587"/>
                    <a:pt x="17532" y="2677"/>
                  </a:cubicBezTo>
                  <a:cubicBezTo>
                    <a:pt x="17398" y="2249"/>
                    <a:pt x="17184" y="1794"/>
                    <a:pt x="16969" y="1339"/>
                  </a:cubicBezTo>
                  <a:cubicBezTo>
                    <a:pt x="16862" y="911"/>
                    <a:pt x="16514" y="456"/>
                    <a:pt x="163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37BBB78-A474-4081-9C01-C6987D36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6951"/>
            <a:ext cx="8520600" cy="841800"/>
          </a:xfrm>
        </p:spPr>
        <p:txBody>
          <a:bodyPr/>
          <a:lstStyle/>
          <a:p>
            <a:r>
              <a:rPr lang="pt-PT" dirty="0"/>
              <a:t>Sprint </a:t>
            </a:r>
            <a:r>
              <a:rPr lang="pt-PT" dirty="0" err="1"/>
              <a:t>Review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67DEC1-7061-20D3-1B20-13E184F43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456" y="1145685"/>
            <a:ext cx="7103844" cy="28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0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D0CFF42E-CDA7-45C3-9022-AD2E479B9AD5}"/>
              </a:ext>
            </a:extLst>
          </p:cNvPr>
          <p:cNvGrpSpPr/>
          <p:nvPr/>
        </p:nvGrpSpPr>
        <p:grpSpPr>
          <a:xfrm>
            <a:off x="-1366756" y="-105518"/>
            <a:ext cx="2974074" cy="2899028"/>
            <a:chOff x="2427589" y="-384805"/>
            <a:chExt cx="2974074" cy="2899028"/>
          </a:xfrm>
        </p:grpSpPr>
        <p:sp>
          <p:nvSpPr>
            <p:cNvPr id="7" name="Google Shape;52;p16">
              <a:extLst>
                <a:ext uri="{FF2B5EF4-FFF2-40B4-BE49-F238E27FC236}">
                  <a16:creationId xmlns:a16="http://schemas.microsoft.com/office/drawing/2014/main" id="{20AF99B8-B846-4171-8E85-D5054A29B405}"/>
                </a:ext>
              </a:extLst>
            </p:cNvPr>
            <p:cNvSpPr/>
            <p:nvPr/>
          </p:nvSpPr>
          <p:spPr>
            <a:xfrm>
              <a:off x="2427589" y="465864"/>
              <a:ext cx="746613" cy="1349450"/>
            </a:xfrm>
            <a:custGeom>
              <a:avLst/>
              <a:gdLst/>
              <a:ahLst/>
              <a:cxnLst/>
              <a:rect l="l" t="t" r="r" b="b"/>
              <a:pathLst>
                <a:path w="14187" h="25642" extrusionOk="0">
                  <a:moveTo>
                    <a:pt x="9047" y="1"/>
                  </a:moveTo>
                  <a:cubicBezTo>
                    <a:pt x="8030" y="108"/>
                    <a:pt x="7040" y="348"/>
                    <a:pt x="6023" y="563"/>
                  </a:cubicBezTo>
                  <a:cubicBezTo>
                    <a:pt x="5487" y="670"/>
                    <a:pt x="5032" y="777"/>
                    <a:pt x="4470" y="1018"/>
                  </a:cubicBezTo>
                  <a:cubicBezTo>
                    <a:pt x="3908" y="1125"/>
                    <a:pt x="3480" y="1339"/>
                    <a:pt x="2918" y="1553"/>
                  </a:cubicBezTo>
                  <a:cubicBezTo>
                    <a:pt x="0" y="9476"/>
                    <a:pt x="1124" y="18629"/>
                    <a:pt x="5701" y="25642"/>
                  </a:cubicBezTo>
                  <a:cubicBezTo>
                    <a:pt x="6371" y="23528"/>
                    <a:pt x="7147" y="21627"/>
                    <a:pt x="8271" y="19861"/>
                  </a:cubicBezTo>
                  <a:cubicBezTo>
                    <a:pt x="9783" y="20183"/>
                    <a:pt x="11294" y="20339"/>
                    <a:pt x="12760" y="20339"/>
                  </a:cubicBezTo>
                  <a:cubicBezTo>
                    <a:pt x="13241" y="20339"/>
                    <a:pt x="13717" y="20322"/>
                    <a:pt x="14186" y="20289"/>
                  </a:cubicBezTo>
                  <a:cubicBezTo>
                    <a:pt x="12714" y="18067"/>
                    <a:pt x="11724" y="15498"/>
                    <a:pt x="11510" y="12821"/>
                  </a:cubicBezTo>
                  <a:cubicBezTo>
                    <a:pt x="11269" y="11483"/>
                    <a:pt x="11376" y="10145"/>
                    <a:pt x="11376" y="8806"/>
                  </a:cubicBezTo>
                  <a:cubicBezTo>
                    <a:pt x="11510" y="8485"/>
                    <a:pt x="11510" y="8137"/>
                    <a:pt x="11617" y="7816"/>
                  </a:cubicBezTo>
                  <a:lnTo>
                    <a:pt x="11724" y="7254"/>
                  </a:lnTo>
                  <a:cubicBezTo>
                    <a:pt x="11724" y="7147"/>
                    <a:pt x="11724" y="6906"/>
                    <a:pt x="11831" y="6799"/>
                  </a:cubicBezTo>
                  <a:lnTo>
                    <a:pt x="12045" y="5809"/>
                  </a:lnTo>
                  <a:cubicBezTo>
                    <a:pt x="12045" y="5702"/>
                    <a:pt x="12179" y="5461"/>
                    <a:pt x="12179" y="5354"/>
                  </a:cubicBezTo>
                  <a:lnTo>
                    <a:pt x="12393" y="4899"/>
                  </a:lnTo>
                  <a:cubicBezTo>
                    <a:pt x="12045" y="4577"/>
                    <a:pt x="11724" y="4122"/>
                    <a:pt x="11376" y="3801"/>
                  </a:cubicBezTo>
                  <a:cubicBezTo>
                    <a:pt x="11162" y="3346"/>
                    <a:pt x="10840" y="3025"/>
                    <a:pt x="10599" y="2570"/>
                  </a:cubicBezTo>
                  <a:cubicBezTo>
                    <a:pt x="10037" y="1794"/>
                    <a:pt x="9502" y="884"/>
                    <a:pt x="9047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1;p16">
              <a:extLst>
                <a:ext uri="{FF2B5EF4-FFF2-40B4-BE49-F238E27FC236}">
                  <a16:creationId xmlns:a16="http://schemas.microsoft.com/office/drawing/2014/main" id="{4C8B83B1-295F-495E-804E-F011F64C345A}"/>
                </a:ext>
              </a:extLst>
            </p:cNvPr>
            <p:cNvSpPr/>
            <p:nvPr/>
          </p:nvSpPr>
          <p:spPr>
            <a:xfrm>
              <a:off x="4750831" y="366120"/>
              <a:ext cx="650832" cy="1338189"/>
            </a:xfrm>
            <a:custGeom>
              <a:avLst/>
              <a:gdLst/>
              <a:ahLst/>
              <a:cxnLst/>
              <a:rect l="l" t="t" r="r" b="b"/>
              <a:pathLst>
                <a:path w="12367" h="25428" extrusionOk="0">
                  <a:moveTo>
                    <a:pt x="8806" y="0"/>
                  </a:moveTo>
                  <a:cubicBezTo>
                    <a:pt x="8565" y="562"/>
                    <a:pt x="8351" y="1017"/>
                    <a:pt x="8137" y="1579"/>
                  </a:cubicBezTo>
                  <a:cubicBezTo>
                    <a:pt x="7896" y="2007"/>
                    <a:pt x="7682" y="2462"/>
                    <a:pt x="7468" y="3025"/>
                  </a:cubicBezTo>
                  <a:cubicBezTo>
                    <a:pt x="7227" y="3453"/>
                    <a:pt x="7013" y="3908"/>
                    <a:pt x="6692" y="4363"/>
                  </a:cubicBezTo>
                  <a:cubicBezTo>
                    <a:pt x="6558" y="4577"/>
                    <a:pt x="6451" y="4791"/>
                    <a:pt x="6344" y="5032"/>
                  </a:cubicBezTo>
                  <a:lnTo>
                    <a:pt x="5889" y="5701"/>
                  </a:lnTo>
                  <a:lnTo>
                    <a:pt x="5113" y="5460"/>
                  </a:lnTo>
                  <a:cubicBezTo>
                    <a:pt x="4899" y="5353"/>
                    <a:pt x="4684" y="5353"/>
                    <a:pt x="4444" y="5246"/>
                  </a:cubicBezTo>
                  <a:cubicBezTo>
                    <a:pt x="3881" y="5246"/>
                    <a:pt x="3453" y="5139"/>
                    <a:pt x="2891" y="5032"/>
                  </a:cubicBezTo>
                  <a:cubicBezTo>
                    <a:pt x="2436" y="5032"/>
                    <a:pt x="2008" y="4925"/>
                    <a:pt x="1446" y="4925"/>
                  </a:cubicBezTo>
                  <a:cubicBezTo>
                    <a:pt x="991" y="4791"/>
                    <a:pt x="536" y="4791"/>
                    <a:pt x="0" y="4791"/>
                  </a:cubicBezTo>
                  <a:cubicBezTo>
                    <a:pt x="2677" y="9475"/>
                    <a:pt x="2891" y="15390"/>
                    <a:pt x="777" y="20315"/>
                  </a:cubicBezTo>
                  <a:cubicBezTo>
                    <a:pt x="1339" y="21091"/>
                    <a:pt x="1874" y="21868"/>
                    <a:pt x="2329" y="22751"/>
                  </a:cubicBezTo>
                  <a:cubicBezTo>
                    <a:pt x="2677" y="23206"/>
                    <a:pt x="2891" y="23661"/>
                    <a:pt x="3105" y="24089"/>
                  </a:cubicBezTo>
                  <a:cubicBezTo>
                    <a:pt x="3346" y="24544"/>
                    <a:pt x="3453" y="24999"/>
                    <a:pt x="3667" y="25427"/>
                  </a:cubicBezTo>
                  <a:cubicBezTo>
                    <a:pt x="4229" y="25427"/>
                    <a:pt x="4684" y="25320"/>
                    <a:pt x="5220" y="25320"/>
                  </a:cubicBezTo>
                  <a:cubicBezTo>
                    <a:pt x="5782" y="25213"/>
                    <a:pt x="6344" y="25213"/>
                    <a:pt x="6799" y="25106"/>
                  </a:cubicBezTo>
                  <a:cubicBezTo>
                    <a:pt x="7789" y="24865"/>
                    <a:pt x="8913" y="24651"/>
                    <a:pt x="9904" y="24330"/>
                  </a:cubicBezTo>
                  <a:cubicBezTo>
                    <a:pt x="11590" y="20422"/>
                    <a:pt x="12366" y="16166"/>
                    <a:pt x="12152" y="12045"/>
                  </a:cubicBezTo>
                  <a:lnTo>
                    <a:pt x="12152" y="11268"/>
                  </a:lnTo>
                  <a:lnTo>
                    <a:pt x="12045" y="10492"/>
                  </a:lnTo>
                  <a:lnTo>
                    <a:pt x="11911" y="8940"/>
                  </a:lnTo>
                  <a:cubicBezTo>
                    <a:pt x="11804" y="8378"/>
                    <a:pt x="11697" y="7923"/>
                    <a:pt x="11590" y="7361"/>
                  </a:cubicBezTo>
                  <a:cubicBezTo>
                    <a:pt x="11483" y="6798"/>
                    <a:pt x="11376" y="6370"/>
                    <a:pt x="11135" y="5808"/>
                  </a:cubicBezTo>
                  <a:lnTo>
                    <a:pt x="10707" y="4363"/>
                  </a:lnTo>
                  <a:cubicBezTo>
                    <a:pt x="10573" y="3801"/>
                    <a:pt x="10359" y="3346"/>
                    <a:pt x="10145" y="2917"/>
                  </a:cubicBezTo>
                  <a:cubicBezTo>
                    <a:pt x="9690" y="1900"/>
                    <a:pt x="9368" y="910"/>
                    <a:pt x="8806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;p16">
              <a:extLst>
                <a:ext uri="{FF2B5EF4-FFF2-40B4-BE49-F238E27FC236}">
                  <a16:creationId xmlns:a16="http://schemas.microsoft.com/office/drawing/2014/main" id="{F54BCE23-B8A2-4E41-930A-225F658F417B}"/>
                </a:ext>
              </a:extLst>
            </p:cNvPr>
            <p:cNvSpPr/>
            <p:nvPr/>
          </p:nvSpPr>
          <p:spPr>
            <a:xfrm>
              <a:off x="2666137" y="-367754"/>
              <a:ext cx="1274825" cy="993064"/>
            </a:xfrm>
            <a:custGeom>
              <a:avLst/>
              <a:gdLst/>
              <a:ahLst/>
              <a:cxnLst/>
              <a:rect l="l" t="t" r="r" b="b"/>
              <a:pathLst>
                <a:path w="24224" h="18870" extrusionOk="0">
                  <a:moveTo>
                    <a:pt x="19860" y="0"/>
                  </a:moveTo>
                  <a:cubicBezTo>
                    <a:pt x="11509" y="1338"/>
                    <a:pt x="4015" y="6692"/>
                    <a:pt x="0" y="14052"/>
                  </a:cubicBezTo>
                  <a:cubicBezTo>
                    <a:pt x="1827" y="13704"/>
                    <a:pt x="3495" y="13480"/>
                    <a:pt x="5191" y="13480"/>
                  </a:cubicBezTo>
                  <a:cubicBezTo>
                    <a:pt x="5582" y="13480"/>
                    <a:pt x="5974" y="13492"/>
                    <a:pt x="6370" y="13517"/>
                  </a:cubicBezTo>
                  <a:cubicBezTo>
                    <a:pt x="6933" y="15524"/>
                    <a:pt x="7816" y="17291"/>
                    <a:pt x="8833" y="18870"/>
                  </a:cubicBezTo>
                  <a:cubicBezTo>
                    <a:pt x="10037" y="16515"/>
                    <a:pt x="11938" y="14507"/>
                    <a:pt x="14052" y="12955"/>
                  </a:cubicBezTo>
                  <a:cubicBezTo>
                    <a:pt x="16301" y="11376"/>
                    <a:pt x="18736" y="10278"/>
                    <a:pt x="21413" y="9930"/>
                  </a:cubicBezTo>
                  <a:cubicBezTo>
                    <a:pt x="21761" y="9047"/>
                    <a:pt x="22216" y="8164"/>
                    <a:pt x="22644" y="7254"/>
                  </a:cubicBezTo>
                  <a:cubicBezTo>
                    <a:pt x="23099" y="6370"/>
                    <a:pt x="23554" y="5594"/>
                    <a:pt x="24223" y="4684"/>
                  </a:cubicBezTo>
                  <a:cubicBezTo>
                    <a:pt x="23554" y="3908"/>
                    <a:pt x="22885" y="3025"/>
                    <a:pt x="22216" y="2248"/>
                  </a:cubicBezTo>
                  <a:cubicBezTo>
                    <a:pt x="21547" y="1472"/>
                    <a:pt x="20744" y="803"/>
                    <a:pt x="19860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4;p16">
              <a:extLst>
                <a:ext uri="{FF2B5EF4-FFF2-40B4-BE49-F238E27FC236}">
                  <a16:creationId xmlns:a16="http://schemas.microsoft.com/office/drawing/2014/main" id="{42505E25-3FB4-4B0E-B58B-4812FAB45EFF}"/>
                </a:ext>
              </a:extLst>
            </p:cNvPr>
            <p:cNvSpPr/>
            <p:nvPr/>
          </p:nvSpPr>
          <p:spPr>
            <a:xfrm>
              <a:off x="3940910" y="-384805"/>
              <a:ext cx="1149416" cy="886178"/>
            </a:xfrm>
            <a:custGeom>
              <a:avLst/>
              <a:gdLst/>
              <a:ahLst/>
              <a:cxnLst/>
              <a:rect l="l" t="t" r="r" b="b"/>
              <a:pathLst>
                <a:path w="21841" h="16839" extrusionOk="0">
                  <a:moveTo>
                    <a:pt x="318" y="1"/>
                  </a:moveTo>
                  <a:cubicBezTo>
                    <a:pt x="212" y="1"/>
                    <a:pt x="106" y="2"/>
                    <a:pt x="0" y="3"/>
                  </a:cubicBezTo>
                  <a:cubicBezTo>
                    <a:pt x="669" y="779"/>
                    <a:pt x="1338" y="1796"/>
                    <a:pt x="1874" y="2572"/>
                  </a:cubicBezTo>
                  <a:cubicBezTo>
                    <a:pt x="2222" y="3001"/>
                    <a:pt x="2436" y="3456"/>
                    <a:pt x="2784" y="3911"/>
                  </a:cubicBezTo>
                  <a:cubicBezTo>
                    <a:pt x="2998" y="4339"/>
                    <a:pt x="3212" y="4794"/>
                    <a:pt x="3453" y="5249"/>
                  </a:cubicBezTo>
                  <a:cubicBezTo>
                    <a:pt x="3105" y="5677"/>
                    <a:pt x="2784" y="6025"/>
                    <a:pt x="2436" y="6346"/>
                  </a:cubicBezTo>
                  <a:cubicBezTo>
                    <a:pt x="2115" y="6801"/>
                    <a:pt x="1767" y="7149"/>
                    <a:pt x="1553" y="7578"/>
                  </a:cubicBezTo>
                  <a:cubicBezTo>
                    <a:pt x="991" y="8354"/>
                    <a:pt x="428" y="9157"/>
                    <a:pt x="0" y="10040"/>
                  </a:cubicBezTo>
                  <a:cubicBezTo>
                    <a:pt x="187" y="10033"/>
                    <a:pt x="373" y="10029"/>
                    <a:pt x="559" y="10029"/>
                  </a:cubicBezTo>
                  <a:cubicBezTo>
                    <a:pt x="3048" y="10029"/>
                    <a:pt x="5515" y="10688"/>
                    <a:pt x="7682" y="11833"/>
                  </a:cubicBezTo>
                  <a:cubicBezTo>
                    <a:pt x="10144" y="12931"/>
                    <a:pt x="12259" y="14617"/>
                    <a:pt x="13918" y="16839"/>
                  </a:cubicBezTo>
                  <a:cubicBezTo>
                    <a:pt x="14828" y="16731"/>
                    <a:pt x="15819" y="16624"/>
                    <a:pt x="16836" y="16517"/>
                  </a:cubicBezTo>
                  <a:cubicBezTo>
                    <a:pt x="17826" y="16517"/>
                    <a:pt x="18736" y="16624"/>
                    <a:pt x="19834" y="16731"/>
                  </a:cubicBezTo>
                  <a:cubicBezTo>
                    <a:pt x="20181" y="15848"/>
                    <a:pt x="20610" y="14831"/>
                    <a:pt x="20958" y="13841"/>
                  </a:cubicBezTo>
                  <a:cubicBezTo>
                    <a:pt x="21279" y="12824"/>
                    <a:pt x="21627" y="11833"/>
                    <a:pt x="21841" y="10709"/>
                  </a:cubicBezTo>
                  <a:cubicBezTo>
                    <a:pt x="16794" y="4103"/>
                    <a:pt x="8563" y="1"/>
                    <a:pt x="318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5;p16">
              <a:extLst>
                <a:ext uri="{FF2B5EF4-FFF2-40B4-BE49-F238E27FC236}">
                  <a16:creationId xmlns:a16="http://schemas.microsoft.com/office/drawing/2014/main" id="{DAE02780-CAA1-450F-84CE-485543FA3C63}"/>
                </a:ext>
              </a:extLst>
            </p:cNvPr>
            <p:cNvSpPr/>
            <p:nvPr/>
          </p:nvSpPr>
          <p:spPr>
            <a:xfrm>
              <a:off x="3863443" y="1563367"/>
              <a:ext cx="1302982" cy="950856"/>
            </a:xfrm>
            <a:custGeom>
              <a:avLst/>
              <a:gdLst/>
              <a:ahLst/>
              <a:cxnLst/>
              <a:rect l="l" t="t" r="r" b="b"/>
              <a:pathLst>
                <a:path w="24759" h="18068" extrusionOk="0">
                  <a:moveTo>
                    <a:pt x="16300" y="1"/>
                  </a:moveTo>
                  <a:lnTo>
                    <a:pt x="16059" y="456"/>
                  </a:lnTo>
                  <a:cubicBezTo>
                    <a:pt x="15952" y="563"/>
                    <a:pt x="15845" y="670"/>
                    <a:pt x="15738" y="911"/>
                  </a:cubicBezTo>
                  <a:lnTo>
                    <a:pt x="15176" y="1687"/>
                  </a:lnTo>
                  <a:cubicBezTo>
                    <a:pt x="14962" y="1901"/>
                    <a:pt x="14721" y="2115"/>
                    <a:pt x="14507" y="2463"/>
                  </a:cubicBezTo>
                  <a:lnTo>
                    <a:pt x="13838" y="3132"/>
                  </a:lnTo>
                  <a:lnTo>
                    <a:pt x="13062" y="3802"/>
                  </a:lnTo>
                  <a:cubicBezTo>
                    <a:pt x="12848" y="4016"/>
                    <a:pt x="12607" y="4257"/>
                    <a:pt x="12285" y="4471"/>
                  </a:cubicBezTo>
                  <a:lnTo>
                    <a:pt x="11509" y="5033"/>
                  </a:lnTo>
                  <a:cubicBezTo>
                    <a:pt x="11268" y="5247"/>
                    <a:pt x="10947" y="5461"/>
                    <a:pt x="10706" y="5595"/>
                  </a:cubicBezTo>
                  <a:cubicBezTo>
                    <a:pt x="8378" y="7040"/>
                    <a:pt x="5808" y="7923"/>
                    <a:pt x="3132" y="8138"/>
                  </a:cubicBezTo>
                  <a:cubicBezTo>
                    <a:pt x="2355" y="9824"/>
                    <a:pt x="1338" y="11617"/>
                    <a:pt x="0" y="13169"/>
                  </a:cubicBezTo>
                  <a:cubicBezTo>
                    <a:pt x="1124" y="14829"/>
                    <a:pt x="2463" y="16515"/>
                    <a:pt x="4015" y="18068"/>
                  </a:cubicBezTo>
                  <a:cubicBezTo>
                    <a:pt x="12393" y="17291"/>
                    <a:pt x="20315" y="12500"/>
                    <a:pt x="24758" y="5354"/>
                  </a:cubicBezTo>
                  <a:lnTo>
                    <a:pt x="24758" y="5354"/>
                  </a:lnTo>
                  <a:cubicBezTo>
                    <a:pt x="24223" y="5461"/>
                    <a:pt x="23768" y="5595"/>
                    <a:pt x="23206" y="5595"/>
                  </a:cubicBezTo>
                  <a:cubicBezTo>
                    <a:pt x="22644" y="5595"/>
                    <a:pt x="22082" y="5702"/>
                    <a:pt x="21546" y="5702"/>
                  </a:cubicBezTo>
                  <a:cubicBezTo>
                    <a:pt x="20529" y="5702"/>
                    <a:pt x="19539" y="5702"/>
                    <a:pt x="18415" y="5461"/>
                  </a:cubicBezTo>
                  <a:cubicBezTo>
                    <a:pt x="18201" y="4578"/>
                    <a:pt x="17853" y="3587"/>
                    <a:pt x="17532" y="2677"/>
                  </a:cubicBezTo>
                  <a:cubicBezTo>
                    <a:pt x="17398" y="2249"/>
                    <a:pt x="17184" y="1794"/>
                    <a:pt x="16969" y="1339"/>
                  </a:cubicBezTo>
                  <a:cubicBezTo>
                    <a:pt x="16862" y="911"/>
                    <a:pt x="16514" y="456"/>
                    <a:pt x="16300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37BBB78-A474-4081-9C01-C6987D36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6951"/>
            <a:ext cx="8520600" cy="841800"/>
          </a:xfrm>
        </p:spPr>
        <p:txBody>
          <a:bodyPr/>
          <a:lstStyle/>
          <a:p>
            <a:r>
              <a:rPr lang="pt-PT" dirty="0"/>
              <a:t>Sprint </a:t>
            </a:r>
            <a:r>
              <a:rPr lang="pt-PT" dirty="0" err="1"/>
              <a:t>Planning</a:t>
            </a:r>
            <a:endParaRPr lang="pt-PT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28E74D6-1AA7-4538-8838-B85BCC71CA44}"/>
              </a:ext>
            </a:extLst>
          </p:cNvPr>
          <p:cNvSpPr txBox="1"/>
          <p:nvPr/>
        </p:nvSpPr>
        <p:spPr>
          <a:xfrm>
            <a:off x="4881207" y="3959309"/>
            <a:ext cx="725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Fira Sans Extra Condensed Medium" panose="020B0604020202020204" charset="0"/>
              </a:rPr>
              <a:t>Sprint 5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BD149E3-5171-6652-12E5-730DB3C6C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456" y="1107180"/>
            <a:ext cx="7103844" cy="2852129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FA8C181E-DABC-4D4A-8DE6-BFCD64D89AAF}"/>
              </a:ext>
            </a:extLst>
          </p:cNvPr>
          <p:cNvSpPr/>
          <p:nvPr/>
        </p:nvSpPr>
        <p:spPr>
          <a:xfrm>
            <a:off x="3739965" y="1517300"/>
            <a:ext cx="1726338" cy="2160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5" name="Seta: Curvada Para a Esquerda 14">
            <a:extLst>
              <a:ext uri="{FF2B5EF4-FFF2-40B4-BE49-F238E27FC236}">
                <a16:creationId xmlns:a16="http://schemas.microsoft.com/office/drawing/2014/main" id="{6524AECE-7904-48B2-9C2D-99996C2809CA}"/>
              </a:ext>
            </a:extLst>
          </p:cNvPr>
          <p:cNvSpPr/>
          <p:nvPr/>
        </p:nvSpPr>
        <p:spPr>
          <a:xfrm>
            <a:off x="5347004" y="3259772"/>
            <a:ext cx="383344" cy="699537"/>
          </a:xfrm>
          <a:prstGeom prst="curvedLeftArrow">
            <a:avLst>
              <a:gd name="adj1" fmla="val 47373"/>
              <a:gd name="adj2" fmla="val 50000"/>
              <a:gd name="adj3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7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D0CFF42E-CDA7-45C3-9022-AD2E479B9AD5}"/>
              </a:ext>
            </a:extLst>
          </p:cNvPr>
          <p:cNvGrpSpPr/>
          <p:nvPr/>
        </p:nvGrpSpPr>
        <p:grpSpPr>
          <a:xfrm>
            <a:off x="-1366756" y="-105518"/>
            <a:ext cx="2974074" cy="2899028"/>
            <a:chOff x="2427589" y="-384805"/>
            <a:chExt cx="2974074" cy="2899028"/>
          </a:xfrm>
        </p:grpSpPr>
        <p:sp>
          <p:nvSpPr>
            <p:cNvPr id="7" name="Google Shape;52;p16">
              <a:extLst>
                <a:ext uri="{FF2B5EF4-FFF2-40B4-BE49-F238E27FC236}">
                  <a16:creationId xmlns:a16="http://schemas.microsoft.com/office/drawing/2014/main" id="{20AF99B8-B846-4171-8E85-D5054A29B405}"/>
                </a:ext>
              </a:extLst>
            </p:cNvPr>
            <p:cNvSpPr/>
            <p:nvPr/>
          </p:nvSpPr>
          <p:spPr>
            <a:xfrm>
              <a:off x="2427589" y="465864"/>
              <a:ext cx="746613" cy="1349450"/>
            </a:xfrm>
            <a:custGeom>
              <a:avLst/>
              <a:gdLst/>
              <a:ahLst/>
              <a:cxnLst/>
              <a:rect l="l" t="t" r="r" b="b"/>
              <a:pathLst>
                <a:path w="14187" h="25642" extrusionOk="0">
                  <a:moveTo>
                    <a:pt x="9047" y="1"/>
                  </a:moveTo>
                  <a:cubicBezTo>
                    <a:pt x="8030" y="108"/>
                    <a:pt x="7040" y="348"/>
                    <a:pt x="6023" y="563"/>
                  </a:cubicBezTo>
                  <a:cubicBezTo>
                    <a:pt x="5487" y="670"/>
                    <a:pt x="5032" y="777"/>
                    <a:pt x="4470" y="1018"/>
                  </a:cubicBezTo>
                  <a:cubicBezTo>
                    <a:pt x="3908" y="1125"/>
                    <a:pt x="3480" y="1339"/>
                    <a:pt x="2918" y="1553"/>
                  </a:cubicBezTo>
                  <a:cubicBezTo>
                    <a:pt x="0" y="9476"/>
                    <a:pt x="1124" y="18629"/>
                    <a:pt x="5701" y="25642"/>
                  </a:cubicBezTo>
                  <a:cubicBezTo>
                    <a:pt x="6371" y="23528"/>
                    <a:pt x="7147" y="21627"/>
                    <a:pt x="8271" y="19861"/>
                  </a:cubicBezTo>
                  <a:cubicBezTo>
                    <a:pt x="9783" y="20183"/>
                    <a:pt x="11294" y="20339"/>
                    <a:pt x="12760" y="20339"/>
                  </a:cubicBezTo>
                  <a:cubicBezTo>
                    <a:pt x="13241" y="20339"/>
                    <a:pt x="13717" y="20322"/>
                    <a:pt x="14186" y="20289"/>
                  </a:cubicBezTo>
                  <a:cubicBezTo>
                    <a:pt x="12714" y="18067"/>
                    <a:pt x="11724" y="15498"/>
                    <a:pt x="11510" y="12821"/>
                  </a:cubicBezTo>
                  <a:cubicBezTo>
                    <a:pt x="11269" y="11483"/>
                    <a:pt x="11376" y="10145"/>
                    <a:pt x="11376" y="8806"/>
                  </a:cubicBezTo>
                  <a:cubicBezTo>
                    <a:pt x="11510" y="8485"/>
                    <a:pt x="11510" y="8137"/>
                    <a:pt x="11617" y="7816"/>
                  </a:cubicBezTo>
                  <a:lnTo>
                    <a:pt x="11724" y="7254"/>
                  </a:lnTo>
                  <a:cubicBezTo>
                    <a:pt x="11724" y="7147"/>
                    <a:pt x="11724" y="6906"/>
                    <a:pt x="11831" y="6799"/>
                  </a:cubicBezTo>
                  <a:lnTo>
                    <a:pt x="12045" y="5809"/>
                  </a:lnTo>
                  <a:cubicBezTo>
                    <a:pt x="12045" y="5702"/>
                    <a:pt x="12179" y="5461"/>
                    <a:pt x="12179" y="5354"/>
                  </a:cubicBezTo>
                  <a:lnTo>
                    <a:pt x="12393" y="4899"/>
                  </a:lnTo>
                  <a:cubicBezTo>
                    <a:pt x="12045" y="4577"/>
                    <a:pt x="11724" y="4122"/>
                    <a:pt x="11376" y="3801"/>
                  </a:cubicBezTo>
                  <a:cubicBezTo>
                    <a:pt x="11162" y="3346"/>
                    <a:pt x="10840" y="3025"/>
                    <a:pt x="10599" y="2570"/>
                  </a:cubicBezTo>
                  <a:cubicBezTo>
                    <a:pt x="10037" y="1794"/>
                    <a:pt x="9502" y="884"/>
                    <a:pt x="9047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1;p16">
              <a:extLst>
                <a:ext uri="{FF2B5EF4-FFF2-40B4-BE49-F238E27FC236}">
                  <a16:creationId xmlns:a16="http://schemas.microsoft.com/office/drawing/2014/main" id="{4C8B83B1-295F-495E-804E-F011F64C345A}"/>
                </a:ext>
              </a:extLst>
            </p:cNvPr>
            <p:cNvSpPr/>
            <p:nvPr/>
          </p:nvSpPr>
          <p:spPr>
            <a:xfrm>
              <a:off x="4750831" y="366120"/>
              <a:ext cx="650832" cy="1338189"/>
            </a:xfrm>
            <a:custGeom>
              <a:avLst/>
              <a:gdLst/>
              <a:ahLst/>
              <a:cxnLst/>
              <a:rect l="l" t="t" r="r" b="b"/>
              <a:pathLst>
                <a:path w="12367" h="25428" extrusionOk="0">
                  <a:moveTo>
                    <a:pt x="8806" y="0"/>
                  </a:moveTo>
                  <a:cubicBezTo>
                    <a:pt x="8565" y="562"/>
                    <a:pt x="8351" y="1017"/>
                    <a:pt x="8137" y="1579"/>
                  </a:cubicBezTo>
                  <a:cubicBezTo>
                    <a:pt x="7896" y="2007"/>
                    <a:pt x="7682" y="2462"/>
                    <a:pt x="7468" y="3025"/>
                  </a:cubicBezTo>
                  <a:cubicBezTo>
                    <a:pt x="7227" y="3453"/>
                    <a:pt x="7013" y="3908"/>
                    <a:pt x="6692" y="4363"/>
                  </a:cubicBezTo>
                  <a:cubicBezTo>
                    <a:pt x="6558" y="4577"/>
                    <a:pt x="6451" y="4791"/>
                    <a:pt x="6344" y="5032"/>
                  </a:cubicBezTo>
                  <a:lnTo>
                    <a:pt x="5889" y="5701"/>
                  </a:lnTo>
                  <a:lnTo>
                    <a:pt x="5113" y="5460"/>
                  </a:lnTo>
                  <a:cubicBezTo>
                    <a:pt x="4899" y="5353"/>
                    <a:pt x="4684" y="5353"/>
                    <a:pt x="4444" y="5246"/>
                  </a:cubicBezTo>
                  <a:cubicBezTo>
                    <a:pt x="3881" y="5246"/>
                    <a:pt x="3453" y="5139"/>
                    <a:pt x="2891" y="5032"/>
                  </a:cubicBezTo>
                  <a:cubicBezTo>
                    <a:pt x="2436" y="5032"/>
                    <a:pt x="2008" y="4925"/>
                    <a:pt x="1446" y="4925"/>
                  </a:cubicBezTo>
                  <a:cubicBezTo>
                    <a:pt x="991" y="4791"/>
                    <a:pt x="536" y="4791"/>
                    <a:pt x="0" y="4791"/>
                  </a:cubicBezTo>
                  <a:cubicBezTo>
                    <a:pt x="2677" y="9475"/>
                    <a:pt x="2891" y="15390"/>
                    <a:pt x="777" y="20315"/>
                  </a:cubicBezTo>
                  <a:cubicBezTo>
                    <a:pt x="1339" y="21091"/>
                    <a:pt x="1874" y="21868"/>
                    <a:pt x="2329" y="22751"/>
                  </a:cubicBezTo>
                  <a:cubicBezTo>
                    <a:pt x="2677" y="23206"/>
                    <a:pt x="2891" y="23661"/>
                    <a:pt x="3105" y="24089"/>
                  </a:cubicBezTo>
                  <a:cubicBezTo>
                    <a:pt x="3346" y="24544"/>
                    <a:pt x="3453" y="24999"/>
                    <a:pt x="3667" y="25427"/>
                  </a:cubicBezTo>
                  <a:cubicBezTo>
                    <a:pt x="4229" y="25427"/>
                    <a:pt x="4684" y="25320"/>
                    <a:pt x="5220" y="25320"/>
                  </a:cubicBezTo>
                  <a:cubicBezTo>
                    <a:pt x="5782" y="25213"/>
                    <a:pt x="6344" y="25213"/>
                    <a:pt x="6799" y="25106"/>
                  </a:cubicBezTo>
                  <a:cubicBezTo>
                    <a:pt x="7789" y="24865"/>
                    <a:pt x="8913" y="24651"/>
                    <a:pt x="9904" y="24330"/>
                  </a:cubicBezTo>
                  <a:cubicBezTo>
                    <a:pt x="11590" y="20422"/>
                    <a:pt x="12366" y="16166"/>
                    <a:pt x="12152" y="12045"/>
                  </a:cubicBezTo>
                  <a:lnTo>
                    <a:pt x="12152" y="11268"/>
                  </a:lnTo>
                  <a:lnTo>
                    <a:pt x="12045" y="10492"/>
                  </a:lnTo>
                  <a:lnTo>
                    <a:pt x="11911" y="8940"/>
                  </a:lnTo>
                  <a:cubicBezTo>
                    <a:pt x="11804" y="8378"/>
                    <a:pt x="11697" y="7923"/>
                    <a:pt x="11590" y="7361"/>
                  </a:cubicBezTo>
                  <a:cubicBezTo>
                    <a:pt x="11483" y="6798"/>
                    <a:pt x="11376" y="6370"/>
                    <a:pt x="11135" y="5808"/>
                  </a:cubicBezTo>
                  <a:lnTo>
                    <a:pt x="10707" y="4363"/>
                  </a:lnTo>
                  <a:cubicBezTo>
                    <a:pt x="10573" y="3801"/>
                    <a:pt x="10359" y="3346"/>
                    <a:pt x="10145" y="2917"/>
                  </a:cubicBezTo>
                  <a:cubicBezTo>
                    <a:pt x="9690" y="1900"/>
                    <a:pt x="9368" y="910"/>
                    <a:pt x="8806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;p16">
              <a:extLst>
                <a:ext uri="{FF2B5EF4-FFF2-40B4-BE49-F238E27FC236}">
                  <a16:creationId xmlns:a16="http://schemas.microsoft.com/office/drawing/2014/main" id="{F54BCE23-B8A2-4E41-930A-225F658F417B}"/>
                </a:ext>
              </a:extLst>
            </p:cNvPr>
            <p:cNvSpPr/>
            <p:nvPr/>
          </p:nvSpPr>
          <p:spPr>
            <a:xfrm>
              <a:off x="2666137" y="-367754"/>
              <a:ext cx="1274825" cy="993064"/>
            </a:xfrm>
            <a:custGeom>
              <a:avLst/>
              <a:gdLst/>
              <a:ahLst/>
              <a:cxnLst/>
              <a:rect l="l" t="t" r="r" b="b"/>
              <a:pathLst>
                <a:path w="24224" h="18870" extrusionOk="0">
                  <a:moveTo>
                    <a:pt x="19860" y="0"/>
                  </a:moveTo>
                  <a:cubicBezTo>
                    <a:pt x="11509" y="1338"/>
                    <a:pt x="4015" y="6692"/>
                    <a:pt x="0" y="14052"/>
                  </a:cubicBezTo>
                  <a:cubicBezTo>
                    <a:pt x="1827" y="13704"/>
                    <a:pt x="3495" y="13480"/>
                    <a:pt x="5191" y="13480"/>
                  </a:cubicBezTo>
                  <a:cubicBezTo>
                    <a:pt x="5582" y="13480"/>
                    <a:pt x="5974" y="13492"/>
                    <a:pt x="6370" y="13517"/>
                  </a:cubicBezTo>
                  <a:cubicBezTo>
                    <a:pt x="6933" y="15524"/>
                    <a:pt x="7816" y="17291"/>
                    <a:pt x="8833" y="18870"/>
                  </a:cubicBezTo>
                  <a:cubicBezTo>
                    <a:pt x="10037" y="16515"/>
                    <a:pt x="11938" y="14507"/>
                    <a:pt x="14052" y="12955"/>
                  </a:cubicBezTo>
                  <a:cubicBezTo>
                    <a:pt x="16301" y="11376"/>
                    <a:pt x="18736" y="10278"/>
                    <a:pt x="21413" y="9930"/>
                  </a:cubicBezTo>
                  <a:cubicBezTo>
                    <a:pt x="21761" y="9047"/>
                    <a:pt x="22216" y="8164"/>
                    <a:pt x="22644" y="7254"/>
                  </a:cubicBezTo>
                  <a:cubicBezTo>
                    <a:pt x="23099" y="6370"/>
                    <a:pt x="23554" y="5594"/>
                    <a:pt x="24223" y="4684"/>
                  </a:cubicBezTo>
                  <a:cubicBezTo>
                    <a:pt x="23554" y="3908"/>
                    <a:pt x="22885" y="3025"/>
                    <a:pt x="22216" y="2248"/>
                  </a:cubicBezTo>
                  <a:cubicBezTo>
                    <a:pt x="21547" y="1472"/>
                    <a:pt x="20744" y="803"/>
                    <a:pt x="19860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4;p16">
              <a:extLst>
                <a:ext uri="{FF2B5EF4-FFF2-40B4-BE49-F238E27FC236}">
                  <a16:creationId xmlns:a16="http://schemas.microsoft.com/office/drawing/2014/main" id="{42505E25-3FB4-4B0E-B58B-4812FAB45EFF}"/>
                </a:ext>
              </a:extLst>
            </p:cNvPr>
            <p:cNvSpPr/>
            <p:nvPr/>
          </p:nvSpPr>
          <p:spPr>
            <a:xfrm>
              <a:off x="3940910" y="-384805"/>
              <a:ext cx="1149416" cy="886178"/>
            </a:xfrm>
            <a:custGeom>
              <a:avLst/>
              <a:gdLst/>
              <a:ahLst/>
              <a:cxnLst/>
              <a:rect l="l" t="t" r="r" b="b"/>
              <a:pathLst>
                <a:path w="21841" h="16839" extrusionOk="0">
                  <a:moveTo>
                    <a:pt x="318" y="1"/>
                  </a:moveTo>
                  <a:cubicBezTo>
                    <a:pt x="212" y="1"/>
                    <a:pt x="106" y="2"/>
                    <a:pt x="0" y="3"/>
                  </a:cubicBezTo>
                  <a:cubicBezTo>
                    <a:pt x="669" y="779"/>
                    <a:pt x="1338" y="1796"/>
                    <a:pt x="1874" y="2572"/>
                  </a:cubicBezTo>
                  <a:cubicBezTo>
                    <a:pt x="2222" y="3001"/>
                    <a:pt x="2436" y="3456"/>
                    <a:pt x="2784" y="3911"/>
                  </a:cubicBezTo>
                  <a:cubicBezTo>
                    <a:pt x="2998" y="4339"/>
                    <a:pt x="3212" y="4794"/>
                    <a:pt x="3453" y="5249"/>
                  </a:cubicBezTo>
                  <a:cubicBezTo>
                    <a:pt x="3105" y="5677"/>
                    <a:pt x="2784" y="6025"/>
                    <a:pt x="2436" y="6346"/>
                  </a:cubicBezTo>
                  <a:cubicBezTo>
                    <a:pt x="2115" y="6801"/>
                    <a:pt x="1767" y="7149"/>
                    <a:pt x="1553" y="7578"/>
                  </a:cubicBezTo>
                  <a:cubicBezTo>
                    <a:pt x="991" y="8354"/>
                    <a:pt x="428" y="9157"/>
                    <a:pt x="0" y="10040"/>
                  </a:cubicBezTo>
                  <a:cubicBezTo>
                    <a:pt x="187" y="10033"/>
                    <a:pt x="373" y="10029"/>
                    <a:pt x="559" y="10029"/>
                  </a:cubicBezTo>
                  <a:cubicBezTo>
                    <a:pt x="3048" y="10029"/>
                    <a:pt x="5515" y="10688"/>
                    <a:pt x="7682" y="11833"/>
                  </a:cubicBezTo>
                  <a:cubicBezTo>
                    <a:pt x="10144" y="12931"/>
                    <a:pt x="12259" y="14617"/>
                    <a:pt x="13918" y="16839"/>
                  </a:cubicBezTo>
                  <a:cubicBezTo>
                    <a:pt x="14828" y="16731"/>
                    <a:pt x="15819" y="16624"/>
                    <a:pt x="16836" y="16517"/>
                  </a:cubicBezTo>
                  <a:cubicBezTo>
                    <a:pt x="17826" y="16517"/>
                    <a:pt x="18736" y="16624"/>
                    <a:pt x="19834" y="16731"/>
                  </a:cubicBezTo>
                  <a:cubicBezTo>
                    <a:pt x="20181" y="15848"/>
                    <a:pt x="20610" y="14831"/>
                    <a:pt x="20958" y="13841"/>
                  </a:cubicBezTo>
                  <a:cubicBezTo>
                    <a:pt x="21279" y="12824"/>
                    <a:pt x="21627" y="11833"/>
                    <a:pt x="21841" y="10709"/>
                  </a:cubicBezTo>
                  <a:cubicBezTo>
                    <a:pt x="16794" y="4103"/>
                    <a:pt x="8563" y="1"/>
                    <a:pt x="318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5;p16">
              <a:extLst>
                <a:ext uri="{FF2B5EF4-FFF2-40B4-BE49-F238E27FC236}">
                  <a16:creationId xmlns:a16="http://schemas.microsoft.com/office/drawing/2014/main" id="{DAE02780-CAA1-450F-84CE-485543FA3C63}"/>
                </a:ext>
              </a:extLst>
            </p:cNvPr>
            <p:cNvSpPr/>
            <p:nvPr/>
          </p:nvSpPr>
          <p:spPr>
            <a:xfrm>
              <a:off x="3863443" y="1563367"/>
              <a:ext cx="1302982" cy="950856"/>
            </a:xfrm>
            <a:custGeom>
              <a:avLst/>
              <a:gdLst/>
              <a:ahLst/>
              <a:cxnLst/>
              <a:rect l="l" t="t" r="r" b="b"/>
              <a:pathLst>
                <a:path w="24759" h="18068" extrusionOk="0">
                  <a:moveTo>
                    <a:pt x="16300" y="1"/>
                  </a:moveTo>
                  <a:lnTo>
                    <a:pt x="16059" y="456"/>
                  </a:lnTo>
                  <a:cubicBezTo>
                    <a:pt x="15952" y="563"/>
                    <a:pt x="15845" y="670"/>
                    <a:pt x="15738" y="911"/>
                  </a:cubicBezTo>
                  <a:lnTo>
                    <a:pt x="15176" y="1687"/>
                  </a:lnTo>
                  <a:cubicBezTo>
                    <a:pt x="14962" y="1901"/>
                    <a:pt x="14721" y="2115"/>
                    <a:pt x="14507" y="2463"/>
                  </a:cubicBezTo>
                  <a:lnTo>
                    <a:pt x="13838" y="3132"/>
                  </a:lnTo>
                  <a:lnTo>
                    <a:pt x="13062" y="3802"/>
                  </a:lnTo>
                  <a:cubicBezTo>
                    <a:pt x="12848" y="4016"/>
                    <a:pt x="12607" y="4257"/>
                    <a:pt x="12285" y="4471"/>
                  </a:cubicBezTo>
                  <a:lnTo>
                    <a:pt x="11509" y="5033"/>
                  </a:lnTo>
                  <a:cubicBezTo>
                    <a:pt x="11268" y="5247"/>
                    <a:pt x="10947" y="5461"/>
                    <a:pt x="10706" y="5595"/>
                  </a:cubicBezTo>
                  <a:cubicBezTo>
                    <a:pt x="8378" y="7040"/>
                    <a:pt x="5808" y="7923"/>
                    <a:pt x="3132" y="8138"/>
                  </a:cubicBezTo>
                  <a:cubicBezTo>
                    <a:pt x="2355" y="9824"/>
                    <a:pt x="1338" y="11617"/>
                    <a:pt x="0" y="13169"/>
                  </a:cubicBezTo>
                  <a:cubicBezTo>
                    <a:pt x="1124" y="14829"/>
                    <a:pt x="2463" y="16515"/>
                    <a:pt x="4015" y="18068"/>
                  </a:cubicBezTo>
                  <a:cubicBezTo>
                    <a:pt x="12393" y="17291"/>
                    <a:pt x="20315" y="12500"/>
                    <a:pt x="24758" y="5354"/>
                  </a:cubicBezTo>
                  <a:lnTo>
                    <a:pt x="24758" y="5354"/>
                  </a:lnTo>
                  <a:cubicBezTo>
                    <a:pt x="24223" y="5461"/>
                    <a:pt x="23768" y="5595"/>
                    <a:pt x="23206" y="5595"/>
                  </a:cubicBezTo>
                  <a:cubicBezTo>
                    <a:pt x="22644" y="5595"/>
                    <a:pt x="22082" y="5702"/>
                    <a:pt x="21546" y="5702"/>
                  </a:cubicBezTo>
                  <a:cubicBezTo>
                    <a:pt x="20529" y="5702"/>
                    <a:pt x="19539" y="5702"/>
                    <a:pt x="18415" y="5461"/>
                  </a:cubicBezTo>
                  <a:cubicBezTo>
                    <a:pt x="18201" y="4578"/>
                    <a:pt x="17853" y="3587"/>
                    <a:pt x="17532" y="2677"/>
                  </a:cubicBezTo>
                  <a:cubicBezTo>
                    <a:pt x="17398" y="2249"/>
                    <a:pt x="17184" y="1794"/>
                    <a:pt x="16969" y="1339"/>
                  </a:cubicBezTo>
                  <a:cubicBezTo>
                    <a:pt x="16862" y="911"/>
                    <a:pt x="16514" y="456"/>
                    <a:pt x="16300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37BBB78-A474-4081-9C01-C6987D36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6951"/>
            <a:ext cx="8520600" cy="841800"/>
          </a:xfrm>
        </p:spPr>
        <p:txBody>
          <a:bodyPr/>
          <a:lstStyle/>
          <a:p>
            <a:r>
              <a:rPr lang="pt-PT" dirty="0"/>
              <a:t>Sprint </a:t>
            </a:r>
            <a:r>
              <a:rPr lang="pt-PT" dirty="0" err="1"/>
              <a:t>Planning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28F6713-2360-65DD-F05A-CAAE34D131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891"/>
          <a:stretch/>
        </p:blipFill>
        <p:spPr>
          <a:xfrm>
            <a:off x="2337911" y="1181220"/>
            <a:ext cx="2031177" cy="286181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CD1B42E-FEBE-F482-5A2A-6B1DA3967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901" y="1651225"/>
            <a:ext cx="2671156" cy="162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7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CRUM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3C2A2"/>
      </a:accent1>
      <a:accent2>
        <a:srgbClr val="2B8597"/>
      </a:accent2>
      <a:accent3>
        <a:srgbClr val="4F67A2"/>
      </a:accent3>
      <a:accent4>
        <a:srgbClr val="796295"/>
      </a:accent4>
      <a:accent5>
        <a:srgbClr val="000000"/>
      </a:accent5>
      <a:accent6>
        <a:srgbClr val="FFFFFF"/>
      </a:accent6>
      <a:hlink>
        <a:srgbClr val="4D489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49</Words>
  <Application>Microsoft Office PowerPoint</Application>
  <PresentationFormat>Apresentação no Ecrã (16:9)</PresentationFormat>
  <Paragraphs>14</Paragraphs>
  <Slides>4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9" baseType="lpstr">
      <vt:lpstr>Fira Sans Extra Condensed Medium</vt:lpstr>
      <vt:lpstr>Roboto Mono</vt:lpstr>
      <vt:lpstr>Arial</vt:lpstr>
      <vt:lpstr>Roboto</vt:lpstr>
      <vt:lpstr>SCRUM Infographics by Slidesgo</vt:lpstr>
      <vt:lpstr>Sprint 5: Review + Planning</vt:lpstr>
      <vt:lpstr>Sprint Review</vt:lpstr>
      <vt:lpstr>Sprint Planning</vt:lpstr>
      <vt:lpstr>Sprint 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– Review + Planning</dc:title>
  <dc:creator>user</dc:creator>
  <cp:lastModifiedBy>Mariana Lindo</cp:lastModifiedBy>
  <cp:revision>13</cp:revision>
  <dcterms:modified xsi:type="dcterms:W3CDTF">2022-05-22T16:54:45Z</dcterms:modified>
</cp:coreProperties>
</file>