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80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200"/>
            </a:lvl1pPr>
            <a:lvl2pPr lvl="1" rtl="0">
              <a:spcBef>
                <a:spcPts val="0"/>
              </a:spcBef>
              <a:buSzPct val="100000"/>
              <a:defRPr sz="4200"/>
            </a:lvl2pPr>
            <a:lvl3pPr lvl="2" rtl="0">
              <a:spcBef>
                <a:spcPts val="0"/>
              </a:spcBef>
              <a:buSzPct val="100000"/>
              <a:defRPr sz="4200"/>
            </a:lvl3pPr>
            <a:lvl4pPr lvl="3" rtl="0">
              <a:spcBef>
                <a:spcPts val="0"/>
              </a:spcBef>
              <a:buSzPct val="100000"/>
              <a:defRPr sz="4200"/>
            </a:lvl4pPr>
            <a:lvl5pPr lvl="4" rtl="0">
              <a:spcBef>
                <a:spcPts val="0"/>
              </a:spcBef>
              <a:buSzPct val="100000"/>
              <a:defRPr sz="4200"/>
            </a:lvl5pPr>
            <a:lvl6pPr lvl="5" rtl="0">
              <a:spcBef>
                <a:spcPts val="0"/>
              </a:spcBef>
              <a:buSzPct val="100000"/>
              <a:defRPr sz="4200"/>
            </a:lvl6pPr>
            <a:lvl7pPr lvl="6" rtl="0">
              <a:spcBef>
                <a:spcPts val="0"/>
              </a:spcBef>
              <a:buSzPct val="100000"/>
              <a:defRPr sz="4200"/>
            </a:lvl7pPr>
            <a:lvl8pPr lvl="7" rtl="0">
              <a:spcBef>
                <a:spcPts val="0"/>
              </a:spcBef>
              <a:buSzPct val="100000"/>
              <a:defRPr sz="4200"/>
            </a:lvl8pPr>
            <a:lvl9pPr lvl="8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6000"/>
            </a:lvl1pPr>
            <a:lvl2pPr lvl="1" rtl="0">
              <a:spcBef>
                <a:spcPts val="0"/>
              </a:spcBef>
              <a:buSzPct val="100000"/>
              <a:defRPr sz="6000"/>
            </a:lvl2pPr>
            <a:lvl3pPr lvl="2" rtl="0">
              <a:spcBef>
                <a:spcPts val="0"/>
              </a:spcBef>
              <a:buSzPct val="100000"/>
              <a:defRPr sz="6000"/>
            </a:lvl3pPr>
            <a:lvl4pPr lvl="3" rtl="0">
              <a:spcBef>
                <a:spcPts val="0"/>
              </a:spcBef>
              <a:buSzPct val="100000"/>
              <a:defRPr sz="6000"/>
            </a:lvl4pPr>
            <a:lvl5pPr lvl="4" rtl="0">
              <a:spcBef>
                <a:spcPts val="0"/>
              </a:spcBef>
              <a:buSzPct val="100000"/>
              <a:defRPr sz="6000"/>
            </a:lvl5pPr>
            <a:lvl6pPr lvl="5" rtl="0">
              <a:spcBef>
                <a:spcPts val="0"/>
              </a:spcBef>
              <a:buSzPct val="100000"/>
              <a:defRPr sz="6000"/>
            </a:lvl6pPr>
            <a:lvl7pPr lvl="6" rtl="0">
              <a:spcBef>
                <a:spcPts val="0"/>
              </a:spcBef>
              <a:buSzPct val="100000"/>
              <a:defRPr sz="6000"/>
            </a:lvl7pPr>
            <a:lvl8pPr lvl="7" rtl="0">
              <a:spcBef>
                <a:spcPts val="0"/>
              </a:spcBef>
              <a:buSzPct val="100000"/>
              <a:defRPr sz="6000"/>
            </a:lvl8pPr>
            <a:lvl9pPr lvl="8" rtl="0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‹nº›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t="2626" b="5233"/>
          <a:stretch/>
        </p:blipFill>
        <p:spPr>
          <a:xfrm>
            <a:off x="2457999" y="0"/>
            <a:ext cx="4489849" cy="41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82525" y="4395000"/>
            <a:ext cx="6668400" cy="74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1800" b="1">
                <a:solidFill>
                  <a:srgbClr val="FFFFFF"/>
                </a:solidFill>
              </a:rPr>
              <a:t>Acadêmicas: Evandra Almeida Santos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pt-BR" sz="1800" b="1">
                <a:solidFill>
                  <a:srgbClr val="FFFFFF"/>
                </a:solidFill>
              </a:rPr>
              <a:t>         Mariana Figueiredo da Mota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-125" y="16350"/>
            <a:ext cx="9144000" cy="649800"/>
          </a:xfrm>
          <a:prstGeom prst="rect">
            <a:avLst/>
          </a:prstGeom>
          <a:solidFill>
            <a:srgbClr val="000000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/>
              <a:t>Processo Principal(</a:t>
            </a:r>
            <a:r>
              <a:rPr lang="pt-BR" sz="2400"/>
              <a:t>Diagrama de sequência</a:t>
            </a:r>
            <a:r>
              <a:rPr lang="pt-BR" sz="3600"/>
              <a:t>)</a:t>
            </a:r>
          </a:p>
        </p:txBody>
      </p:sp>
      <p:pic>
        <p:nvPicPr>
          <p:cNvPr id="206" name="Shape 206" descr="sequencia.png"/>
          <p:cNvPicPr preferRelativeResize="0"/>
          <p:nvPr/>
        </p:nvPicPr>
        <p:blipFill rotWithShape="1">
          <a:blip r:embed="rId3">
            <a:alphaModFix/>
          </a:blip>
          <a:srcRect t="51920"/>
          <a:stretch/>
        </p:blipFill>
        <p:spPr>
          <a:xfrm>
            <a:off x="152400" y="777075"/>
            <a:ext cx="8925824" cy="43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/>
              <a:t>Arguição 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8399"/>
            <a:ext cx="9144000" cy="44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/>
              <a:t>Minimundo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471900" y="726800"/>
            <a:ext cx="8222100" cy="413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buSzPct val="100000"/>
              <a:buChar char="➔"/>
            </a:pPr>
            <a:r>
              <a:rPr lang="pt-BR" sz="1900" dirty="0"/>
              <a:t>Objetivo 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pt-BR" sz="1900" dirty="0"/>
              <a:t>	Sistema e para auxiliar a loja </a:t>
            </a:r>
            <a:r>
              <a:rPr lang="pt-BR" sz="1900" dirty="0" err="1"/>
              <a:t>Lamendz</a:t>
            </a:r>
            <a:r>
              <a:rPr lang="pt-BR" sz="1900" dirty="0"/>
              <a:t> </a:t>
            </a:r>
            <a:r>
              <a:rPr lang="pt-BR" sz="1900" dirty="0" err="1"/>
              <a:t>Store</a:t>
            </a:r>
            <a:r>
              <a:rPr lang="pt-BR" sz="1900" dirty="0"/>
              <a:t>, terá que atender os seguintes pontos: </a:t>
            </a:r>
          </a:p>
          <a:p>
            <a:pPr marL="457200" lvl="0" indent="-349250" algn="just" rtl="0">
              <a:spcBef>
                <a:spcPts val="0"/>
              </a:spcBef>
              <a:buSzPct val="100000"/>
              <a:buChar char="●"/>
            </a:pPr>
            <a:r>
              <a:rPr lang="pt-BR" sz="1900" dirty="0"/>
              <a:t>Gerenciamento de Funcionários.</a:t>
            </a:r>
          </a:p>
          <a:p>
            <a:pPr marL="457200" lvl="0" indent="-349250" algn="just" rtl="0">
              <a:spcBef>
                <a:spcPts val="0"/>
              </a:spcBef>
              <a:buSzPct val="100000"/>
              <a:buChar char="●"/>
            </a:pPr>
            <a:r>
              <a:rPr lang="pt-BR" sz="1900" dirty="0"/>
              <a:t>Gerenciamento de Clientes.</a:t>
            </a:r>
          </a:p>
          <a:p>
            <a:pPr marL="457200" lvl="0" indent="-349250" algn="just">
              <a:buChar char="●"/>
            </a:pPr>
            <a:r>
              <a:rPr lang="pt-BR" sz="1900" dirty="0"/>
              <a:t>Gerenciamento de Produtos.</a:t>
            </a:r>
          </a:p>
          <a:p>
            <a:pPr marL="457200" lvl="0" indent="-349250" algn="just">
              <a:buChar char="●"/>
            </a:pPr>
            <a:r>
              <a:rPr lang="pt-BR" sz="1900" dirty="0"/>
              <a:t>Gerenciamento de Fornecedores.</a:t>
            </a:r>
          </a:p>
          <a:p>
            <a:pPr marL="457200" lvl="0" indent="-349250" algn="just">
              <a:buChar char="●"/>
            </a:pPr>
            <a:r>
              <a:rPr lang="pt-BR" sz="1900" dirty="0"/>
              <a:t>Gerenciamento vendas.</a:t>
            </a:r>
          </a:p>
          <a:p>
            <a:pPr lvl="0" algn="just">
              <a:spcBef>
                <a:spcPts val="0"/>
              </a:spcBef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BR" sz="3600" dirty="0"/>
              <a:t>Funcionalidades</a:t>
            </a:r>
            <a:r>
              <a:rPr lang="pt-BR" sz="4800" dirty="0"/>
              <a:t> </a:t>
            </a:r>
            <a:r>
              <a:rPr lang="pt-BR" sz="2400" dirty="0">
                <a:solidFill>
                  <a:srgbClr val="FFFFFF"/>
                </a:solidFill>
              </a:rPr>
              <a:t>(Diagrama de Contexto)</a:t>
            </a:r>
            <a:endParaRPr lang="pt-BR" sz="4800" dirty="0"/>
          </a:p>
        </p:txBody>
      </p:sp>
      <p:pic>
        <p:nvPicPr>
          <p:cNvPr id="80" name="Shape 80" descr="caso nivel 1.png"/>
          <p:cNvPicPr preferRelativeResize="0"/>
          <p:nvPr/>
        </p:nvPicPr>
        <p:blipFill rotWithShape="1">
          <a:blip r:embed="rId3">
            <a:alphaModFix/>
          </a:blip>
          <a:srcRect b="73850"/>
          <a:stretch/>
        </p:blipFill>
        <p:spPr>
          <a:xfrm>
            <a:off x="98250" y="727725"/>
            <a:ext cx="8967624" cy="441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BR" sz="3600" dirty="0"/>
              <a:t>Funcionalidades</a:t>
            </a:r>
            <a:r>
              <a:rPr lang="pt-BR" sz="4800" dirty="0"/>
              <a:t> </a:t>
            </a:r>
            <a:r>
              <a:rPr lang="pt-BR" sz="2400" dirty="0"/>
              <a:t>(Diagrama de Contexto)</a:t>
            </a:r>
          </a:p>
        </p:txBody>
      </p:sp>
      <p:pic>
        <p:nvPicPr>
          <p:cNvPr id="86" name="Shape 86" descr="caso nivel 1.png"/>
          <p:cNvPicPr preferRelativeResize="0"/>
          <p:nvPr/>
        </p:nvPicPr>
        <p:blipFill rotWithShape="1">
          <a:blip r:embed="rId3">
            <a:alphaModFix/>
          </a:blip>
          <a:srcRect t="26444" b="52217"/>
          <a:stretch/>
        </p:blipFill>
        <p:spPr>
          <a:xfrm>
            <a:off x="98250" y="690725"/>
            <a:ext cx="8967626" cy="43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sz="3600" dirty="0"/>
              <a:t>Funcionalidades </a:t>
            </a:r>
            <a:r>
              <a:rPr lang="pt-BR" sz="2400" dirty="0"/>
              <a:t>(Diagrama de Contexto)</a:t>
            </a:r>
          </a:p>
        </p:txBody>
      </p:sp>
      <p:pic>
        <p:nvPicPr>
          <p:cNvPr id="92" name="Shape 92" descr="caso nivel 1.png"/>
          <p:cNvPicPr preferRelativeResize="0"/>
          <p:nvPr/>
        </p:nvPicPr>
        <p:blipFill rotWithShape="1">
          <a:blip r:embed="rId3">
            <a:alphaModFix/>
          </a:blip>
          <a:srcRect t="47196" b="22695"/>
          <a:stretch/>
        </p:blipFill>
        <p:spPr>
          <a:xfrm>
            <a:off x="0" y="703075"/>
            <a:ext cx="9143999" cy="43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/>
              <a:t>Arquitetura</a:t>
            </a:r>
            <a:r>
              <a:rPr lang="pt-BR" sz="4800"/>
              <a:t> </a:t>
            </a:r>
          </a:p>
        </p:txBody>
      </p:sp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l="30346" t="27031" r="29719" b="18013"/>
          <a:stretch/>
        </p:blipFill>
        <p:spPr>
          <a:xfrm>
            <a:off x="27750" y="703075"/>
            <a:ext cx="8967626" cy="444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/>
              <a:t>Entidades (</a:t>
            </a:r>
            <a:r>
              <a:rPr lang="pt-BR" sz="2400"/>
              <a:t>Diagrama de classe</a:t>
            </a:r>
            <a:r>
              <a:rPr lang="pt-BR" sz="3600"/>
              <a:t>)</a:t>
            </a:r>
          </a:p>
        </p:txBody>
      </p:sp>
      <p:pic>
        <p:nvPicPr>
          <p:cNvPr id="104" name="Shape 104" descr="classe.png"/>
          <p:cNvPicPr preferRelativeResize="0"/>
          <p:nvPr/>
        </p:nvPicPr>
        <p:blipFill rotWithShape="1">
          <a:blip r:embed="rId3">
            <a:alphaModFix/>
          </a:blip>
          <a:srcRect b="42346"/>
          <a:stretch/>
        </p:blipFill>
        <p:spPr>
          <a:xfrm>
            <a:off x="152400" y="690725"/>
            <a:ext cx="8901150" cy="4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/>
              <a:t>Entidades</a:t>
            </a:r>
            <a:r>
              <a:rPr lang="pt-BR"/>
              <a:t> </a:t>
            </a:r>
          </a:p>
        </p:txBody>
      </p:sp>
      <p:pic>
        <p:nvPicPr>
          <p:cNvPr id="110" name="Shape 110" descr="classe.png"/>
          <p:cNvPicPr preferRelativeResize="0"/>
          <p:nvPr/>
        </p:nvPicPr>
        <p:blipFill rotWithShape="1">
          <a:blip r:embed="rId3">
            <a:alphaModFix/>
          </a:blip>
          <a:srcRect t="58303"/>
          <a:stretch/>
        </p:blipFill>
        <p:spPr>
          <a:xfrm>
            <a:off x="296024" y="875750"/>
            <a:ext cx="8424475" cy="40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600"/>
              <a:t>Processo Principal(</a:t>
            </a:r>
            <a:r>
              <a:rPr lang="pt-BR" sz="2400"/>
              <a:t>Diagrama de Sequência</a:t>
            </a:r>
            <a:r>
              <a:rPr lang="pt-BR" sz="3600"/>
              <a:t>)</a:t>
            </a:r>
          </a:p>
        </p:txBody>
      </p:sp>
      <p:pic>
        <p:nvPicPr>
          <p:cNvPr id="200" name="Shape 200" descr="sequencia.png"/>
          <p:cNvPicPr preferRelativeResize="0"/>
          <p:nvPr/>
        </p:nvPicPr>
        <p:blipFill rotWithShape="1">
          <a:blip r:embed="rId3">
            <a:alphaModFix/>
          </a:blip>
          <a:srcRect b="47542"/>
          <a:stretch/>
        </p:blipFill>
        <p:spPr>
          <a:xfrm>
            <a:off x="152400" y="771450"/>
            <a:ext cx="8826599" cy="41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</Words>
  <Application>Microsoft Office PowerPoint</Application>
  <PresentationFormat>Apresentação na tela (16:9)</PresentationFormat>
  <Paragraphs>19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Roboto</vt:lpstr>
      <vt:lpstr>material</vt:lpstr>
      <vt:lpstr>Apresentação do PowerPoint</vt:lpstr>
      <vt:lpstr>Minimundo</vt:lpstr>
      <vt:lpstr>Funcionalidades (Diagrama de Contexto)</vt:lpstr>
      <vt:lpstr>Funcionalidades (Diagrama de Contexto)</vt:lpstr>
      <vt:lpstr>Funcionalidades (Diagrama de Contexto)</vt:lpstr>
      <vt:lpstr>Arquitetura </vt:lpstr>
      <vt:lpstr>Entidades (Diagrama de classe)</vt:lpstr>
      <vt:lpstr>Entidades </vt:lpstr>
      <vt:lpstr>Processo Principal(Diagrama de Sequência)</vt:lpstr>
      <vt:lpstr>Processo Principal(Diagrama de sequência)</vt:lpstr>
      <vt:lpstr>Arguição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Mary Figueiredo</cp:lastModifiedBy>
  <cp:revision>3</cp:revision>
  <dcterms:modified xsi:type="dcterms:W3CDTF">2017-03-13T13:14:32Z</dcterms:modified>
</cp:coreProperties>
</file>