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23D"/>
    <a:srgbClr val="F3E8E2"/>
    <a:srgbClr val="D49393"/>
    <a:srgbClr val="DBB7B7"/>
    <a:srgbClr val="CA9F7D"/>
    <a:srgbClr val="FFFFFF"/>
    <a:srgbClr val="895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A0454-AE8C-4BA5-BC0F-98469E6C3B7B}" v="12" dt="2023-05-26T15:04:26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Nascimento de Oliveira" userId="45858669d47bb65d" providerId="LiveId" clId="{029A0454-AE8C-4BA5-BC0F-98469E6C3B7B}"/>
    <pc:docChg chg="undo custSel addSld delSld modSld">
      <pc:chgData name="Mariana Nascimento de Oliveira" userId="45858669d47bb65d" providerId="LiveId" clId="{029A0454-AE8C-4BA5-BC0F-98469E6C3B7B}" dt="2023-05-26T15:05:56.594" v="393" actId="1076"/>
      <pc:docMkLst>
        <pc:docMk/>
      </pc:docMkLst>
      <pc:sldChg chg="addSp delSp modSp mod">
        <pc:chgData name="Mariana Nascimento de Oliveira" userId="45858669d47bb65d" providerId="LiveId" clId="{029A0454-AE8C-4BA5-BC0F-98469E6C3B7B}" dt="2023-05-26T14:52:45.397" v="271"/>
        <pc:sldMkLst>
          <pc:docMk/>
          <pc:sldMk cId="887670475" sldId="257"/>
        </pc:sldMkLst>
        <pc:spChg chg="add del mod">
          <ac:chgData name="Mariana Nascimento de Oliveira" userId="45858669d47bb65d" providerId="LiveId" clId="{029A0454-AE8C-4BA5-BC0F-98469E6C3B7B}" dt="2023-05-26T14:50:46.782" v="245" actId="478"/>
          <ac:spMkLst>
            <pc:docMk/>
            <pc:sldMk cId="887670475" sldId="257"/>
            <ac:spMk id="2" creationId="{F043F2FE-A05F-53F2-6B1C-A5437870DD6C}"/>
          </ac:spMkLst>
        </pc:spChg>
        <pc:spChg chg="mod">
          <ac:chgData name="Mariana Nascimento de Oliveira" userId="45858669d47bb65d" providerId="LiveId" clId="{029A0454-AE8C-4BA5-BC0F-98469E6C3B7B}" dt="2023-05-26T14:52:37.970" v="269" actId="1076"/>
          <ac:spMkLst>
            <pc:docMk/>
            <pc:sldMk cId="887670475" sldId="257"/>
            <ac:spMk id="3" creationId="{8BB445AF-D9C5-4833-B1F2-266F8C0E8C50}"/>
          </ac:spMkLst>
        </pc:spChg>
        <pc:spChg chg="mod">
          <ac:chgData name="Mariana Nascimento de Oliveira" userId="45858669d47bb65d" providerId="LiveId" clId="{029A0454-AE8C-4BA5-BC0F-98469E6C3B7B}" dt="2023-05-26T14:52:45.397" v="271"/>
          <ac:spMkLst>
            <pc:docMk/>
            <pc:sldMk cId="887670475" sldId="257"/>
            <ac:spMk id="5" creationId="{2754F7F2-B7AD-E74C-7164-FE6C431F27B8}"/>
          </ac:spMkLst>
        </pc:spChg>
        <pc:spChg chg="add mod">
          <ac:chgData name="Mariana Nascimento de Oliveira" userId="45858669d47bb65d" providerId="LiveId" clId="{029A0454-AE8C-4BA5-BC0F-98469E6C3B7B}" dt="2023-05-26T14:52:10.502" v="264" actId="14100"/>
          <ac:spMkLst>
            <pc:docMk/>
            <pc:sldMk cId="887670475" sldId="257"/>
            <ac:spMk id="7" creationId="{A017AF69-4098-83F6-89B2-0C4148DA97F7}"/>
          </ac:spMkLst>
        </pc:spChg>
        <pc:picChg chg="add mod">
          <ac:chgData name="Mariana Nascimento de Oliveira" userId="45858669d47bb65d" providerId="LiveId" clId="{029A0454-AE8C-4BA5-BC0F-98469E6C3B7B}" dt="2023-05-26T14:52:24.531" v="267" actId="1076"/>
          <ac:picMkLst>
            <pc:docMk/>
            <pc:sldMk cId="887670475" sldId="257"/>
            <ac:picMk id="6" creationId="{3C9D9EE4-1B1E-B326-CC72-A3739A8FE4ED}"/>
          </ac:picMkLst>
        </pc:picChg>
      </pc:sldChg>
      <pc:sldChg chg="new del">
        <pc:chgData name="Mariana Nascimento de Oliveira" userId="45858669d47bb65d" providerId="LiveId" clId="{029A0454-AE8C-4BA5-BC0F-98469E6C3B7B}" dt="2023-05-26T14:28:15.479" v="36" actId="47"/>
        <pc:sldMkLst>
          <pc:docMk/>
          <pc:sldMk cId="240719761" sldId="258"/>
        </pc:sldMkLst>
      </pc:sldChg>
      <pc:sldChg chg="addSp delSp modSp new mod">
        <pc:chgData name="Mariana Nascimento de Oliveira" userId="45858669d47bb65d" providerId="LiveId" clId="{029A0454-AE8C-4BA5-BC0F-98469E6C3B7B}" dt="2023-05-26T15:05:56.594" v="393" actId="1076"/>
        <pc:sldMkLst>
          <pc:docMk/>
          <pc:sldMk cId="2972246656" sldId="258"/>
        </pc:sldMkLst>
        <pc:spChg chg="del">
          <ac:chgData name="Mariana Nascimento de Oliveira" userId="45858669d47bb65d" providerId="LiveId" clId="{029A0454-AE8C-4BA5-BC0F-98469E6C3B7B}" dt="2023-05-26T14:28:49.192" v="39" actId="478"/>
          <ac:spMkLst>
            <pc:docMk/>
            <pc:sldMk cId="2972246656" sldId="258"/>
            <ac:spMk id="2" creationId="{73DB50AF-A384-86E8-954D-6F3C91B24816}"/>
          </ac:spMkLst>
        </pc:spChg>
        <pc:spChg chg="del">
          <ac:chgData name="Mariana Nascimento de Oliveira" userId="45858669d47bb65d" providerId="LiveId" clId="{029A0454-AE8C-4BA5-BC0F-98469E6C3B7B}" dt="2023-05-26T14:28:42.269" v="38" actId="478"/>
          <ac:spMkLst>
            <pc:docMk/>
            <pc:sldMk cId="2972246656" sldId="258"/>
            <ac:spMk id="3" creationId="{D9AF9325-1269-BB0C-82BC-F661760AC102}"/>
          </ac:spMkLst>
        </pc:spChg>
        <pc:spChg chg="add mod">
          <ac:chgData name="Mariana Nascimento de Oliveira" userId="45858669d47bb65d" providerId="LiveId" clId="{029A0454-AE8C-4BA5-BC0F-98469E6C3B7B}" dt="2023-05-26T15:05:51.614" v="392" actId="1076"/>
          <ac:spMkLst>
            <pc:docMk/>
            <pc:sldMk cId="2972246656" sldId="258"/>
            <ac:spMk id="4" creationId="{F9F638BF-DF50-B555-ED7D-F5B1825E424F}"/>
          </ac:spMkLst>
        </pc:spChg>
        <pc:spChg chg="add mod">
          <ac:chgData name="Mariana Nascimento de Oliveira" userId="45858669d47bb65d" providerId="LiveId" clId="{029A0454-AE8C-4BA5-BC0F-98469E6C3B7B}" dt="2023-05-26T15:05:56.594" v="393" actId="1076"/>
          <ac:spMkLst>
            <pc:docMk/>
            <pc:sldMk cId="2972246656" sldId="258"/>
            <ac:spMk id="5" creationId="{C6272D26-B3A8-8248-6F3F-31ADF3924316}"/>
          </ac:spMkLst>
        </pc:spChg>
        <pc:spChg chg="add mod">
          <ac:chgData name="Mariana Nascimento de Oliveira" userId="45858669d47bb65d" providerId="LiveId" clId="{029A0454-AE8C-4BA5-BC0F-98469E6C3B7B}" dt="2023-05-26T15:05:46.628" v="390" actId="1076"/>
          <ac:spMkLst>
            <pc:docMk/>
            <pc:sldMk cId="2972246656" sldId="258"/>
            <ac:spMk id="6" creationId="{5A3A6FA2-807E-3F62-06E7-D3C078B85750}"/>
          </ac:spMkLst>
        </pc:spChg>
      </pc:sldChg>
      <pc:sldChg chg="addSp delSp modSp new del mod setBg">
        <pc:chgData name="Mariana Nascimento de Oliveira" userId="45858669d47bb65d" providerId="LiveId" clId="{029A0454-AE8C-4BA5-BC0F-98469E6C3B7B}" dt="2023-05-26T15:04:28.385" v="337" actId="47"/>
        <pc:sldMkLst>
          <pc:docMk/>
          <pc:sldMk cId="4012630066" sldId="259"/>
        </pc:sldMkLst>
        <pc:spChg chg="del mod">
          <ac:chgData name="Mariana Nascimento de Oliveira" userId="45858669d47bb65d" providerId="LiveId" clId="{029A0454-AE8C-4BA5-BC0F-98469E6C3B7B}" dt="2023-05-26T15:04:24.625" v="335" actId="21"/>
          <ac:spMkLst>
            <pc:docMk/>
            <pc:sldMk cId="4012630066" sldId="259"/>
            <ac:spMk id="2" creationId="{787D3F3A-99F6-D2FD-2C5A-5C3F25C16AEB}"/>
          </ac:spMkLst>
        </pc:spChg>
        <pc:spChg chg="del mod">
          <ac:chgData name="Mariana Nascimento de Oliveira" userId="45858669d47bb65d" providerId="LiveId" clId="{029A0454-AE8C-4BA5-BC0F-98469E6C3B7B}" dt="2023-05-26T15:04:24.625" v="335" actId="21"/>
          <ac:spMkLst>
            <pc:docMk/>
            <pc:sldMk cId="4012630066" sldId="259"/>
            <ac:spMk id="3" creationId="{66117BF1-9F28-7D70-45D9-F16D787C6575}"/>
          </ac:spMkLst>
        </pc:spChg>
        <pc:spChg chg="add mod">
          <ac:chgData name="Mariana Nascimento de Oliveira" userId="45858669d47bb65d" providerId="LiveId" clId="{029A0454-AE8C-4BA5-BC0F-98469E6C3B7B}" dt="2023-05-26T15:04:24.625" v="335" actId="21"/>
          <ac:spMkLst>
            <pc:docMk/>
            <pc:sldMk cId="4012630066" sldId="259"/>
            <ac:spMk id="5" creationId="{21EDC79E-62CF-17A5-1791-6F561DA9AE3E}"/>
          </ac:spMkLst>
        </pc:spChg>
        <pc:spChg chg="add mod">
          <ac:chgData name="Mariana Nascimento de Oliveira" userId="45858669d47bb65d" providerId="LiveId" clId="{029A0454-AE8C-4BA5-BC0F-98469E6C3B7B}" dt="2023-05-26T15:04:24.625" v="335" actId="21"/>
          <ac:spMkLst>
            <pc:docMk/>
            <pc:sldMk cId="4012630066" sldId="259"/>
            <ac:spMk id="7" creationId="{818BC5DF-5CD1-FFE3-20F1-92E4931993A2}"/>
          </ac:spMkLst>
        </pc:spChg>
      </pc:sldChg>
      <pc:sldChg chg="delSp modSp new mod">
        <pc:chgData name="Mariana Nascimento de Oliveira" userId="45858669d47bb65d" providerId="LiveId" clId="{029A0454-AE8C-4BA5-BC0F-98469E6C3B7B}" dt="2023-05-26T15:03:20.518" v="332" actId="207"/>
        <pc:sldMkLst>
          <pc:docMk/>
          <pc:sldMk cId="4253547751" sldId="260"/>
        </pc:sldMkLst>
        <pc:spChg chg="del">
          <ac:chgData name="Mariana Nascimento de Oliveira" userId="45858669d47bb65d" providerId="LiveId" clId="{029A0454-AE8C-4BA5-BC0F-98469E6C3B7B}" dt="2023-05-26T15:01:33.770" v="319" actId="478"/>
          <ac:spMkLst>
            <pc:docMk/>
            <pc:sldMk cId="4253547751" sldId="260"/>
            <ac:spMk id="2" creationId="{03405B1F-4921-99A0-2F8E-1F56CB379A79}"/>
          </ac:spMkLst>
        </pc:spChg>
        <pc:spChg chg="mod">
          <ac:chgData name="Mariana Nascimento de Oliveira" userId="45858669d47bb65d" providerId="LiveId" clId="{029A0454-AE8C-4BA5-BC0F-98469E6C3B7B}" dt="2023-05-26T15:03:20.518" v="332" actId="207"/>
          <ac:spMkLst>
            <pc:docMk/>
            <pc:sldMk cId="4253547751" sldId="260"/>
            <ac:spMk id="3" creationId="{3ACC503C-8C9F-A471-F001-8D61F660A6AE}"/>
          </ac:spMkLst>
        </pc:spChg>
      </pc:sldChg>
      <pc:sldChg chg="addSp delSp modSp new mod">
        <pc:chgData name="Mariana Nascimento de Oliveira" userId="45858669d47bb65d" providerId="LiveId" clId="{029A0454-AE8C-4BA5-BC0F-98469E6C3B7B}" dt="2023-05-26T14:52:58.533" v="274" actId="1076"/>
        <pc:sldMkLst>
          <pc:docMk/>
          <pc:sldMk cId="447003606" sldId="261"/>
        </pc:sldMkLst>
        <pc:spChg chg="del">
          <ac:chgData name="Mariana Nascimento de Oliveira" userId="45858669d47bb65d" providerId="LiveId" clId="{029A0454-AE8C-4BA5-BC0F-98469E6C3B7B}" dt="2023-05-26T14:45:41.896" v="185" actId="478"/>
          <ac:spMkLst>
            <pc:docMk/>
            <pc:sldMk cId="447003606" sldId="261"/>
            <ac:spMk id="2" creationId="{7759BF21-E9C6-FD21-974D-C32552328758}"/>
          </ac:spMkLst>
        </pc:spChg>
        <pc:spChg chg="del">
          <ac:chgData name="Mariana Nascimento de Oliveira" userId="45858669d47bb65d" providerId="LiveId" clId="{029A0454-AE8C-4BA5-BC0F-98469E6C3B7B}" dt="2023-05-26T14:45:39.861" v="184" actId="478"/>
          <ac:spMkLst>
            <pc:docMk/>
            <pc:sldMk cId="447003606" sldId="261"/>
            <ac:spMk id="3" creationId="{6268F5C3-6BEC-57C7-8CA5-4F933F291EB0}"/>
          </ac:spMkLst>
        </pc:spChg>
        <pc:spChg chg="add mod">
          <ac:chgData name="Mariana Nascimento de Oliveira" userId="45858669d47bb65d" providerId="LiveId" clId="{029A0454-AE8C-4BA5-BC0F-98469E6C3B7B}" dt="2023-05-26T14:52:54.705" v="273" actId="1076"/>
          <ac:spMkLst>
            <pc:docMk/>
            <pc:sldMk cId="447003606" sldId="261"/>
            <ac:spMk id="4" creationId="{23E4FBC4-A096-597A-9704-6F4C7A490F1E}"/>
          </ac:spMkLst>
        </pc:spChg>
        <pc:spChg chg="add mod">
          <ac:chgData name="Mariana Nascimento de Oliveira" userId="45858669d47bb65d" providerId="LiveId" clId="{029A0454-AE8C-4BA5-BC0F-98469E6C3B7B}" dt="2023-05-26T14:52:58.533" v="274" actId="1076"/>
          <ac:spMkLst>
            <pc:docMk/>
            <pc:sldMk cId="447003606" sldId="261"/>
            <ac:spMk id="5" creationId="{5F5420EF-894C-D6B0-409C-2B0F86D5E1E7}"/>
          </ac:spMkLst>
        </pc:spChg>
        <pc:picChg chg="add mod">
          <ac:chgData name="Mariana Nascimento de Oliveira" userId="45858669d47bb65d" providerId="LiveId" clId="{029A0454-AE8C-4BA5-BC0F-98469E6C3B7B}" dt="2023-05-26T14:49:00.311" v="230" actId="1076"/>
          <ac:picMkLst>
            <pc:docMk/>
            <pc:sldMk cId="447003606" sldId="261"/>
            <ac:picMk id="7" creationId="{50E839CF-558D-E55C-6C50-7136668C88AA}"/>
          </ac:picMkLst>
        </pc:picChg>
      </pc:sldChg>
      <pc:sldChg chg="delSp new del mod">
        <pc:chgData name="Mariana Nascimento de Oliveira" userId="45858669d47bb65d" providerId="LiveId" clId="{029A0454-AE8C-4BA5-BC0F-98469E6C3B7B}" dt="2023-05-26T14:57:37.713" v="279" actId="47"/>
        <pc:sldMkLst>
          <pc:docMk/>
          <pc:sldMk cId="2416291677" sldId="262"/>
        </pc:sldMkLst>
        <pc:spChg chg="del">
          <ac:chgData name="Mariana Nascimento de Oliveira" userId="45858669d47bb65d" providerId="LiveId" clId="{029A0454-AE8C-4BA5-BC0F-98469E6C3B7B}" dt="2023-05-26T14:57:25.803" v="277" actId="478"/>
          <ac:spMkLst>
            <pc:docMk/>
            <pc:sldMk cId="2416291677" sldId="262"/>
            <ac:spMk id="2" creationId="{93CB4FA2-7CFB-D105-F171-F22C1CDA8D98}"/>
          </ac:spMkLst>
        </pc:spChg>
        <pc:spChg chg="del">
          <ac:chgData name="Mariana Nascimento de Oliveira" userId="45858669d47bb65d" providerId="LiveId" clId="{029A0454-AE8C-4BA5-BC0F-98469E6C3B7B}" dt="2023-05-26T14:57:24.039" v="276" actId="478"/>
          <ac:spMkLst>
            <pc:docMk/>
            <pc:sldMk cId="2416291677" sldId="262"/>
            <ac:spMk id="3" creationId="{D2328147-D1A2-C53D-6609-76868135AD1F}"/>
          </ac:spMkLst>
        </pc:spChg>
      </pc:sldChg>
      <pc:sldChg chg="addSp delSp modSp add mod">
        <pc:chgData name="Mariana Nascimento de Oliveira" userId="45858669d47bb65d" providerId="LiveId" clId="{029A0454-AE8C-4BA5-BC0F-98469E6C3B7B}" dt="2023-05-26T15:02:17.907" v="330" actId="1076"/>
        <pc:sldMkLst>
          <pc:docMk/>
          <pc:sldMk cId="3007965309" sldId="263"/>
        </pc:sldMkLst>
        <pc:spChg chg="mod">
          <ac:chgData name="Mariana Nascimento de Oliveira" userId="45858669d47bb65d" providerId="LiveId" clId="{029A0454-AE8C-4BA5-BC0F-98469E6C3B7B}" dt="2023-05-26T14:59:45.156" v="317" actId="207"/>
          <ac:spMkLst>
            <pc:docMk/>
            <pc:sldMk cId="3007965309" sldId="263"/>
            <ac:spMk id="4" creationId="{23E4FBC4-A096-597A-9704-6F4C7A490F1E}"/>
          </ac:spMkLst>
        </pc:spChg>
        <pc:spChg chg="mod">
          <ac:chgData name="Mariana Nascimento de Oliveira" userId="45858669d47bb65d" providerId="LiveId" clId="{029A0454-AE8C-4BA5-BC0F-98469E6C3B7B}" dt="2023-05-26T15:02:12.583" v="328" actId="1076"/>
          <ac:spMkLst>
            <pc:docMk/>
            <pc:sldMk cId="3007965309" sldId="263"/>
            <ac:spMk id="5" creationId="{5F5420EF-894C-D6B0-409C-2B0F86D5E1E7}"/>
          </ac:spMkLst>
        </pc:spChg>
        <pc:picChg chg="add mod">
          <ac:chgData name="Mariana Nascimento de Oliveira" userId="45858669d47bb65d" providerId="LiveId" clId="{029A0454-AE8C-4BA5-BC0F-98469E6C3B7B}" dt="2023-05-26T15:02:17.907" v="330" actId="1076"/>
          <ac:picMkLst>
            <pc:docMk/>
            <pc:sldMk cId="3007965309" sldId="263"/>
            <ac:picMk id="3" creationId="{702B0A02-AB7E-74C8-296A-9A88AFE443CA}"/>
          </ac:picMkLst>
        </pc:picChg>
        <pc:picChg chg="del">
          <ac:chgData name="Mariana Nascimento de Oliveira" userId="45858669d47bb65d" providerId="LiveId" clId="{029A0454-AE8C-4BA5-BC0F-98469E6C3B7B}" dt="2023-05-26T14:58:08.963" v="303" actId="478"/>
          <ac:picMkLst>
            <pc:docMk/>
            <pc:sldMk cId="3007965309" sldId="263"/>
            <ac:picMk id="7" creationId="{50E839CF-558D-E55C-6C50-7136668C88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F736-F6A0-4911-B32C-599FC99E6E3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3F4A6-958D-4659-87F5-6EBD7C73BB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2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434B4-DB51-261A-3619-60249DEC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6ACA0-F05C-3A0B-3E9C-C3D2D8EE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B0209-61EB-AAA0-64D3-5E4BDF2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7B29A-69A8-EB86-5C28-D964FE31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82A42-4F13-8216-B9AE-4C598D31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3EFC-4BBB-09EC-A264-EF548630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186144-A363-1A2E-558C-F96EAA46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EE147-4911-B089-A3E2-AF5CA74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202C-B16E-8C21-6834-8C9C2E0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F5F22-CFBC-4903-B8D9-BA403E46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0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88AF2-88E5-5919-FC53-6D0F3271A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F351-50B3-C6F2-730C-E396F39A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62D61-3311-C629-AF39-FDFADE0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E2C7A-5E0E-D428-9B10-ED998A45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FDCAC-7652-00F7-3666-4B7D584F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24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3145F-9265-A8A1-714F-E4AD0323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5A453-10BE-6206-6646-CB3DD3DC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6B0A5-A1B9-9F98-EABB-E3C38F8B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023EC-113E-2CC5-94BB-E17AEEFB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5935D-4080-4BA4-5055-C5B2996D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703BD-54E3-6FA3-5ACA-89045F6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33A78A-5255-AE4C-237A-E4AB5019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FA06E-1E05-6BF4-A4C7-0F86F1A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FC57C-EEBD-B5F5-69E2-ECABE4CB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31B59-E7FF-2100-1244-93C85F6C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0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C559-00B1-CEB7-25CC-8C7C1C0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CAA9-5DED-FF76-1506-49FC202E1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C89376-74BA-2360-7B22-AD7B2F6F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253E5-46DE-ED90-3F98-145F4800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9EE33-2659-AFD0-3474-9D9BC9B6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3045CC-74E7-E81F-8E2C-67248B3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D2E11-BFB1-016A-9C4B-E8FC04CF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F2CC7A-F5B5-F415-2084-400E0848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E07707-B22A-A30C-42BA-2D99BA7B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999D3E-C87E-B6E0-D5A5-2AD0CB438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293AE-6231-FA31-7545-581CCA6B5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D8329-1982-2017-1BC3-D8CD06AD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6D532D-8A98-DBDE-0BE1-0B5066C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CAE5F2-9193-65AD-258D-88E417A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8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836F0-44A5-A06B-493C-A453F459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8B1F4A-8D36-B9BF-4A37-7CCD0C05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C522C2-7FBB-A64C-6FFF-E5BAE8BA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9894E2-8D21-8CFB-C3D6-BBC04D49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641512-8256-7227-C994-6AC82F3C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93FB66-C4A6-CE7D-035D-F8AD91E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FE157F-779D-28D4-A257-DC1B5B95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8CE8-D07E-E820-9C0F-F06B8E66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72EF5-7B77-5ED2-4A90-846DCA54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76F4C-88A3-E973-9B22-FD8FF7F4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097930-CF5B-C762-6C28-C890DC9B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12CA7-E0F8-6F8C-91E1-60D4CD11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0141E-3883-C903-85E4-7C053B52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EB62D-70C7-06E1-2D8E-BEFF8419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B23830-6E3E-D768-FFF6-D0BADAD9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2AED77-0D4D-A00C-B38B-132D7EB8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EEF82C-8846-3C16-E578-0A70D0BB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17185-7CD4-3B31-F713-7E1DD052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E175D3-73AE-3D6E-2539-659E7305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00DE33-8B9A-AF44-D382-7B988BDD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9B9EB-0343-1379-1AEC-AC942815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05A50-24A7-0F6E-1CF2-CD15B6D7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EB34-B030-4A0E-8905-6E9C4F578FCC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B4020-1309-B276-687F-641691A9A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59238-723E-10DF-4BA2-45A2F9AC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E108-B8B9-4E81-9219-2B615C666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DE303A-E79C-40DD-4A09-B23A0BA8EA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D38FE07-62A2-76DE-EACF-DE6E5153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5" y="361950"/>
            <a:ext cx="4000038" cy="61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BB445AF-D9C5-4833-B1F2-266F8C0E8C50}"/>
              </a:ext>
            </a:extLst>
          </p:cNvPr>
          <p:cNvSpPr/>
          <p:nvPr/>
        </p:nvSpPr>
        <p:spPr>
          <a:xfrm>
            <a:off x="0" y="-190500"/>
            <a:ext cx="12192000" cy="6858000"/>
          </a:xfrm>
          <a:prstGeom prst="rect">
            <a:avLst/>
          </a:prstGeom>
          <a:solidFill>
            <a:srgbClr val="59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54F7F2-B7AD-E74C-7164-FE6C431F27B8}"/>
              </a:ext>
            </a:extLst>
          </p:cNvPr>
          <p:cNvSpPr txBox="1"/>
          <p:nvPr/>
        </p:nvSpPr>
        <p:spPr>
          <a:xfrm>
            <a:off x="485775" y="3632729"/>
            <a:ext cx="7162799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DBB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Mariana </a:t>
            </a:r>
            <a:r>
              <a:rPr lang="pt-BR" sz="2000" dirty="0">
                <a:solidFill>
                  <a:srgbClr val="DBB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  <a:cs typeface="Amatic SC" panose="00000500000000000000" pitchFamily="2" charset="-79"/>
              </a:rPr>
              <a:t>Nascimento</a:t>
            </a:r>
            <a:r>
              <a:rPr lang="pt-BR" sz="2000" dirty="0">
                <a:solidFill>
                  <a:srgbClr val="DBB7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 de Oliveira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1º semestre de Análise e desenvolvimento de sistemas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Turma A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18 anos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C9D9EE4-1B1E-B326-CC72-A3739A8F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98" y="500688"/>
            <a:ext cx="2526529" cy="272458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017AF69-4098-83F6-89B2-0C4148DA97F7}"/>
              </a:ext>
            </a:extLst>
          </p:cNvPr>
          <p:cNvSpPr/>
          <p:nvPr/>
        </p:nvSpPr>
        <p:spPr>
          <a:xfrm>
            <a:off x="6915150" y="425998"/>
            <a:ext cx="4663690" cy="44984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67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F638BF-DF50-B555-ED7D-F5B1825E4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9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272D26-B3A8-8248-6F3F-31ADF392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884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59423D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Por que escolheu o tema?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A3A6FA2-807E-3F62-06E7-D3C078B8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1242"/>
            <a:ext cx="7932174" cy="2323588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Quicksand Light" pitchFamily="2" charset="0"/>
              </a:rPr>
              <a:t>Como está inserido no dia a dia</a:t>
            </a:r>
          </a:p>
          <a:p>
            <a:r>
              <a:rPr lang="pt-BR" sz="3600" dirty="0">
                <a:solidFill>
                  <a:schemeClr val="bg1"/>
                </a:solidFill>
                <a:latin typeface="Quicksand Light" pitchFamily="2" charset="0"/>
              </a:rPr>
              <a:t>Quando surgiu (linha da vida)</a:t>
            </a:r>
          </a:p>
          <a:p>
            <a:r>
              <a:rPr lang="pt-BR" sz="3600" dirty="0">
                <a:solidFill>
                  <a:schemeClr val="bg1"/>
                </a:solidFill>
                <a:latin typeface="Quicksand Light" pitchFamily="2" charset="0"/>
              </a:rPr>
              <a:t>Valores representados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24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C503C-8C9F-A471-F001-8D61F660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Quicksand Light" pitchFamily="2" charset="0"/>
              </a:rPr>
              <a:t>Maior dificuldade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Quicksand Light" pitchFamily="2" charset="0"/>
              </a:rPr>
              <a:t>Maior superação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Quicksand Light" pitchFamily="2" charset="0"/>
              </a:rPr>
              <a:t>Agradecimento</a:t>
            </a:r>
          </a:p>
        </p:txBody>
      </p:sp>
    </p:spTree>
    <p:extLst>
      <p:ext uri="{BB962C8B-B14F-4D97-AF65-F5344CB8AC3E}">
        <p14:creationId xmlns:p14="http://schemas.microsoft.com/office/powerpoint/2010/main" val="42535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E4FBC4-A096-597A-9704-6F4C7A490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5420EF-894C-D6B0-409C-2B0F86D5E1E7}"/>
              </a:ext>
            </a:extLst>
          </p:cNvPr>
          <p:cNvSpPr txBox="1"/>
          <p:nvPr/>
        </p:nvSpPr>
        <p:spPr>
          <a:xfrm>
            <a:off x="2133600" y="265027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Apresentação do site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50E839CF-558D-E55C-6C50-7136668C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37" y="3593247"/>
            <a:ext cx="49434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E4FBC4-A096-597A-9704-6F4C7A490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5420EF-894C-D6B0-409C-2B0F86D5E1E7}"/>
              </a:ext>
            </a:extLst>
          </p:cNvPr>
          <p:cNvSpPr txBox="1"/>
          <p:nvPr/>
        </p:nvSpPr>
        <p:spPr>
          <a:xfrm>
            <a:off x="2133600" y="446106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oka One" panose="02000000000000000000" pitchFamily="2" charset="0"/>
              </a:rPr>
              <a:t>Obrigado pela atenção!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02B0A02-AB7E-74C8-296A-9A88AFE4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8337" y="730382"/>
            <a:ext cx="3320676" cy="3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Amatic SC</vt:lpstr>
      <vt:lpstr>Arial</vt:lpstr>
      <vt:lpstr>Calibri</vt:lpstr>
      <vt:lpstr>Calibri Light</vt:lpstr>
      <vt:lpstr>Fredoka One</vt:lpstr>
      <vt:lpstr>Quicksand Light</vt:lpstr>
      <vt:lpstr>Tema do Office</vt:lpstr>
      <vt:lpstr>Apresentação do PowerPoint</vt:lpstr>
      <vt:lpstr>Apresentação do PowerPoint</vt:lpstr>
      <vt:lpstr>Por que escolheu o tema?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Nascimento de Oliveira</dc:creator>
  <cp:lastModifiedBy>Mariana Nascimento de Oliveira</cp:lastModifiedBy>
  <cp:revision>1</cp:revision>
  <dcterms:created xsi:type="dcterms:W3CDTF">2023-05-26T13:58:11Z</dcterms:created>
  <dcterms:modified xsi:type="dcterms:W3CDTF">2023-05-26T15:05:57Z</dcterms:modified>
</cp:coreProperties>
</file>