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bf2e9bb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bf2e9bb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bf2e9bb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fbf2e9bb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bf2e9bb1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bf2e9bb1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bf2e9bb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bf2e9bb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bf2e9bb1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bf2e9bb1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Stack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2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Milestones</a:t>
            </a:r>
            <a:endParaRPr sz="4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61350"/>
            <a:ext cx="85206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" sz="3200"/>
              <a:t>Display all posts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" sz="3200"/>
              <a:t>Add new post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" sz="3200"/>
              <a:t>Like post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" sz="3200"/>
              <a:t>Update post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" sz="3200"/>
              <a:t>Delete post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Creation</a:t>
            </a:r>
            <a:endParaRPr sz="4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JS Library - React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Database - MongoDb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Backend - Express.js &amp; Node.js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Design - React Bootstrap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Icons - Fontawesome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Text Editor - Quilljs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Pictures - Pixabay.com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Videos - Youtube.com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Difficulties</a:t>
            </a:r>
            <a:endParaRPr sz="4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Quill.js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Retrieving the data from the content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Data Models - Schema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Big challenge to write the Schema according to the data retrieved from the quilljs content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Displaying Pictures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Due to file size and type of file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Knowledge</a:t>
            </a:r>
            <a:r>
              <a:rPr lang="en" sz="4000"/>
              <a:t> gained</a:t>
            </a:r>
            <a:endParaRPr sz="4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Better understanding and practice of the backend and databases</a:t>
            </a:r>
            <a:endParaRPr sz="2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Sending data to the backend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Retrieving data from the backend</a:t>
            </a:r>
            <a:endParaRPr sz="20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Using Quilljs, a modern text editor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Using .env file </a:t>
            </a:r>
            <a:endParaRPr sz="2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Controlling the Application environment constants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MongoDb username and password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Option to comment posts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Post Preview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a modal or dynamic routing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Authentification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 login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Deployment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