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4" dt="2020-12-18T16:47:1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Pinto" userId="55d2a3b7-25ea-4aa1-b86f-8073b335197c" providerId="ADAL" clId="{36F12BFA-982C-40FF-8FEF-427BCF37EADF}"/>
    <pc:docChg chg="undo custSel addSld delSld modSld sldOrd delMainMaster">
      <pc:chgData name="Mariana Pinto" userId="55d2a3b7-25ea-4aa1-b86f-8073b335197c" providerId="ADAL" clId="{36F12BFA-982C-40FF-8FEF-427BCF37EADF}" dt="2020-12-18T16:51:23.329" v="4903" actId="115"/>
      <pc:docMkLst>
        <pc:docMk/>
      </pc:docMkLst>
      <pc:sldChg chg="modSp mod">
        <pc:chgData name="Mariana Pinto" userId="55d2a3b7-25ea-4aa1-b86f-8073b335197c" providerId="ADAL" clId="{36F12BFA-982C-40FF-8FEF-427BCF37EADF}" dt="2020-12-18T16:51:23.329" v="4903" actId="115"/>
        <pc:sldMkLst>
          <pc:docMk/>
          <pc:sldMk cId="0" sldId="256"/>
        </pc:sldMkLst>
        <pc:spChg chg="mod">
          <ac:chgData name="Mariana Pinto" userId="55d2a3b7-25ea-4aa1-b86f-8073b335197c" providerId="ADAL" clId="{36F12BFA-982C-40FF-8FEF-427BCF37EADF}" dt="2020-12-18T16:51:23.329" v="4903" actId="115"/>
          <ac:spMkLst>
            <pc:docMk/>
            <pc:sldMk cId="0" sldId="256"/>
            <ac:spMk id="83" creationId="{00000000-0000-0000-0000-000000000000}"/>
          </ac:spMkLst>
        </pc:spChg>
      </pc:sldChg>
      <pc:sldChg chg="addSp delSp modSp mod">
        <pc:chgData name="Mariana Pinto" userId="55d2a3b7-25ea-4aa1-b86f-8073b335197c" providerId="ADAL" clId="{36F12BFA-982C-40FF-8FEF-427BCF37EADF}" dt="2020-12-18T14:14:47.808" v="124" actId="20577"/>
        <pc:sldMkLst>
          <pc:docMk/>
          <pc:sldMk cId="1761533573" sldId="256"/>
        </pc:sldMkLst>
        <pc:spChg chg="mod">
          <ac:chgData name="Mariana Pinto" userId="55d2a3b7-25ea-4aa1-b86f-8073b335197c" providerId="ADAL" clId="{36F12BFA-982C-40FF-8FEF-427BCF37EADF}" dt="2020-12-18T14:13:30.533" v="69" actId="113"/>
          <ac:spMkLst>
            <pc:docMk/>
            <pc:sldMk cId="1761533573" sldId="256"/>
            <ac:spMk id="2" creationId="{71AF2471-7FE7-4848-80C0-9CD07AA70459}"/>
          </ac:spMkLst>
        </pc:spChg>
        <pc:spChg chg="mod">
          <ac:chgData name="Mariana Pinto" userId="55d2a3b7-25ea-4aa1-b86f-8073b335197c" providerId="ADAL" clId="{36F12BFA-982C-40FF-8FEF-427BCF37EADF}" dt="2020-12-18T14:14:47.808" v="124" actId="20577"/>
          <ac:spMkLst>
            <pc:docMk/>
            <pc:sldMk cId="1761533573" sldId="256"/>
            <ac:spMk id="3" creationId="{4ABDE473-3D80-4295-AA3B-128DCAAC9F41}"/>
          </ac:spMkLst>
        </pc:spChg>
        <pc:spChg chg="add del mod">
          <ac:chgData name="Mariana Pinto" userId="55d2a3b7-25ea-4aa1-b86f-8073b335197c" providerId="ADAL" clId="{36F12BFA-982C-40FF-8FEF-427BCF37EADF}" dt="2020-12-18T14:10:35.353" v="2" actId="478"/>
          <ac:spMkLst>
            <pc:docMk/>
            <pc:sldMk cId="1761533573" sldId="256"/>
            <ac:spMk id="4" creationId="{00A8D87A-0E59-4D13-861C-D05DE7CCB86D}"/>
          </ac:spMkLst>
        </pc:spChg>
        <pc:spChg chg="add del mod">
          <ac:chgData name="Mariana Pinto" userId="55d2a3b7-25ea-4aa1-b86f-8073b335197c" providerId="ADAL" clId="{36F12BFA-982C-40FF-8FEF-427BCF37EADF}" dt="2020-12-18T14:14:11.095" v="82" actId="478"/>
          <ac:spMkLst>
            <pc:docMk/>
            <pc:sldMk cId="1761533573" sldId="256"/>
            <ac:spMk id="9" creationId="{24C62219-1CEC-4891-B5C7-96F867359F02}"/>
          </ac:spMkLst>
        </pc:spChg>
        <pc:picChg chg="add del mod">
          <ac:chgData name="Mariana Pinto" userId="55d2a3b7-25ea-4aa1-b86f-8073b335197c" providerId="ADAL" clId="{36F12BFA-982C-40FF-8FEF-427BCF37EADF}" dt="2020-12-18T14:11:29.214" v="10" actId="478"/>
          <ac:picMkLst>
            <pc:docMk/>
            <pc:sldMk cId="1761533573" sldId="256"/>
            <ac:picMk id="6" creationId="{383A3A7F-4695-4A1F-BC4A-FE75D8B181DE}"/>
          </ac:picMkLst>
        </pc:picChg>
        <pc:picChg chg="add mod">
          <ac:chgData name="Mariana Pinto" userId="55d2a3b7-25ea-4aa1-b86f-8073b335197c" providerId="ADAL" clId="{36F12BFA-982C-40FF-8FEF-427BCF37EADF}" dt="2020-12-18T14:11:47.665" v="16" actId="1076"/>
          <ac:picMkLst>
            <pc:docMk/>
            <pc:sldMk cId="1761533573" sldId="256"/>
            <ac:picMk id="8" creationId="{C09E8C58-BFCC-4E38-AE5D-D4859E45BCE1}"/>
          </ac:picMkLst>
        </pc:picChg>
      </pc:sldChg>
      <pc:sldChg chg="modSp new mod">
        <pc:chgData name="Mariana Pinto" userId="55d2a3b7-25ea-4aa1-b86f-8073b335197c" providerId="ADAL" clId="{36F12BFA-982C-40FF-8FEF-427BCF37EADF}" dt="2020-12-18T14:29:50.403" v="983" actId="20577"/>
        <pc:sldMkLst>
          <pc:docMk/>
          <pc:sldMk cId="1642362327" sldId="257"/>
        </pc:sldMkLst>
        <pc:spChg chg="mod">
          <ac:chgData name="Mariana Pinto" userId="55d2a3b7-25ea-4aa1-b86f-8073b335197c" providerId="ADAL" clId="{36F12BFA-982C-40FF-8FEF-427BCF37EADF}" dt="2020-12-18T14:13:35.952" v="70" actId="113"/>
          <ac:spMkLst>
            <pc:docMk/>
            <pc:sldMk cId="1642362327" sldId="257"/>
            <ac:spMk id="2" creationId="{2F6EA811-8C15-4328-B4CB-8771446A22AD}"/>
          </ac:spMkLst>
        </pc:spChg>
        <pc:spChg chg="mod">
          <ac:chgData name="Mariana Pinto" userId="55d2a3b7-25ea-4aa1-b86f-8073b335197c" providerId="ADAL" clId="{36F12BFA-982C-40FF-8FEF-427BCF37EADF}" dt="2020-12-18T14:29:50.403" v="983" actId="20577"/>
          <ac:spMkLst>
            <pc:docMk/>
            <pc:sldMk cId="1642362327" sldId="257"/>
            <ac:spMk id="3" creationId="{8FB63FE9-0BBA-4201-80BA-B715966F4EF5}"/>
          </ac:spMkLst>
        </pc:spChg>
      </pc:sldChg>
      <pc:sldChg chg="modSp new mod">
        <pc:chgData name="Mariana Pinto" userId="55d2a3b7-25ea-4aa1-b86f-8073b335197c" providerId="ADAL" clId="{36F12BFA-982C-40FF-8FEF-427BCF37EADF}" dt="2020-12-18T15:27:33.605" v="4008" actId="123"/>
        <pc:sldMkLst>
          <pc:docMk/>
          <pc:sldMk cId="8889643" sldId="258"/>
        </pc:sldMkLst>
        <pc:spChg chg="mod">
          <ac:chgData name="Mariana Pinto" userId="55d2a3b7-25ea-4aa1-b86f-8073b335197c" providerId="ADAL" clId="{36F12BFA-982C-40FF-8FEF-427BCF37EADF}" dt="2020-12-18T15:04:33.020" v="2617" actId="20577"/>
          <ac:spMkLst>
            <pc:docMk/>
            <pc:sldMk cId="8889643" sldId="258"/>
            <ac:spMk id="2" creationId="{16EA1CD8-52A4-4150-B8D4-91D5530A08A8}"/>
          </ac:spMkLst>
        </pc:spChg>
        <pc:spChg chg="mod">
          <ac:chgData name="Mariana Pinto" userId="55d2a3b7-25ea-4aa1-b86f-8073b335197c" providerId="ADAL" clId="{36F12BFA-982C-40FF-8FEF-427BCF37EADF}" dt="2020-12-18T15:27:33.605" v="4008" actId="123"/>
          <ac:spMkLst>
            <pc:docMk/>
            <pc:sldMk cId="8889643" sldId="258"/>
            <ac:spMk id="3" creationId="{0654B392-8C21-4199-B991-ECC17F788F21}"/>
          </ac:spMkLst>
        </pc:spChg>
      </pc:sldChg>
      <pc:sldChg chg="modSp new del mod">
        <pc:chgData name="Mariana Pinto" userId="55d2a3b7-25ea-4aa1-b86f-8073b335197c" providerId="ADAL" clId="{36F12BFA-982C-40FF-8FEF-427BCF37EADF}" dt="2020-12-18T15:12:57.527" v="3066" actId="47"/>
        <pc:sldMkLst>
          <pc:docMk/>
          <pc:sldMk cId="3258530255" sldId="259"/>
        </pc:sldMkLst>
        <pc:spChg chg="mod">
          <ac:chgData name="Mariana Pinto" userId="55d2a3b7-25ea-4aa1-b86f-8073b335197c" providerId="ADAL" clId="{36F12BFA-982C-40FF-8FEF-427BCF37EADF}" dt="2020-12-18T14:22:56.185" v="280" actId="20577"/>
          <ac:spMkLst>
            <pc:docMk/>
            <pc:sldMk cId="3258530255" sldId="259"/>
            <ac:spMk id="2" creationId="{F85160F7-6363-4A22-8DF9-B9C9CD29BCAF}"/>
          </ac:spMkLst>
        </pc:spChg>
      </pc:sldChg>
      <pc:sldChg chg="modSp new mod">
        <pc:chgData name="Mariana Pinto" userId="55d2a3b7-25ea-4aa1-b86f-8073b335197c" providerId="ADAL" clId="{36F12BFA-982C-40FF-8FEF-427BCF37EADF}" dt="2020-12-18T15:36:41.563" v="4878" actId="20577"/>
        <pc:sldMkLst>
          <pc:docMk/>
          <pc:sldMk cId="2513599396" sldId="260"/>
        </pc:sldMkLst>
        <pc:spChg chg="mod">
          <ac:chgData name="Mariana Pinto" userId="55d2a3b7-25ea-4aa1-b86f-8073b335197c" providerId="ADAL" clId="{36F12BFA-982C-40FF-8FEF-427BCF37EADF}" dt="2020-12-18T15:13:28.942" v="3078" actId="113"/>
          <ac:spMkLst>
            <pc:docMk/>
            <pc:sldMk cId="2513599396" sldId="260"/>
            <ac:spMk id="2" creationId="{1326B069-11BE-49A8-975B-FFD92DB28DF8}"/>
          </ac:spMkLst>
        </pc:spChg>
        <pc:spChg chg="mod">
          <ac:chgData name="Mariana Pinto" userId="55d2a3b7-25ea-4aa1-b86f-8073b335197c" providerId="ADAL" clId="{36F12BFA-982C-40FF-8FEF-427BCF37EADF}" dt="2020-12-18T15:36:41.563" v="4878" actId="20577"/>
          <ac:spMkLst>
            <pc:docMk/>
            <pc:sldMk cId="2513599396" sldId="260"/>
            <ac:spMk id="3" creationId="{A969DCD8-6474-46D8-B31C-6EC186EACB60}"/>
          </ac:spMkLst>
        </pc:spChg>
      </pc:sldChg>
      <pc:sldChg chg="modSp">
        <pc:chgData name="Mariana Pinto" userId="55d2a3b7-25ea-4aa1-b86f-8073b335197c" providerId="ADAL" clId="{36F12BFA-982C-40FF-8FEF-427BCF37EADF}" dt="2020-12-18T16:47:09.957" v="4894" actId="13822"/>
        <pc:sldMkLst>
          <pc:docMk/>
          <pc:sldMk cId="0" sldId="261"/>
        </pc:sldMkLst>
        <pc:graphicFrameChg chg="mod">
          <ac:chgData name="Mariana Pinto" userId="55d2a3b7-25ea-4aa1-b86f-8073b335197c" providerId="ADAL" clId="{36F12BFA-982C-40FF-8FEF-427BCF37EADF}" dt="2020-12-18T16:47:09.957" v="4894" actId="13822"/>
          <ac:graphicFrameMkLst>
            <pc:docMk/>
            <pc:sldMk cId="0" sldId="261"/>
            <ac:graphicFrameMk id="93" creationId="{00000000-0000-0000-0000-000000000000}"/>
          </ac:graphicFrameMkLst>
        </pc:graphicFrameChg>
      </pc:sldChg>
      <pc:sldChg chg="modSp new mod ord">
        <pc:chgData name="Mariana Pinto" userId="55d2a3b7-25ea-4aa1-b86f-8073b335197c" providerId="ADAL" clId="{36F12BFA-982C-40FF-8FEF-427BCF37EADF}" dt="2020-12-18T15:36:07.061" v="4789" actId="20577"/>
        <pc:sldMkLst>
          <pc:docMk/>
          <pc:sldMk cId="1394364166" sldId="261"/>
        </pc:sldMkLst>
        <pc:spChg chg="mod">
          <ac:chgData name="Mariana Pinto" userId="55d2a3b7-25ea-4aa1-b86f-8073b335197c" providerId="ADAL" clId="{36F12BFA-982C-40FF-8FEF-427BCF37EADF}" dt="2020-12-18T15:23:33.300" v="3764"/>
          <ac:spMkLst>
            <pc:docMk/>
            <pc:sldMk cId="1394364166" sldId="261"/>
            <ac:spMk id="2" creationId="{7F93896B-5B38-44D1-A105-729E05BFA5D8}"/>
          </ac:spMkLst>
        </pc:spChg>
        <pc:spChg chg="mod">
          <ac:chgData name="Mariana Pinto" userId="55d2a3b7-25ea-4aa1-b86f-8073b335197c" providerId="ADAL" clId="{36F12BFA-982C-40FF-8FEF-427BCF37EADF}" dt="2020-12-18T15:36:07.061" v="4789" actId="20577"/>
          <ac:spMkLst>
            <pc:docMk/>
            <pc:sldMk cId="1394364166" sldId="261"/>
            <ac:spMk id="3" creationId="{15B01B4D-869C-4A2F-88E4-FED54D2939EA}"/>
          </ac:spMkLst>
        </pc:spChg>
      </pc:sldChg>
      <pc:sldChg chg="addSp delSp modSp new del mod">
        <pc:chgData name="Mariana Pinto" userId="55d2a3b7-25ea-4aa1-b86f-8073b335197c" providerId="ADAL" clId="{36F12BFA-982C-40FF-8FEF-427BCF37EADF}" dt="2020-12-18T16:46:56.199" v="4892" actId="47"/>
        <pc:sldMkLst>
          <pc:docMk/>
          <pc:sldMk cId="2628024886" sldId="262"/>
        </pc:sldMkLst>
        <pc:spChg chg="mod">
          <ac:chgData name="Mariana Pinto" userId="55d2a3b7-25ea-4aa1-b86f-8073b335197c" providerId="ADAL" clId="{36F12BFA-982C-40FF-8FEF-427BCF37EADF}" dt="2020-12-18T15:37:20.434" v="4883" actId="20577"/>
          <ac:spMkLst>
            <pc:docMk/>
            <pc:sldMk cId="2628024886" sldId="262"/>
            <ac:spMk id="2" creationId="{85390F70-4309-4E5E-A2CC-8803D9622D38}"/>
          </ac:spMkLst>
        </pc:spChg>
        <pc:spChg chg="del">
          <ac:chgData name="Mariana Pinto" userId="55d2a3b7-25ea-4aa1-b86f-8073b335197c" providerId="ADAL" clId="{36F12BFA-982C-40FF-8FEF-427BCF37EADF}" dt="2020-12-18T15:37:14.995" v="4880" actId="1957"/>
          <ac:spMkLst>
            <pc:docMk/>
            <pc:sldMk cId="2628024886" sldId="262"/>
            <ac:spMk id="3" creationId="{43F41B60-E798-4840-B8A1-DFA7284D9A07}"/>
          </ac:spMkLst>
        </pc:spChg>
        <pc:graphicFrameChg chg="add mod">
          <ac:chgData name="Mariana Pinto" userId="55d2a3b7-25ea-4aa1-b86f-8073b335197c" providerId="ADAL" clId="{36F12BFA-982C-40FF-8FEF-427BCF37EADF}" dt="2020-12-18T15:37:14.995" v="4880" actId="1957"/>
          <ac:graphicFrameMkLst>
            <pc:docMk/>
            <pc:sldMk cId="2628024886" sldId="262"/>
            <ac:graphicFrameMk id="6" creationId="{BD64E377-5D8C-46D1-BB07-74A784A9586F}"/>
          </ac:graphicFrameMkLst>
        </pc:graphicFrameChg>
      </pc:sldChg>
      <pc:sldMasterChg chg="del delSldLayout">
        <pc:chgData name="Mariana Pinto" userId="55d2a3b7-25ea-4aa1-b86f-8073b335197c" providerId="ADAL" clId="{36F12BFA-982C-40FF-8FEF-427BCF37EADF}" dt="2020-12-18T16:46:56.199" v="4892" actId="47"/>
        <pc:sldMasterMkLst>
          <pc:docMk/>
          <pc:sldMasterMk cId="0" sldId="2147483696"/>
        </pc:sldMasterMkLst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697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698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699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0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1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2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3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4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5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6"/>
          </pc:sldLayoutMkLst>
        </pc:sldLayoutChg>
        <pc:sldLayoutChg chg="del">
          <pc:chgData name="Mariana Pinto" userId="55d2a3b7-25ea-4aa1-b86f-8073b335197c" providerId="ADAL" clId="{36F12BFA-982C-40FF-8FEF-427BCF37EADF}" dt="2020-12-18T16:46:56.199" v="4892" actId="47"/>
          <pc:sldLayoutMkLst>
            <pc:docMk/>
            <pc:sldMasterMk cId="0" sldId="2147483696"/>
            <pc:sldLayoutMk cId="0" sldId="2147483707"/>
          </pc:sldLayoutMkLst>
        </pc:sldLayoutChg>
      </pc:sldMasterChg>
    </pc:docChg>
  </pc:docChgLst>
</pc:chgInfo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PT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Gill Sans MT"/>
              </a:defRPr>
            </a:pPr>
            <a:r>
              <a:rPr lang="pt-PT" sz="1862" b="0" strike="noStrike" spc="-1">
                <a:solidFill>
                  <a:srgbClr val="595959"/>
                </a:solidFill>
                <a:latin typeface="Gill Sans MT"/>
              </a:rPr>
              <a:t>Níveis passados em função de tempo (em segundos)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Sem Deadlocks</c:v>
                </c:pt>
              </c:strCache>
            </c:strRef>
          </c:tx>
          <c:spPr>
            <a:ln w="28440">
              <a:solidFill>
                <a:srgbClr val="F6A21D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Gill Sans MT"/>
                  </a:defRPr>
                </a:pPr>
                <a:endParaRPr lang="pt-P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  <c:pt idx="13">
                  <c:v>390</c:v>
                </c:pt>
                <c:pt idx="14">
                  <c:v>420</c:v>
                </c:pt>
                <c:pt idx="15">
                  <c:v>435</c:v>
                </c:pt>
                <c:pt idx="16">
                  <c:v>450</c:v>
                </c:pt>
                <c:pt idx="17">
                  <c:v>465</c:v>
                </c:pt>
                <c:pt idx="18">
                  <c:v>480</c:v>
                </c:pt>
                <c:pt idx="19">
                  <c:v>495</c:v>
                </c:pt>
                <c:pt idx="20">
                  <c:v>510</c:v>
                </c:pt>
                <c:pt idx="21">
                  <c:v>525</c:v>
                </c:pt>
                <c:pt idx="22">
                  <c:v>540</c:v>
                </c:pt>
                <c:pt idx="23">
                  <c:v>555</c:v>
                </c:pt>
                <c:pt idx="24">
                  <c:v>570</c:v>
                </c:pt>
                <c:pt idx="25">
                  <c:v>585</c:v>
                </c:pt>
                <c:pt idx="26">
                  <c:v>600</c:v>
                </c:pt>
                <c:pt idx="27">
                  <c:v>615</c:v>
                </c:pt>
                <c:pt idx="28">
                  <c:v>630</c:v>
                </c:pt>
                <c:pt idx="29">
                  <c:v>645</c:v>
                </c:pt>
                <c:pt idx="30">
                  <c:v>660</c:v>
                </c:pt>
                <c:pt idx="31">
                  <c:v>675</c:v>
                </c:pt>
                <c:pt idx="32">
                  <c:v>690</c:v>
                </c:pt>
                <c:pt idx="33">
                  <c:v>705</c:v>
                </c:pt>
                <c:pt idx="34">
                  <c:v>720</c:v>
                </c:pt>
                <c:pt idx="35">
                  <c:v>735</c:v>
                </c:pt>
                <c:pt idx="36">
                  <c:v>750</c:v>
                </c:pt>
                <c:pt idx="37">
                  <c:v>765</c:v>
                </c:pt>
                <c:pt idx="38">
                  <c:v>780</c:v>
                </c:pt>
                <c:pt idx="39">
                  <c:v>795</c:v>
                </c:pt>
                <c:pt idx="40">
                  <c:v>810</c:v>
                </c:pt>
                <c:pt idx="41">
                  <c:v>825</c:v>
                </c:pt>
                <c:pt idx="42">
                  <c:v>840</c:v>
                </c:pt>
                <c:pt idx="43">
                  <c:v>855</c:v>
                </c:pt>
                <c:pt idx="44">
                  <c:v>870</c:v>
                </c:pt>
                <c:pt idx="45">
                  <c:v>885</c:v>
                </c:pt>
                <c:pt idx="46">
                  <c:v>900</c:v>
                </c:pt>
                <c:pt idx="47">
                  <c:v>915</c:v>
                </c:pt>
                <c:pt idx="48">
                  <c:v>930</c:v>
                </c:pt>
                <c:pt idx="49">
                  <c:v>945</c:v>
                </c:pt>
                <c:pt idx="50">
                  <c:v>960</c:v>
                </c:pt>
                <c:pt idx="51">
                  <c:v>975</c:v>
                </c:pt>
                <c:pt idx="52">
                  <c:v>990</c:v>
                </c:pt>
                <c:pt idx="53">
                  <c:v>1005</c:v>
                </c:pt>
                <c:pt idx="54">
                  <c:v>1020</c:v>
                </c:pt>
                <c:pt idx="55">
                  <c:v>1035</c:v>
                </c:pt>
                <c:pt idx="56">
                  <c:v>1050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7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56-454C-BE74-0C42B73FF7C1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Com Deadlocks</c:v>
                </c:pt>
              </c:strCache>
            </c:strRef>
          </c:tx>
          <c:spPr>
            <a:ln w="28440">
              <a:solidFill>
                <a:srgbClr val="9BAFB5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Gill Sans MT"/>
                  </a:defRPr>
                </a:pPr>
                <a:endParaRPr lang="pt-P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7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  <c:pt idx="13">
                  <c:v>390</c:v>
                </c:pt>
                <c:pt idx="14">
                  <c:v>420</c:v>
                </c:pt>
                <c:pt idx="15">
                  <c:v>435</c:v>
                </c:pt>
                <c:pt idx="16">
                  <c:v>450</c:v>
                </c:pt>
                <c:pt idx="17">
                  <c:v>465</c:v>
                </c:pt>
                <c:pt idx="18">
                  <c:v>480</c:v>
                </c:pt>
                <c:pt idx="19">
                  <c:v>495</c:v>
                </c:pt>
                <c:pt idx="20">
                  <c:v>510</c:v>
                </c:pt>
                <c:pt idx="21">
                  <c:v>525</c:v>
                </c:pt>
                <c:pt idx="22">
                  <c:v>540</c:v>
                </c:pt>
                <c:pt idx="23">
                  <c:v>555</c:v>
                </c:pt>
                <c:pt idx="24">
                  <c:v>570</c:v>
                </c:pt>
                <c:pt idx="25">
                  <c:v>585</c:v>
                </c:pt>
                <c:pt idx="26">
                  <c:v>600</c:v>
                </c:pt>
                <c:pt idx="27">
                  <c:v>615</c:v>
                </c:pt>
                <c:pt idx="28">
                  <c:v>630</c:v>
                </c:pt>
                <c:pt idx="29">
                  <c:v>645</c:v>
                </c:pt>
                <c:pt idx="30">
                  <c:v>660</c:v>
                </c:pt>
                <c:pt idx="31">
                  <c:v>675</c:v>
                </c:pt>
                <c:pt idx="32">
                  <c:v>690</c:v>
                </c:pt>
                <c:pt idx="33">
                  <c:v>705</c:v>
                </c:pt>
                <c:pt idx="34">
                  <c:v>720</c:v>
                </c:pt>
                <c:pt idx="35">
                  <c:v>735</c:v>
                </c:pt>
                <c:pt idx="36">
                  <c:v>750</c:v>
                </c:pt>
                <c:pt idx="37">
                  <c:v>765</c:v>
                </c:pt>
                <c:pt idx="38">
                  <c:v>780</c:v>
                </c:pt>
                <c:pt idx="39">
                  <c:v>795</c:v>
                </c:pt>
                <c:pt idx="40">
                  <c:v>810</c:v>
                </c:pt>
                <c:pt idx="41">
                  <c:v>825</c:v>
                </c:pt>
                <c:pt idx="42">
                  <c:v>840</c:v>
                </c:pt>
                <c:pt idx="43">
                  <c:v>855</c:v>
                </c:pt>
                <c:pt idx="44">
                  <c:v>870</c:v>
                </c:pt>
                <c:pt idx="45">
                  <c:v>885</c:v>
                </c:pt>
                <c:pt idx="46">
                  <c:v>900</c:v>
                </c:pt>
                <c:pt idx="47">
                  <c:v>915</c:v>
                </c:pt>
                <c:pt idx="48">
                  <c:v>930</c:v>
                </c:pt>
                <c:pt idx="49">
                  <c:v>945</c:v>
                </c:pt>
                <c:pt idx="50">
                  <c:v>960</c:v>
                </c:pt>
                <c:pt idx="51">
                  <c:v>975</c:v>
                </c:pt>
                <c:pt idx="52">
                  <c:v>990</c:v>
                </c:pt>
                <c:pt idx="53">
                  <c:v>1005</c:v>
                </c:pt>
                <c:pt idx="54">
                  <c:v>1020</c:v>
                </c:pt>
                <c:pt idx="55">
                  <c:v>1035</c:v>
                </c:pt>
                <c:pt idx="56">
                  <c:v>1050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7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10</c:v>
                </c:pt>
                <c:pt idx="4">
                  <c:v>14</c:v>
                </c:pt>
                <c:pt idx="5">
                  <c:v>18</c:v>
                </c:pt>
                <c:pt idx="6">
                  <c:v>20</c:v>
                </c:pt>
                <c:pt idx="7">
                  <c:v>23</c:v>
                </c:pt>
                <c:pt idx="8">
                  <c:v>25</c:v>
                </c:pt>
                <c:pt idx="9">
                  <c:v>28</c:v>
                </c:pt>
                <c:pt idx="10">
                  <c:v>30</c:v>
                </c:pt>
                <c:pt idx="11">
                  <c:v>32</c:v>
                </c:pt>
                <c:pt idx="12">
                  <c:v>34</c:v>
                </c:pt>
                <c:pt idx="13">
                  <c:v>36</c:v>
                </c:pt>
                <c:pt idx="14">
                  <c:v>38</c:v>
                </c:pt>
                <c:pt idx="15">
                  <c:v>40</c:v>
                </c:pt>
                <c:pt idx="16">
                  <c:v>41</c:v>
                </c:pt>
                <c:pt idx="17">
                  <c:v>43</c:v>
                </c:pt>
                <c:pt idx="18">
                  <c:v>45</c:v>
                </c:pt>
                <c:pt idx="19">
                  <c:v>47</c:v>
                </c:pt>
                <c:pt idx="20">
                  <c:v>48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51</c:v>
                </c:pt>
                <c:pt idx="38">
                  <c:v>52</c:v>
                </c:pt>
                <c:pt idx="39">
                  <c:v>53</c:v>
                </c:pt>
                <c:pt idx="40">
                  <c:v>54</c:v>
                </c:pt>
                <c:pt idx="41">
                  <c:v>55</c:v>
                </c:pt>
                <c:pt idx="42">
                  <c:v>56</c:v>
                </c:pt>
                <c:pt idx="43">
                  <c:v>57</c:v>
                </c:pt>
                <c:pt idx="44">
                  <c:v>57</c:v>
                </c:pt>
                <c:pt idx="45">
                  <c:v>57</c:v>
                </c:pt>
                <c:pt idx="46">
                  <c:v>58</c:v>
                </c:pt>
                <c:pt idx="47">
                  <c:v>60</c:v>
                </c:pt>
                <c:pt idx="48">
                  <c:v>61</c:v>
                </c:pt>
                <c:pt idx="49">
                  <c:v>61</c:v>
                </c:pt>
                <c:pt idx="50">
                  <c:v>62</c:v>
                </c:pt>
                <c:pt idx="51">
                  <c:v>62</c:v>
                </c:pt>
                <c:pt idx="52">
                  <c:v>62</c:v>
                </c:pt>
                <c:pt idx="53">
                  <c:v>62</c:v>
                </c:pt>
                <c:pt idx="54">
                  <c:v>62</c:v>
                </c:pt>
                <c:pt idx="55">
                  <c:v>62</c:v>
                </c:pt>
                <c:pt idx="56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56-454C-BE74-0C42B73FF7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61105451"/>
        <c:axId val="13793890"/>
      </c:lineChart>
      <c:catAx>
        <c:axId val="611054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Gill Sans MT"/>
              </a:defRPr>
            </a:pPr>
            <a:endParaRPr lang="pt-PT"/>
          </a:p>
        </c:txPr>
        <c:crossAx val="13793890"/>
        <c:crosses val="autoZero"/>
        <c:auto val="1"/>
        <c:lblAlgn val="ctr"/>
        <c:lblOffset val="100"/>
        <c:noMultiLvlLbl val="0"/>
      </c:catAx>
      <c:valAx>
        <c:axId val="13793890"/>
        <c:scaling>
          <c:orientation val="minMax"/>
          <c:max val="70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Gill Sans MT"/>
              </a:defRPr>
            </a:pPr>
            <a:endParaRPr lang="pt-PT"/>
          </a:p>
        </c:txPr>
        <c:crossAx val="61105451"/>
        <c:crossesAt val="0"/>
        <c:crossBetween val="between"/>
        <c:majorUnit val="5"/>
        <c:minorUnit val="2.5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Gill Sans MT"/>
            </a:defRPr>
          </a:pPr>
          <a:endParaRPr lang="pt-PT"/>
        </a:p>
      </c:txPr>
    </c:legend>
    <c:plotVisOnly val="1"/>
    <c:dispBlanksAs val="gap"/>
    <c:showDLblsOverMax val="1"/>
  </c:chart>
  <c:spPr>
    <a:noFill/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tIns="182880" rIns="274320" bIns="182880" anchor="ctr" anchorCtr="1">
            <a:normAutofit fontScale="73000"/>
          </a:bodyPr>
          <a:lstStyle/>
          <a:p>
            <a:pPr algn="ctr">
              <a:lnSpc>
                <a:spcPct val="90000"/>
              </a:lnSpc>
            </a:pPr>
            <a:r>
              <a:rPr lang="pt-PT" sz="3800" b="0" strike="noStrike" cap="all" spc="199">
                <a:solidFill>
                  <a:srgbClr val="262626"/>
                </a:solidFill>
                <a:latin typeface="Gill Sans MT"/>
              </a:rPr>
              <a:t>Clique para editar o estilo de título do Modelo Global</a:t>
            </a:r>
            <a:endParaRPr lang="en-US" sz="3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4A676D7-A726-4EF0-AC2B-6849999C2CF2}" type="datetime">
              <a:rPr lang="en-US" sz="1050" b="0" strike="noStrike" spc="-1">
                <a:solidFill>
                  <a:srgbClr val="FFFFFF"/>
                </a:solidFill>
                <a:latin typeface="Gill Sans MT"/>
              </a:rPr>
              <a:t>12/18/2020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lstStyle/>
          <a:p>
            <a:pPr algn="ctr">
              <a:lnSpc>
                <a:spcPct val="100000"/>
              </a:lnSpc>
            </a:pPr>
            <a:fld id="{8FEDCC86-CF4F-4F97-ACD6-7A6EE7317611}" type="slidenum">
              <a:rPr lang="en-US" sz="1100" b="0" strike="noStrike" spc="-1">
                <a:solidFill>
                  <a:srgbClr val="FFFFFF"/>
                </a:solidFill>
                <a:latin typeface="Gill Sans MT"/>
              </a:rPr>
              <a:t>‹nº›</a:t>
            </a:fld>
            <a:endParaRPr lang="pt-PT" sz="11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Gill Sans MT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Gill Sans MT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2800" b="0" strike="noStrike" cap="all" spc="199">
                <a:solidFill>
                  <a:srgbClr val="262626"/>
                </a:solidFill>
                <a:latin typeface="Gill Sans MT"/>
              </a:rPr>
              <a:t>Clique para editar o estilo de título do Modelo Global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Clique para editar os estilos do texto de Modelo Global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Segundo nível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685800" lvl="2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Terceiro nível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914400" lvl="3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Quarto nível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1143000" lvl="4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Quinto nível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B255149-3201-4406-A464-640B703515B4}" type="datetime">
              <a:rPr lang="en-US" sz="1050" b="0" strike="noStrike" spc="-1">
                <a:solidFill>
                  <a:srgbClr val="000000"/>
                </a:solidFill>
                <a:latin typeface="Gill Sans MT"/>
              </a:rPr>
              <a:t>12/18/2020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lstStyle/>
          <a:p>
            <a:pPr algn="ctr">
              <a:lnSpc>
                <a:spcPct val="100000"/>
              </a:lnSpc>
            </a:pPr>
            <a:fld id="{614B5B57-B07D-4BD3-8066-F9F3222AC9C0}" type="slidenum">
              <a:rPr lang="en-US" sz="1100" b="0" strike="noStrike" spc="-1">
                <a:solidFill>
                  <a:srgbClr val="FFFFFF"/>
                </a:solidFill>
                <a:latin typeface="Gill Sans MT"/>
              </a:rPr>
              <a:t>‹nº›</a:t>
            </a:fld>
            <a:endParaRPr lang="pt-PT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txBody>
          <a:bodyPr lIns="274320" tIns="182880" rIns="274320" bIns="18288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3800" b="1" strike="noStrike" cap="all" spc="199">
                <a:solidFill>
                  <a:srgbClr val="262626"/>
                </a:solidFill>
                <a:latin typeface="Gill Sans MT"/>
              </a:rPr>
              <a:t>IIA - SOKOBAN</a:t>
            </a:r>
            <a:endParaRPr lang="en-US" sz="3800" b="0" strike="noStrike" spc="-1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695320" y="4352400"/>
            <a:ext cx="6801120" cy="164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Gill Sans MT"/>
              </a:rPr>
              <a:t>Francisco Martinho (85088)</a:t>
            </a:r>
            <a:endParaRPr lang="pt-P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Gill Sans MT"/>
              </a:rPr>
              <a:t>Mariana Pinto (84792)</a:t>
            </a:r>
            <a:endParaRPr lang="pt-P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PT" sz="2000" b="0" strike="noStrike" spc="-1" dirty="0">
                <a:solidFill>
                  <a:srgbClr val="FFFFFF"/>
                </a:solidFill>
                <a:latin typeface="Gill Sans MT"/>
              </a:rPr>
              <a:t>MIECT – UA - Dezembro de 2020</a:t>
            </a:r>
            <a:endParaRPr lang="pt-PT" sz="2000" b="0" strike="noStrike" spc="-1" dirty="0">
              <a:latin typeface="Arial"/>
            </a:endParaRPr>
          </a:p>
        </p:txBody>
      </p:sp>
      <p:pic>
        <p:nvPicPr>
          <p:cNvPr id="84" name="Imagem 7"/>
          <p:cNvPicPr/>
          <p:nvPr/>
        </p:nvPicPr>
        <p:blipFill>
          <a:blip r:embed="rId2"/>
          <a:stretch/>
        </p:blipFill>
        <p:spPr>
          <a:xfrm>
            <a:off x="9313560" y="4533120"/>
            <a:ext cx="2556360" cy="232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2800" b="1" strike="noStrike" cap="all" spc="199">
                <a:solidFill>
                  <a:srgbClr val="262626"/>
                </a:solidFill>
                <a:latin typeface="Gill Sans MT"/>
              </a:rPr>
              <a:t>ARQUITETURA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2231280" y="2638080"/>
            <a:ext cx="7729200" cy="3036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A arquitetura do código está organizado pela: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Inicialização das variáveis para receber os valores iniciais do Keeper e das Caixas;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Procura do caminho possível da(s) caixa(s) até ao(s) goal(s);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Movimento do Keeper de acordo com a solução encontrada;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Colocação da(s) caixa(s) no(s) goal(s).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2800" b="1" strike="noStrike" cap="all" spc="199">
                <a:solidFill>
                  <a:srgbClr val="262626"/>
                </a:solidFill>
                <a:latin typeface="Gill Sans MT"/>
              </a:rPr>
              <a:t>Algoritmo usado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 lnSpcReduction="10000"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O algoritmo usado para a pesquisa do caminho é o “</a:t>
            </a:r>
            <a:r>
              <a:rPr lang="pt-PT" sz="1800" b="1" i="1" strike="noStrike" spc="-1">
                <a:solidFill>
                  <a:srgbClr val="262626"/>
                </a:solidFill>
                <a:latin typeface="Gill Sans MT"/>
              </a:rPr>
              <a:t>Minimum Matching Lower Bound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”. Este calcula um custo mínimo de um gráfico bipartido, em que o custo é representado pela distância necessária para empurrar uma caixa até um goal.  A cada caixa é designada um goal específico de forma a diminuir a distância total e a detetar deadlocks quando nem todas as caixas conseguem chegar ao goal designado.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Usando uma abordagem “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Greedy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”, as distância entre cada caixa e cada goal são guardadas numa lista por ordem crescente de distância. Existe outra lista que guarda as caixas comque já tenham correspondência, de forma a que duas caixas não fiquem com o mesmo goal. Com este algoritmo, é possível chegar até ao nível 64.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2800" b="1" strike="noStrike" cap="all" spc="199">
                <a:solidFill>
                  <a:srgbClr val="262626"/>
                </a:solidFill>
                <a:latin typeface="Gill Sans MT"/>
              </a:rPr>
              <a:t>Funções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Ficheiro 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state.py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: contém os estados possíveis para o Keeper e as caixas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Ficheiro 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tree_search.py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: módulo tree_search reutilizado das aulas práticas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Ficheiro 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sokosolver.py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: módulo que encontra a solução para cada nível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pair(self)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associa a cada caixa um goal </a:t>
            </a: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específico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actions(Self,state)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calcula as próximas ações possíveis a realizar;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result(self,state,next_move)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calcula o resultado da ação num estado, ou seja, o estado seguinte;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heuristic(self, state, goal)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calcula o custo estimado de chegar de um estado a outro, usado </a:t>
            </a:r>
            <a:r>
              <a:rPr lang="pt-PT" sz="1600" b="0" i="1" strike="noStrike" spc="-1">
                <a:solidFill>
                  <a:srgbClr val="262626"/>
                </a:solidFill>
                <a:latin typeface="Gill Sans MT"/>
              </a:rPr>
              <a:t>Minimum matching lowe bound 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com abordagem Greedy;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satisfies(self,state,goal)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testa se um goal está no estado “state”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2800" b="1" strike="noStrike" cap="all" spc="199">
                <a:solidFill>
                  <a:srgbClr val="262626"/>
                </a:solidFill>
                <a:latin typeface="Gill Sans MT"/>
              </a:rPr>
              <a:t>Funções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500"/>
          </a:bodyPr>
          <a:lstStyle/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Ficheiro 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translation.py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: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translate(solution)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traduz os movimentos do Keeper de uma lista com os movimentos do teclado.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Ficheiro </a:t>
            </a:r>
            <a:r>
              <a:rPr lang="pt-PT" sz="1800" b="1" strike="noStrike" spc="-1">
                <a:solidFill>
                  <a:srgbClr val="262626"/>
                </a:solidFill>
                <a:latin typeface="Gill Sans MT"/>
              </a:rPr>
              <a:t>deadlock.py</a:t>
            </a:r>
            <a:r>
              <a:rPr lang="pt-PT" sz="1800" b="0" strike="noStrike" spc="-1">
                <a:solidFill>
                  <a:srgbClr val="262626"/>
                </a:solidFill>
                <a:latin typeface="Gill Sans MT"/>
              </a:rPr>
              <a:t>: encontra os deadlocks possíveis para cada nível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deadlock_corner(box,obstacles)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 deadlock de um canto;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Deadlock_box(box,allboxes,obstacles)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deadlock de duas caixas juntas, sem estarem no goal;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isWall(position,x,y,corner,obstacles)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função auxiliar para verificar se dada posição é parede;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 algn="just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pt-PT" sz="1600" b="0" u="sng" strike="noStrike" spc="-1">
                <a:solidFill>
                  <a:srgbClr val="262626"/>
                </a:solidFill>
                <a:uFillTx/>
                <a:latin typeface="Gill Sans MT"/>
              </a:rPr>
              <a:t>Deadlock_notgoal(box,goals,obstacles)</a:t>
            </a:r>
            <a:r>
              <a:rPr lang="pt-PT" sz="1600" b="0" strike="noStrike" spc="-1">
                <a:solidFill>
                  <a:srgbClr val="262626"/>
                </a:solidFill>
                <a:latin typeface="Gill Sans MT"/>
              </a:rPr>
              <a:t>: deadlock para verificar se uma caixa está junto a uma parede e não consegue chegar ao goal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Marcador de Posição de Conteúdo 5"/>
          <p:cNvGraphicFramePr/>
          <p:nvPr/>
        </p:nvGraphicFramePr>
        <p:xfrm>
          <a:off x="139680" y="360000"/>
          <a:ext cx="11884320" cy="63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90</TotalTime>
  <Words>498</Words>
  <Application>Microsoft Office PowerPoint</Application>
  <PresentationFormat>Ecrã Panorâmico</PresentationFormat>
  <Paragraphs>31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IIA - SOKOBAN</dc:title>
  <dc:subject/>
  <dc:creator>Mariana Pinto</dc:creator>
  <dc:description/>
  <cp:lastModifiedBy>Mariana Pinto</cp:lastModifiedBy>
  <cp:revision>1</cp:revision>
  <dcterms:created xsi:type="dcterms:W3CDTF">2020-12-18T14:09:03Z</dcterms:created>
  <dcterms:modified xsi:type="dcterms:W3CDTF">2020-12-18T16:51:36Z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0</vt:i4>
  </property>
  <property fmtid="{D5CDD505-2E9C-101B-9397-08002B2CF9AE}" pid="3" name="HyperlinksChanged">
    <vt:bool>false</vt:bool>
  </property>
  <property fmtid="{D5CDD505-2E9C-101B-9397-08002B2CF9AE}" pid="4" name="Slides">
    <vt:i4>6</vt:i4>
  </property>
  <property fmtid="{D5CDD505-2E9C-101B-9397-08002B2CF9AE}" pid="5" name="HiddenSlides">
    <vt:i4>0</vt:i4>
  </property>
  <property fmtid="{D5CDD505-2E9C-101B-9397-08002B2CF9AE}" pid="6" name="Notes">
    <vt:i4>0</vt:i4>
  </property>
  <property fmtid="{D5CDD505-2E9C-101B-9397-08002B2CF9AE}" pid="7" name="PresentationFormat">
    <vt:lpwstr>Ecrã Panorâmico</vt:lpwstr>
  </property>
  <property fmtid="{D5CDD505-2E9C-101B-9397-08002B2CF9AE}" pid="8" name="ShareDoc">
    <vt:bool>false</vt:bool>
  </property>
  <property fmtid="{D5CDD505-2E9C-101B-9397-08002B2CF9AE}" pid="9" name="AppVersion">
    <vt:lpwstr>16.0000</vt:lpwstr>
  </property>
  <property fmtid="{D5CDD505-2E9C-101B-9397-08002B2CF9AE}" pid="10" name="LinksUpToDate">
    <vt:bool>false</vt:bool>
  </property>
  <property fmtid="{D5CDD505-2E9C-101B-9397-08002B2CF9AE}" pid="11" name="ScaleCrop">
    <vt:bool>false</vt:bool>
  </property>
</Properties>
</file>