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80817-897E-4442-7F6B-AABB47381180}" v="2" dt="2021-12-06T15:32:27.475"/>
    <p1510:client id="{62804E61-588B-4B97-BC61-F49BB0E6CF9A}" v="171" dt="2021-12-05T16:51:44.534"/>
    <p1510:client id="{D16C8849-9CD1-9982-ABBA-9327CBB937CA}" v="567" dt="2021-12-08T22:52:34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2804E61-588B-4B97-BC61-F49BB0E6CF9A}"/>
    <pc:docChg chg="modSld">
      <pc:chgData name="" userId="" providerId="" clId="Web-{62804E61-588B-4B97-BC61-F49BB0E6CF9A}" dt="2021-12-05T16:37:13.470" v="9" actId="20577"/>
      <pc:docMkLst>
        <pc:docMk/>
      </pc:docMkLst>
      <pc:sldChg chg="modSp">
        <pc:chgData name="" userId="" providerId="" clId="Web-{62804E61-588B-4B97-BC61-F49BB0E6CF9A}" dt="2021-12-05T16:37:13.470" v="9" actId="20577"/>
        <pc:sldMkLst>
          <pc:docMk/>
          <pc:sldMk cId="109857222" sldId="256"/>
        </pc:sldMkLst>
        <pc:spChg chg="mod">
          <ac:chgData name="" userId="" providerId="" clId="Web-{62804E61-588B-4B97-BC61-F49BB0E6CF9A}" dt="2021-12-05T16:37:13.470" v="9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ariana Pinto" userId="S::mariana17@ua.pt::55d2a3b7-25ea-4aa1-b86f-8073b335197c" providerId="AD" clId="Web-{D16C8849-9CD1-9982-ABBA-9327CBB937CA}"/>
    <pc:docChg chg="addSld delSld modSld sldOrd">
      <pc:chgData name="Mariana Pinto" userId="S::mariana17@ua.pt::55d2a3b7-25ea-4aa1-b86f-8073b335197c" providerId="AD" clId="Web-{D16C8849-9CD1-9982-ABBA-9327CBB937CA}" dt="2021-12-08T22:52:34.218" v="443"/>
      <pc:docMkLst>
        <pc:docMk/>
      </pc:docMkLst>
      <pc:sldChg chg="modSp">
        <pc:chgData name="Mariana Pinto" userId="S::mariana17@ua.pt::55d2a3b7-25ea-4aa1-b86f-8073b335197c" providerId="AD" clId="Web-{D16C8849-9CD1-9982-ABBA-9327CBB937CA}" dt="2021-12-08T21:21:24.308" v="281" actId="20577"/>
        <pc:sldMkLst>
          <pc:docMk/>
          <pc:sldMk cId="109857222" sldId="256"/>
        </pc:sldMkLst>
        <pc:spChg chg="mod">
          <ac:chgData name="Mariana Pinto" userId="S::mariana17@ua.pt::55d2a3b7-25ea-4aa1-b86f-8073b335197c" providerId="AD" clId="Web-{D16C8849-9CD1-9982-ABBA-9327CBB937CA}" dt="2021-12-08T19:01:04.975" v="23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iana Pinto" userId="S::mariana17@ua.pt::55d2a3b7-25ea-4aa1-b86f-8073b335197c" providerId="AD" clId="Web-{D16C8849-9CD1-9982-ABBA-9327CBB937CA}" dt="2021-12-08T21:21:24.308" v="28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ClrOvrMap">
        <pc:chgData name="Mariana Pinto" userId="S::mariana17@ua.pt::55d2a3b7-25ea-4aa1-b86f-8073b335197c" providerId="AD" clId="Web-{D16C8849-9CD1-9982-ABBA-9327CBB937CA}" dt="2021-12-08T21:21:53.387" v="283" actId="1076"/>
        <pc:sldMkLst>
          <pc:docMk/>
          <pc:sldMk cId="1446111352" sldId="257"/>
        </pc:sldMkLst>
        <pc:spChg chg="mod">
          <ac:chgData name="Mariana Pinto" userId="S::mariana17@ua.pt::55d2a3b7-25ea-4aa1-b86f-8073b335197c" providerId="AD" clId="Web-{D16C8849-9CD1-9982-ABBA-9327CBB937CA}" dt="2021-12-08T18:59:58.237" v="219" actId="14100"/>
          <ac:spMkLst>
            <pc:docMk/>
            <pc:sldMk cId="1446111352" sldId="257"/>
            <ac:spMk id="2" creationId="{3DF4F4D7-2F27-4E3E-90DD-653D0551FD68}"/>
          </ac:spMkLst>
        </pc:spChg>
        <pc:spChg chg="add mod">
          <ac:chgData name="Mariana Pinto" userId="S::mariana17@ua.pt::55d2a3b7-25ea-4aa1-b86f-8073b335197c" providerId="AD" clId="Web-{D16C8849-9CD1-9982-ABBA-9327CBB937CA}" dt="2021-12-08T21:21:44.637" v="282" actId="14100"/>
          <ac:spMkLst>
            <pc:docMk/>
            <pc:sldMk cId="1446111352" sldId="257"/>
            <ac:spMk id="4" creationId="{48FA37F5-C531-4577-96D3-E3C46D39EF2A}"/>
          </ac:spMkLst>
        </pc:spChg>
        <pc:spChg chg="del">
          <ac:chgData name="Mariana Pinto" userId="S::mariana17@ua.pt::55d2a3b7-25ea-4aa1-b86f-8073b335197c" providerId="AD" clId="Web-{D16C8849-9CD1-9982-ABBA-9327CBB937CA}" dt="2021-12-08T18:58:28.857" v="152"/>
          <ac:spMkLst>
            <pc:docMk/>
            <pc:sldMk cId="1446111352" sldId="257"/>
            <ac:spMk id="10" creationId="{AF448D61-FD92-4997-B065-20433412424A}"/>
          </ac:spMkLst>
        </pc:spChg>
        <pc:spChg chg="del">
          <ac:chgData name="Mariana Pinto" userId="S::mariana17@ua.pt::55d2a3b7-25ea-4aa1-b86f-8073b335197c" providerId="AD" clId="Web-{D16C8849-9CD1-9982-ABBA-9327CBB937CA}" dt="2021-12-08T18:58:28.857" v="152"/>
          <ac:spMkLst>
            <pc:docMk/>
            <pc:sldMk cId="1446111352" sldId="257"/>
            <ac:spMk id="12" creationId="{E467C92F-654F-446B-8347-9FF2DAF664B9}"/>
          </ac:spMkLst>
        </pc:spChg>
        <pc:spChg chg="del">
          <ac:chgData name="Mariana Pinto" userId="S::mariana17@ua.pt::55d2a3b7-25ea-4aa1-b86f-8073b335197c" providerId="AD" clId="Web-{D16C8849-9CD1-9982-ABBA-9327CBB937CA}" dt="2021-12-08T18:58:28.857" v="152"/>
          <ac:spMkLst>
            <pc:docMk/>
            <pc:sldMk cId="1446111352" sldId="257"/>
            <ac:spMk id="14" creationId="{2555A4C0-F746-4932-ABD3-024F4B231E4E}"/>
          </ac:spMkLst>
        </pc:spChg>
        <pc:spChg chg="add">
          <ac:chgData name="Mariana Pinto" userId="S::mariana17@ua.pt::55d2a3b7-25ea-4aa1-b86f-8073b335197c" providerId="AD" clId="Web-{D16C8849-9CD1-9982-ABBA-9327CBB937CA}" dt="2021-12-08T18:58:28.857" v="152"/>
          <ac:spMkLst>
            <pc:docMk/>
            <pc:sldMk cId="1446111352" sldId="257"/>
            <ac:spMk id="21" creationId="{6A027DD1-A31E-4BED-83B8-ED31F386F011}"/>
          </ac:spMkLst>
        </pc:spChg>
        <pc:spChg chg="add">
          <ac:chgData name="Mariana Pinto" userId="S::mariana17@ua.pt::55d2a3b7-25ea-4aa1-b86f-8073b335197c" providerId="AD" clId="Web-{D16C8849-9CD1-9982-ABBA-9327CBB937CA}" dt="2021-12-08T18:58:28.857" v="152"/>
          <ac:spMkLst>
            <pc:docMk/>
            <pc:sldMk cId="1446111352" sldId="257"/>
            <ac:spMk id="23" creationId="{961C2FB6-1414-4D9D-BE7A-1FF2A7AAECC6}"/>
          </ac:spMkLst>
        </pc:spChg>
        <pc:picChg chg="add mod ord">
          <ac:chgData name="Mariana Pinto" userId="S::mariana17@ua.pt::55d2a3b7-25ea-4aa1-b86f-8073b335197c" providerId="AD" clId="Web-{D16C8849-9CD1-9982-ABBA-9327CBB937CA}" dt="2021-12-08T21:21:53.387" v="283" actId="1076"/>
          <ac:picMkLst>
            <pc:docMk/>
            <pc:sldMk cId="1446111352" sldId="257"/>
            <ac:picMk id="3" creationId="{BBD3D6D4-C9C3-4E52-86CC-DF286000D6FF}"/>
          </ac:picMkLst>
        </pc:picChg>
        <pc:cxnChg chg="del">
          <ac:chgData name="Mariana Pinto" userId="S::mariana17@ua.pt::55d2a3b7-25ea-4aa1-b86f-8073b335197c" providerId="AD" clId="Web-{D16C8849-9CD1-9982-ABBA-9327CBB937CA}" dt="2021-12-08T18:58:28.857" v="152"/>
          <ac:cxnSpMkLst>
            <pc:docMk/>
            <pc:sldMk cId="1446111352" sldId="257"/>
            <ac:cxnSpMk id="8" creationId="{AEED5540-64E5-4258-ABA4-753F07B71B38}"/>
          </ac:cxnSpMkLst>
        </pc:cxnChg>
        <pc:cxnChg chg="del">
          <ac:chgData name="Mariana Pinto" userId="S::mariana17@ua.pt::55d2a3b7-25ea-4aa1-b86f-8073b335197c" providerId="AD" clId="Web-{D16C8849-9CD1-9982-ABBA-9327CBB937CA}" dt="2021-12-08T18:58:28.857" v="152"/>
          <ac:cxnSpMkLst>
            <pc:docMk/>
            <pc:sldMk cId="1446111352" sldId="257"/>
            <ac:cxnSpMk id="16" creationId="{E651A8F8-7445-4C49-926D-816D687651DC}"/>
          </ac:cxnSpMkLst>
        </pc:cxnChg>
      </pc:sldChg>
      <pc:sldChg chg="del">
        <pc:chgData name="Mariana Pinto" userId="S::mariana17@ua.pt::55d2a3b7-25ea-4aa1-b86f-8073b335197c" providerId="AD" clId="Web-{D16C8849-9CD1-9982-ABBA-9327CBB937CA}" dt="2021-12-08T19:04:57.973" v="278"/>
        <pc:sldMkLst>
          <pc:docMk/>
          <pc:sldMk cId="1872723327" sldId="258"/>
        </pc:sldMkLst>
      </pc:sldChg>
      <pc:sldChg chg="del">
        <pc:chgData name="Mariana Pinto" userId="S::mariana17@ua.pt::55d2a3b7-25ea-4aa1-b86f-8073b335197c" providerId="AD" clId="Web-{D16C8849-9CD1-9982-ABBA-9327CBB937CA}" dt="2021-12-08T22:48:11.526" v="410"/>
        <pc:sldMkLst>
          <pc:docMk/>
          <pc:sldMk cId="36406729" sldId="259"/>
        </pc:sldMkLst>
      </pc:sldChg>
      <pc:sldChg chg="addSp delSp modSp del ord">
        <pc:chgData name="Mariana Pinto" userId="S::mariana17@ua.pt::55d2a3b7-25ea-4aa1-b86f-8073b335197c" providerId="AD" clId="Web-{D16C8849-9CD1-9982-ABBA-9327CBB937CA}" dt="2021-12-08T22:43:30.912" v="336"/>
        <pc:sldMkLst>
          <pc:docMk/>
          <pc:sldMk cId="2376486064" sldId="260"/>
        </pc:sldMkLst>
        <pc:spChg chg="del mod">
          <ac:chgData name="Mariana Pinto" userId="S::mariana17@ua.pt::55d2a3b7-25ea-4aa1-b86f-8073b335197c" providerId="AD" clId="Web-{D16C8849-9CD1-9982-ABBA-9327CBB937CA}" dt="2021-12-08T19:03:32.468" v="256"/>
          <ac:spMkLst>
            <pc:docMk/>
            <pc:sldMk cId="2376486064" sldId="260"/>
            <ac:spMk id="2" creationId="{696D7281-9079-4AE8-A10E-A369CB231435}"/>
          </ac:spMkLst>
        </pc:spChg>
        <pc:spChg chg="add del mod">
          <ac:chgData name="Mariana Pinto" userId="S::mariana17@ua.pt::55d2a3b7-25ea-4aa1-b86f-8073b335197c" providerId="AD" clId="Web-{D16C8849-9CD1-9982-ABBA-9327CBB937CA}" dt="2021-12-08T19:03:38.812" v="259"/>
          <ac:spMkLst>
            <pc:docMk/>
            <pc:sldMk cId="2376486064" sldId="260"/>
            <ac:spMk id="5" creationId="{F7BC3588-4A92-4D04-9908-AB16EC39FB8E}"/>
          </ac:spMkLst>
        </pc:spChg>
        <pc:spChg chg="add del mod">
          <ac:chgData name="Mariana Pinto" userId="S::mariana17@ua.pt::55d2a3b7-25ea-4aa1-b86f-8073b335197c" providerId="AD" clId="Web-{D16C8849-9CD1-9982-ABBA-9327CBB937CA}" dt="2021-12-08T18:52:06.835" v="148"/>
          <ac:spMkLst>
            <pc:docMk/>
            <pc:sldMk cId="2376486064" sldId="260"/>
            <ac:spMk id="6" creationId="{6595A5D6-DB0D-4896-824C-344091AB1133}"/>
          </ac:spMkLst>
        </pc:spChg>
        <pc:spChg chg="add del mod">
          <ac:chgData name="Mariana Pinto" userId="S::mariana17@ua.pt::55d2a3b7-25ea-4aa1-b86f-8073b335197c" providerId="AD" clId="Web-{D16C8849-9CD1-9982-ABBA-9327CBB937CA}" dt="2021-12-08T19:03:35.546" v="257"/>
          <ac:spMkLst>
            <pc:docMk/>
            <pc:sldMk cId="2376486064" sldId="260"/>
            <ac:spMk id="9" creationId="{6A2A1168-A1A8-4940-974A-B2ED081C5C05}"/>
          </ac:spMkLst>
        </pc:spChg>
        <pc:spChg chg="add del mod">
          <ac:chgData name="Mariana Pinto" userId="S::mariana17@ua.pt::55d2a3b7-25ea-4aa1-b86f-8073b335197c" providerId="AD" clId="Web-{D16C8849-9CD1-9982-ABBA-9327CBB937CA}" dt="2021-12-08T19:03:38.812" v="258"/>
          <ac:spMkLst>
            <pc:docMk/>
            <pc:sldMk cId="2376486064" sldId="260"/>
            <ac:spMk id="11" creationId="{64274C20-66FC-4B7F-9D2F-1C0DB87A4329}"/>
          </ac:spMkLst>
        </pc:spChg>
        <pc:picChg chg="add del mod">
          <ac:chgData name="Mariana Pinto" userId="S::mariana17@ua.pt::55d2a3b7-25ea-4aa1-b86f-8073b335197c" providerId="AD" clId="Web-{D16C8849-9CD1-9982-ABBA-9327CBB937CA}" dt="2021-12-08T19:03:38.828" v="261"/>
          <ac:picMkLst>
            <pc:docMk/>
            <pc:sldMk cId="2376486064" sldId="260"/>
            <ac:picMk id="3" creationId="{CE82865B-853C-4100-BA27-4125F0B0D380}"/>
          </ac:picMkLst>
        </pc:picChg>
        <pc:picChg chg="add del mod">
          <ac:chgData name="Mariana Pinto" userId="S::mariana17@ua.pt::55d2a3b7-25ea-4aa1-b86f-8073b335197c" providerId="AD" clId="Web-{D16C8849-9CD1-9982-ABBA-9327CBB937CA}" dt="2021-12-08T19:03:38.828" v="260"/>
          <ac:picMkLst>
            <pc:docMk/>
            <pc:sldMk cId="2376486064" sldId="260"/>
            <ac:picMk id="4" creationId="{FD9143DD-2407-45BB-9C61-E950C3D4F9E5}"/>
          </ac:picMkLst>
        </pc:picChg>
        <pc:cxnChg chg="del">
          <ac:chgData name="Mariana Pinto" userId="S::mariana17@ua.pt::55d2a3b7-25ea-4aa1-b86f-8073b335197c" providerId="AD" clId="Web-{D16C8849-9CD1-9982-ABBA-9327CBB937CA}" dt="2021-12-08T19:03:38.828" v="263"/>
          <ac:cxnSpMkLst>
            <pc:docMk/>
            <pc:sldMk cId="2376486064" sldId="260"/>
            <ac:cxnSpMk id="8" creationId="{AEED5540-64E5-4258-ABA4-753F07B71B38}"/>
          </ac:cxnSpMkLst>
        </pc:cxnChg>
        <pc:cxnChg chg="del">
          <ac:chgData name="Mariana Pinto" userId="S::mariana17@ua.pt::55d2a3b7-25ea-4aa1-b86f-8073b335197c" providerId="AD" clId="Web-{D16C8849-9CD1-9982-ABBA-9327CBB937CA}" dt="2021-12-08T19:03:38.828" v="262"/>
          <ac:cxnSpMkLst>
            <pc:docMk/>
            <pc:sldMk cId="2376486064" sldId="260"/>
            <ac:cxnSpMk id="16" creationId="{E651A8F8-7445-4C49-926D-816D687651DC}"/>
          </ac:cxnSpMkLst>
        </pc:cxnChg>
      </pc:sldChg>
      <pc:sldChg chg="del">
        <pc:chgData name="Mariana Pinto" userId="S::mariana17@ua.pt::55d2a3b7-25ea-4aa1-b86f-8073b335197c" providerId="AD" clId="Web-{D16C8849-9CD1-9982-ABBA-9327CBB937CA}" dt="2021-12-08T22:48:13.198" v="411"/>
        <pc:sldMkLst>
          <pc:docMk/>
          <pc:sldMk cId="705871760" sldId="261"/>
        </pc:sldMkLst>
      </pc:sldChg>
      <pc:sldChg chg="new del">
        <pc:chgData name="Mariana Pinto" userId="S::mariana17@ua.pt::55d2a3b7-25ea-4aa1-b86f-8073b335197c" providerId="AD" clId="Web-{D16C8849-9CD1-9982-ABBA-9327CBB937CA}" dt="2021-12-08T19:02:16.995" v="238"/>
        <pc:sldMkLst>
          <pc:docMk/>
          <pc:sldMk cId="3822607316" sldId="262"/>
        </pc:sldMkLst>
      </pc:sldChg>
      <pc:sldChg chg="addSp delSp modSp add replId">
        <pc:chgData name="Mariana Pinto" userId="S::mariana17@ua.pt::55d2a3b7-25ea-4aa1-b86f-8073b335197c" providerId="AD" clId="Web-{D16C8849-9CD1-9982-ABBA-9327CBB937CA}" dt="2021-12-08T19:04:42.925" v="277"/>
        <pc:sldMkLst>
          <pc:docMk/>
          <pc:sldMk cId="3283147075" sldId="263"/>
        </pc:sldMkLst>
        <pc:spChg chg="mod">
          <ac:chgData name="Mariana Pinto" userId="S::mariana17@ua.pt::55d2a3b7-25ea-4aa1-b86f-8073b335197c" providerId="AD" clId="Web-{D16C8849-9CD1-9982-ABBA-9327CBB937CA}" dt="2021-12-08T19:03:10.514" v="251" actId="1076"/>
          <ac:spMkLst>
            <pc:docMk/>
            <pc:sldMk cId="3283147075" sldId="263"/>
            <ac:spMk id="2" creationId="{3DF4F4D7-2F27-4E3E-90DD-653D0551FD68}"/>
          </ac:spMkLst>
        </pc:spChg>
        <pc:spChg chg="del mod">
          <ac:chgData name="Mariana Pinto" userId="S::mariana17@ua.pt::55d2a3b7-25ea-4aa1-b86f-8073b335197c" providerId="AD" clId="Web-{D16C8849-9CD1-9982-ABBA-9327CBB937CA}" dt="2021-12-08T19:03:20.014" v="254"/>
          <ac:spMkLst>
            <pc:docMk/>
            <pc:sldMk cId="3283147075" sldId="263"/>
            <ac:spMk id="4" creationId="{48FA37F5-C531-4577-96D3-E3C46D39EF2A}"/>
          </ac:spMkLst>
        </pc:spChg>
        <pc:spChg chg="add del">
          <ac:chgData name="Mariana Pinto" userId="S::mariana17@ua.pt::55d2a3b7-25ea-4aa1-b86f-8073b335197c" providerId="AD" clId="Web-{D16C8849-9CD1-9982-ABBA-9327CBB937CA}" dt="2021-12-08T19:04:42.925" v="277"/>
          <ac:spMkLst>
            <pc:docMk/>
            <pc:sldMk cId="3283147075" sldId="263"/>
            <ac:spMk id="5" creationId="{DAA169D7-7B24-427F-BFFC-BF1309BCA081}"/>
          </ac:spMkLst>
        </pc:spChg>
        <pc:spChg chg="add mod">
          <ac:chgData name="Mariana Pinto" userId="S::mariana17@ua.pt::55d2a3b7-25ea-4aa1-b86f-8073b335197c" providerId="AD" clId="Web-{D16C8849-9CD1-9982-ABBA-9327CBB937CA}" dt="2021-12-08T19:04:28.081" v="275" actId="1076"/>
          <ac:spMkLst>
            <pc:docMk/>
            <pc:sldMk cId="3283147075" sldId="263"/>
            <ac:spMk id="11" creationId="{F27FE07D-3D53-40FA-829A-7DCBA7EE52E8}"/>
          </ac:spMkLst>
        </pc:spChg>
        <pc:spChg chg="add mod">
          <ac:chgData name="Mariana Pinto" userId="S::mariana17@ua.pt::55d2a3b7-25ea-4aa1-b86f-8073b335197c" providerId="AD" clId="Web-{D16C8849-9CD1-9982-ABBA-9327CBB937CA}" dt="2021-12-08T19:04:21.908" v="273" actId="1076"/>
          <ac:spMkLst>
            <pc:docMk/>
            <pc:sldMk cId="3283147075" sldId="263"/>
            <ac:spMk id="12" creationId="{EC9274DB-8F0A-4B19-8706-9C5EE53AD3C5}"/>
          </ac:spMkLst>
        </pc:spChg>
        <pc:picChg chg="del">
          <ac:chgData name="Mariana Pinto" userId="S::mariana17@ua.pt::55d2a3b7-25ea-4aa1-b86f-8073b335197c" providerId="AD" clId="Web-{D16C8849-9CD1-9982-ABBA-9327CBB937CA}" dt="2021-12-08T19:03:16.967" v="253"/>
          <ac:picMkLst>
            <pc:docMk/>
            <pc:sldMk cId="3283147075" sldId="263"/>
            <ac:picMk id="3" creationId="{BBD3D6D4-C9C3-4E52-86CC-DF286000D6FF}"/>
          </ac:picMkLst>
        </pc:picChg>
        <pc:picChg chg="add mod">
          <ac:chgData name="Mariana Pinto" userId="S::mariana17@ua.pt::55d2a3b7-25ea-4aa1-b86f-8073b335197c" providerId="AD" clId="Web-{D16C8849-9CD1-9982-ABBA-9327CBB937CA}" dt="2021-12-08T19:04:24.690" v="274" actId="1076"/>
          <ac:picMkLst>
            <pc:docMk/>
            <pc:sldMk cId="3283147075" sldId="263"/>
            <ac:picMk id="9" creationId="{CF32878C-7F86-487A-BD59-86DD5F7CD227}"/>
          </ac:picMkLst>
        </pc:picChg>
        <pc:picChg chg="add mod">
          <ac:chgData name="Mariana Pinto" userId="S::mariana17@ua.pt::55d2a3b7-25ea-4aa1-b86f-8073b335197c" providerId="AD" clId="Web-{D16C8849-9CD1-9982-ABBA-9327CBB937CA}" dt="2021-12-08T19:04:36.018" v="276" actId="1076"/>
          <ac:picMkLst>
            <pc:docMk/>
            <pc:sldMk cId="3283147075" sldId="263"/>
            <ac:picMk id="10" creationId="{4379D1DA-1255-4BF1-9ADD-A2241CA3FB44}"/>
          </ac:picMkLst>
        </pc:picChg>
        <pc:cxnChg chg="add">
          <ac:chgData name="Mariana Pinto" userId="S::mariana17@ua.pt::55d2a3b7-25ea-4aa1-b86f-8073b335197c" providerId="AD" clId="Web-{D16C8849-9CD1-9982-ABBA-9327CBB937CA}" dt="2021-12-08T19:03:40.500" v="264"/>
          <ac:cxnSpMkLst>
            <pc:docMk/>
            <pc:sldMk cId="3283147075" sldId="263"/>
            <ac:cxnSpMk id="7" creationId="{7BAB6446-957C-4B27-88AC-492F4FEFB3C2}"/>
          </ac:cxnSpMkLst>
        </pc:cxnChg>
        <pc:cxnChg chg="add">
          <ac:chgData name="Mariana Pinto" userId="S::mariana17@ua.pt::55d2a3b7-25ea-4aa1-b86f-8073b335197c" providerId="AD" clId="Web-{D16C8849-9CD1-9982-ABBA-9327CBB937CA}" dt="2021-12-08T19:03:40.500" v="264"/>
          <ac:cxnSpMkLst>
            <pc:docMk/>
            <pc:sldMk cId="3283147075" sldId="263"/>
            <ac:cxnSpMk id="8" creationId="{84A2A111-BAC8-48BB-8577-635ACF5D84CA}"/>
          </ac:cxnSpMkLst>
        </pc:cxnChg>
      </pc:sldChg>
      <pc:sldChg chg="addSp delSp modSp add replId">
        <pc:chgData name="Mariana Pinto" userId="S::mariana17@ua.pt::55d2a3b7-25ea-4aa1-b86f-8073b335197c" providerId="AD" clId="Web-{D16C8849-9CD1-9982-ABBA-9327CBB937CA}" dt="2021-12-08T22:50:52.404" v="424" actId="14100"/>
        <pc:sldMkLst>
          <pc:docMk/>
          <pc:sldMk cId="4195756469" sldId="264"/>
        </pc:sldMkLst>
        <pc:spChg chg="mod">
          <ac:chgData name="Mariana Pinto" userId="S::mariana17@ua.pt::55d2a3b7-25ea-4aa1-b86f-8073b335197c" providerId="AD" clId="Web-{D16C8849-9CD1-9982-ABBA-9327CBB937CA}" dt="2021-12-08T22:40:13.268" v="288" actId="20577"/>
          <ac:spMkLst>
            <pc:docMk/>
            <pc:sldMk cId="4195756469" sldId="264"/>
            <ac:spMk id="2" creationId="{3DF4F4D7-2F27-4E3E-90DD-653D0551FD68}"/>
          </ac:spMkLst>
        </pc:spChg>
        <pc:spChg chg="mod">
          <ac:chgData name="Mariana Pinto" userId="S::mariana17@ua.pt::55d2a3b7-25ea-4aa1-b86f-8073b335197c" providerId="AD" clId="Web-{D16C8849-9CD1-9982-ABBA-9327CBB937CA}" dt="2021-12-08T22:50:52.404" v="424" actId="14100"/>
          <ac:spMkLst>
            <pc:docMk/>
            <pc:sldMk cId="4195756469" sldId="264"/>
            <ac:spMk id="4" creationId="{48FA37F5-C531-4577-96D3-E3C46D39EF2A}"/>
          </ac:spMkLst>
        </pc:spChg>
        <pc:picChg chg="del">
          <ac:chgData name="Mariana Pinto" userId="S::mariana17@ua.pt::55d2a3b7-25ea-4aa1-b86f-8073b335197c" providerId="AD" clId="Web-{D16C8849-9CD1-9982-ABBA-9327CBB937CA}" dt="2021-12-08T22:40:24.268" v="289"/>
          <ac:picMkLst>
            <pc:docMk/>
            <pc:sldMk cId="4195756469" sldId="264"/>
            <ac:picMk id="3" creationId="{BBD3D6D4-C9C3-4E52-86CC-DF286000D6FF}"/>
          </ac:picMkLst>
        </pc:picChg>
        <pc:picChg chg="add del mod">
          <ac:chgData name="Mariana Pinto" userId="S::mariana17@ua.pt::55d2a3b7-25ea-4aa1-b86f-8073b335197c" providerId="AD" clId="Web-{D16C8849-9CD1-9982-ABBA-9327CBB937CA}" dt="2021-12-08T22:43:48.318" v="339"/>
          <ac:picMkLst>
            <pc:docMk/>
            <pc:sldMk cId="4195756469" sldId="264"/>
            <ac:picMk id="5" creationId="{74652522-116F-4E77-9AAF-F58388313164}"/>
          </ac:picMkLst>
        </pc:picChg>
        <pc:picChg chg="add mod">
          <ac:chgData name="Mariana Pinto" userId="S::mariana17@ua.pt::55d2a3b7-25ea-4aa1-b86f-8073b335197c" providerId="AD" clId="Web-{D16C8849-9CD1-9982-ABBA-9327CBB937CA}" dt="2021-12-08T22:50:22.856" v="414" actId="1076"/>
          <ac:picMkLst>
            <pc:docMk/>
            <pc:sldMk cId="4195756469" sldId="264"/>
            <ac:picMk id="6" creationId="{9543782F-3C73-41B2-BAD7-8C3909217949}"/>
          </ac:picMkLst>
        </pc:picChg>
        <pc:picChg chg="add mod">
          <ac:chgData name="Mariana Pinto" userId="S::mariana17@ua.pt::55d2a3b7-25ea-4aa1-b86f-8073b335197c" providerId="AD" clId="Web-{D16C8849-9CD1-9982-ABBA-9327CBB937CA}" dt="2021-12-08T22:50:30.184" v="417" actId="1076"/>
          <ac:picMkLst>
            <pc:docMk/>
            <pc:sldMk cId="4195756469" sldId="264"/>
            <ac:picMk id="7" creationId="{9D253D9A-635F-4961-B7D3-71D364A43589}"/>
          </ac:picMkLst>
        </pc:picChg>
      </pc:sldChg>
      <pc:sldChg chg="modSp add ord replId">
        <pc:chgData name="Mariana Pinto" userId="S::mariana17@ua.pt::55d2a3b7-25ea-4aa1-b86f-8073b335197c" providerId="AD" clId="Web-{D16C8849-9CD1-9982-ABBA-9327CBB937CA}" dt="2021-12-08T22:43:24.631" v="335"/>
        <pc:sldMkLst>
          <pc:docMk/>
          <pc:sldMk cId="1006280518" sldId="265"/>
        </pc:sldMkLst>
        <pc:spChg chg="mod">
          <ac:chgData name="Mariana Pinto" userId="S::mariana17@ua.pt::55d2a3b7-25ea-4aa1-b86f-8073b335197c" providerId="AD" clId="Web-{D16C8849-9CD1-9982-ABBA-9327CBB937CA}" dt="2021-12-08T22:43:05.068" v="333" actId="20577"/>
          <ac:spMkLst>
            <pc:docMk/>
            <pc:sldMk cId="1006280518" sldId="265"/>
            <ac:spMk id="2" creationId="{3DF4F4D7-2F27-4E3E-90DD-653D0551FD68}"/>
          </ac:spMkLst>
        </pc:spChg>
        <pc:picChg chg="mod">
          <ac:chgData name="Mariana Pinto" userId="S::mariana17@ua.pt::55d2a3b7-25ea-4aa1-b86f-8073b335197c" providerId="AD" clId="Web-{D16C8849-9CD1-9982-ABBA-9327CBB937CA}" dt="2021-12-08T22:43:14.521" v="334"/>
          <ac:picMkLst>
            <pc:docMk/>
            <pc:sldMk cId="1006280518" sldId="265"/>
            <ac:picMk id="9" creationId="{CF32878C-7F86-487A-BD59-86DD5F7CD227}"/>
          </ac:picMkLst>
        </pc:picChg>
        <pc:picChg chg="mod">
          <ac:chgData name="Mariana Pinto" userId="S::mariana17@ua.pt::55d2a3b7-25ea-4aa1-b86f-8073b335197c" providerId="AD" clId="Web-{D16C8849-9CD1-9982-ABBA-9327CBB937CA}" dt="2021-12-08T22:43:24.631" v="335"/>
          <ac:picMkLst>
            <pc:docMk/>
            <pc:sldMk cId="1006280518" sldId="265"/>
            <ac:picMk id="10" creationId="{4379D1DA-1255-4BF1-9ADD-A2241CA3FB44}"/>
          </ac:picMkLst>
        </pc:picChg>
      </pc:sldChg>
      <pc:sldChg chg="delSp modSp add del ord replId">
        <pc:chgData name="Mariana Pinto" userId="S::mariana17@ua.pt::55d2a3b7-25ea-4aa1-b86f-8073b335197c" providerId="AD" clId="Web-{D16C8849-9CD1-9982-ABBA-9327CBB937CA}" dt="2021-12-08T22:51:04.216" v="425"/>
        <pc:sldMkLst>
          <pc:docMk/>
          <pc:sldMk cId="374057786" sldId="266"/>
        </pc:sldMkLst>
        <pc:spChg chg="mod">
          <ac:chgData name="Mariana Pinto" userId="S::mariana17@ua.pt::55d2a3b7-25ea-4aa1-b86f-8073b335197c" providerId="AD" clId="Web-{D16C8849-9CD1-9982-ABBA-9327CBB937CA}" dt="2021-12-08T22:50:35.075" v="418" actId="20577"/>
          <ac:spMkLst>
            <pc:docMk/>
            <pc:sldMk cId="374057786" sldId="266"/>
            <ac:spMk id="4" creationId="{48FA37F5-C531-4577-96D3-E3C46D39EF2A}"/>
          </ac:spMkLst>
        </pc:spChg>
        <pc:picChg chg="del mod">
          <ac:chgData name="Mariana Pinto" userId="S::mariana17@ua.pt::55d2a3b7-25ea-4aa1-b86f-8073b335197c" providerId="AD" clId="Web-{D16C8849-9CD1-9982-ABBA-9327CBB937CA}" dt="2021-12-08T22:50:25.809" v="415"/>
          <ac:picMkLst>
            <pc:docMk/>
            <pc:sldMk cId="374057786" sldId="266"/>
            <ac:picMk id="5" creationId="{74652522-116F-4E77-9AAF-F58388313164}"/>
          </ac:picMkLst>
        </pc:picChg>
      </pc:sldChg>
      <pc:sldChg chg="new del">
        <pc:chgData name="Mariana Pinto" userId="S::mariana17@ua.pt::55d2a3b7-25ea-4aa1-b86f-8073b335197c" providerId="AD" clId="Web-{D16C8849-9CD1-9982-ABBA-9327CBB937CA}" dt="2021-12-08T22:51:30.154" v="427"/>
        <pc:sldMkLst>
          <pc:docMk/>
          <pc:sldMk cId="1145624599" sldId="266"/>
        </pc:sldMkLst>
      </pc:sldChg>
      <pc:sldChg chg="new del">
        <pc:chgData name="Mariana Pinto" userId="S::mariana17@ua.pt::55d2a3b7-25ea-4aa1-b86f-8073b335197c" providerId="AD" clId="Web-{D16C8849-9CD1-9982-ABBA-9327CBB937CA}" dt="2021-12-08T22:52:15.233" v="430"/>
        <pc:sldMkLst>
          <pc:docMk/>
          <pc:sldMk cId="2245100113" sldId="266"/>
        </pc:sldMkLst>
      </pc:sldChg>
      <pc:sldChg chg="modSp add del replId">
        <pc:chgData name="Mariana Pinto" userId="S::mariana17@ua.pt::55d2a3b7-25ea-4aa1-b86f-8073b335197c" providerId="AD" clId="Web-{D16C8849-9CD1-9982-ABBA-9327CBB937CA}" dt="2021-12-08T22:52:34.218" v="443"/>
        <pc:sldMkLst>
          <pc:docMk/>
          <pc:sldMk cId="919954596" sldId="267"/>
        </pc:sldMkLst>
        <pc:spChg chg="mod">
          <ac:chgData name="Mariana Pinto" userId="S::mariana17@ua.pt::55d2a3b7-25ea-4aa1-b86f-8073b335197c" providerId="AD" clId="Web-{D16C8849-9CD1-9982-ABBA-9327CBB937CA}" dt="2021-12-08T22:52:31.218" v="442" actId="20577"/>
          <ac:spMkLst>
            <pc:docMk/>
            <pc:sldMk cId="919954596" sldId="267"/>
            <ac:spMk id="2" creationId="{3DF4F4D7-2F27-4E3E-90DD-653D0551FD68}"/>
          </ac:spMkLst>
        </pc:spChg>
      </pc:sldChg>
      <pc:sldChg chg="new del">
        <pc:chgData name="Mariana Pinto" userId="S::mariana17@ua.pt::55d2a3b7-25ea-4aa1-b86f-8073b335197c" providerId="AD" clId="Web-{D16C8849-9CD1-9982-ABBA-9327CBB937CA}" dt="2021-12-08T22:49:07.917" v="413"/>
        <pc:sldMkLst>
          <pc:docMk/>
          <pc:sldMk cId="1034133234" sldId="267"/>
        </pc:sldMkLst>
      </pc:sldChg>
    </pc:docChg>
  </pc:docChgLst>
  <pc:docChgLst>
    <pc:chgData name="Mariana Pinto" userId="S::mariana17@ua.pt::55d2a3b7-25ea-4aa1-b86f-8073b335197c" providerId="AD" clId="Web-{62804E61-588B-4B97-BC61-F49BB0E6CF9A}"/>
    <pc:docChg chg="addSld delSld modSld sldOrd addMainMaster delMainMaster">
      <pc:chgData name="Mariana Pinto" userId="S::mariana17@ua.pt::55d2a3b7-25ea-4aa1-b86f-8073b335197c" providerId="AD" clId="Web-{62804E61-588B-4B97-BC61-F49BB0E6CF9A}" dt="2021-12-05T16:51:44.534" v="164"/>
      <pc:docMkLst>
        <pc:docMk/>
      </pc:docMkLst>
      <pc:sldChg chg="addSp delSp modSp mod setBg modClrScheme addAnim delAnim setClrOvrMap chgLayout">
        <pc:chgData name="Mariana Pinto" userId="S::mariana17@ua.pt::55d2a3b7-25ea-4aa1-b86f-8073b335197c" providerId="AD" clId="Web-{62804E61-588B-4B97-BC61-F49BB0E6CF9A}" dt="2021-12-05T16:40:58.584" v="88" actId="20577"/>
        <pc:sldMkLst>
          <pc:docMk/>
          <pc:sldMk cId="109857222" sldId="256"/>
        </pc:sldMkLst>
        <pc:spChg chg="mod ord">
          <ac:chgData name="Mariana Pinto" userId="S::mariana17@ua.pt::55d2a3b7-25ea-4aa1-b86f-8073b335197c" providerId="AD" clId="Web-{62804E61-588B-4B97-BC61-F49BB0E6CF9A}" dt="2021-12-05T16:40:34.802" v="5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iana Pinto" userId="S::mariana17@ua.pt::55d2a3b7-25ea-4aa1-b86f-8073b335197c" providerId="AD" clId="Web-{62804E61-588B-4B97-BC61-F49BB0E6CF9A}" dt="2021-12-05T16:40:58.584" v="8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riana Pinto" userId="S::mariana17@ua.pt::55d2a3b7-25ea-4aa1-b86f-8073b335197c" providerId="AD" clId="Web-{62804E61-588B-4B97-BC61-F49BB0E6CF9A}" dt="2021-12-05T16:39:28.973" v="49"/>
          <ac:spMkLst>
            <pc:docMk/>
            <pc:sldMk cId="109857222" sldId="256"/>
            <ac:spMk id="5" creationId="{B1C3281D-A46F-4842-9340-4CBC29E1B260}"/>
          </ac:spMkLst>
        </pc:spChg>
        <pc:spChg chg="add del">
          <ac:chgData name="Mariana Pinto" userId="S::mariana17@ua.pt::55d2a3b7-25ea-4aa1-b86f-8073b335197c" providerId="AD" clId="Web-{62804E61-588B-4B97-BC61-F49BB0E6CF9A}" dt="2021-12-05T16:38:21.081" v="37"/>
          <ac:spMkLst>
            <pc:docMk/>
            <pc:sldMk cId="109857222" sldId="256"/>
            <ac:spMk id="9" creationId="{7A18C9FB-EC4C-4DAE-8F7D-C6E5AF607958}"/>
          </ac:spMkLst>
        </pc:spChg>
        <pc:spChg chg="add del">
          <ac:chgData name="Mariana Pinto" userId="S::mariana17@ua.pt::55d2a3b7-25ea-4aa1-b86f-8073b335197c" providerId="AD" clId="Web-{62804E61-588B-4B97-BC61-F49BB0E6CF9A}" dt="2021-12-05T16:39:28.957" v="48"/>
          <ac:spMkLst>
            <pc:docMk/>
            <pc:sldMk cId="109857222" sldId="256"/>
            <ac:spMk id="10" creationId="{2B598DCE-49A4-46FC-89A2-87E971ABED9B}"/>
          </ac:spMkLst>
        </pc:spChg>
        <pc:spChg chg="add del">
          <ac:chgData name="Mariana Pinto" userId="S::mariana17@ua.pt::55d2a3b7-25ea-4aa1-b86f-8073b335197c" providerId="AD" clId="Web-{62804E61-588B-4B97-BC61-F49BB0E6CF9A}" dt="2021-12-05T16:38:21.081" v="37"/>
          <ac:spMkLst>
            <pc:docMk/>
            <pc:sldMk cId="109857222" sldId="256"/>
            <ac:spMk id="11" creationId="{3B2B1500-BB55-471C-8A9E-67288297ECE1}"/>
          </ac:spMkLst>
        </pc:spChg>
        <pc:spChg chg="add del">
          <ac:chgData name="Mariana Pinto" userId="S::mariana17@ua.pt::55d2a3b7-25ea-4aa1-b86f-8073b335197c" providerId="AD" clId="Web-{62804E61-588B-4B97-BC61-F49BB0E6CF9A}" dt="2021-12-05T16:39:25.988" v="46"/>
          <ac:spMkLst>
            <pc:docMk/>
            <pc:sldMk cId="109857222" sldId="256"/>
            <ac:spMk id="12" creationId="{269544AB-4770-4210-ABAD-B88756DB13DF}"/>
          </ac:spMkLst>
        </pc:spChg>
        <pc:spChg chg="add del">
          <ac:chgData name="Mariana Pinto" userId="S::mariana17@ua.pt::55d2a3b7-25ea-4aa1-b86f-8073b335197c" providerId="AD" clId="Web-{62804E61-588B-4B97-BC61-F49BB0E6CF9A}" dt="2021-12-05T16:38:21.081" v="37"/>
          <ac:spMkLst>
            <pc:docMk/>
            <pc:sldMk cId="109857222" sldId="256"/>
            <ac:spMk id="13" creationId="{3045E22C-A99D-41BB-AF14-EF1B1E745A70}"/>
          </ac:spMkLst>
        </pc:spChg>
        <pc:spChg chg="add del">
          <ac:chgData name="Mariana Pinto" userId="S::mariana17@ua.pt::55d2a3b7-25ea-4aa1-b86f-8073b335197c" providerId="AD" clId="Web-{62804E61-588B-4B97-BC61-F49BB0E6CF9A}" dt="2021-12-05T16:39:25.988" v="46"/>
          <ac:spMkLst>
            <pc:docMk/>
            <pc:sldMk cId="109857222" sldId="256"/>
            <ac:spMk id="14" creationId="{AF448D61-FD92-4997-B065-20433412424A}"/>
          </ac:spMkLst>
        </pc:spChg>
        <pc:spChg chg="add del">
          <ac:chgData name="Mariana Pinto" userId="S::mariana17@ua.pt::55d2a3b7-25ea-4aa1-b86f-8073b335197c" providerId="AD" clId="Web-{62804E61-588B-4B97-BC61-F49BB0E6CF9A}" dt="2021-12-05T16:39:28.957" v="48"/>
          <ac:spMkLst>
            <pc:docMk/>
            <pc:sldMk cId="109857222" sldId="256"/>
            <ac:spMk id="15" creationId="{AF448D61-FD92-4997-B065-20433412424A}"/>
          </ac:spMkLst>
        </pc:spChg>
        <pc:spChg chg="add del">
          <ac:chgData name="Mariana Pinto" userId="S::mariana17@ua.pt::55d2a3b7-25ea-4aa1-b86f-8073b335197c" providerId="AD" clId="Web-{62804E61-588B-4B97-BC61-F49BB0E6CF9A}" dt="2021-12-05T16:39:25.988" v="46"/>
          <ac:spMkLst>
            <pc:docMk/>
            <pc:sldMk cId="109857222" sldId="256"/>
            <ac:spMk id="16" creationId="{2555A4C0-F746-4932-ABD3-024F4B231E4E}"/>
          </ac:spMkLst>
        </pc:spChg>
        <pc:spChg chg="add del">
          <ac:chgData name="Mariana Pinto" userId="S::mariana17@ua.pt::55d2a3b7-25ea-4aa1-b86f-8073b335197c" providerId="AD" clId="Web-{62804E61-588B-4B97-BC61-F49BB0E6CF9A}" dt="2021-12-05T16:39:28.957" v="48"/>
          <ac:spMkLst>
            <pc:docMk/>
            <pc:sldMk cId="109857222" sldId="256"/>
            <ac:spMk id="17" creationId="{ED903D6B-9D52-4138-9E24-EB3F7AFA83B0}"/>
          </ac:spMkLst>
        </pc:spChg>
        <pc:spChg chg="add">
          <ac:chgData name="Mariana Pinto" userId="S::mariana17@ua.pt::55d2a3b7-25ea-4aa1-b86f-8073b335197c" providerId="AD" clId="Web-{62804E61-588B-4B97-BC61-F49BB0E6CF9A}" dt="2021-12-05T16:39:28.973" v="49"/>
          <ac:spMkLst>
            <pc:docMk/>
            <pc:sldMk cId="109857222" sldId="256"/>
            <ac:spMk id="20" creationId="{AF448D61-FD92-4997-B065-20433412424A}"/>
          </ac:spMkLst>
        </pc:spChg>
        <pc:spChg chg="add">
          <ac:chgData name="Mariana Pinto" userId="S::mariana17@ua.pt::55d2a3b7-25ea-4aa1-b86f-8073b335197c" providerId="AD" clId="Web-{62804E61-588B-4B97-BC61-F49BB0E6CF9A}" dt="2021-12-05T16:39:28.973" v="49"/>
          <ac:spMkLst>
            <pc:docMk/>
            <pc:sldMk cId="109857222" sldId="256"/>
            <ac:spMk id="21" creationId="{E467C92F-654F-446B-8347-9FF2DAF664B9}"/>
          </ac:spMkLst>
        </pc:spChg>
        <pc:spChg chg="add">
          <ac:chgData name="Mariana Pinto" userId="S::mariana17@ua.pt::55d2a3b7-25ea-4aa1-b86f-8073b335197c" providerId="AD" clId="Web-{62804E61-588B-4B97-BC61-F49BB0E6CF9A}" dt="2021-12-05T16:39:28.973" v="49"/>
          <ac:spMkLst>
            <pc:docMk/>
            <pc:sldMk cId="109857222" sldId="256"/>
            <ac:spMk id="22" creationId="{2555A4C0-F746-4932-ABD3-024F4B231E4E}"/>
          </ac:spMkLst>
        </pc:spChg>
        <pc:picChg chg="add del">
          <ac:chgData name="Mariana Pinto" userId="S::mariana17@ua.pt::55d2a3b7-25ea-4aa1-b86f-8073b335197c" providerId="AD" clId="Web-{62804E61-588B-4B97-BC61-F49BB0E6CF9A}" dt="2021-12-05T16:38:21.081" v="37"/>
          <ac:picMkLst>
            <pc:docMk/>
            <pc:sldMk cId="109857222" sldId="256"/>
            <ac:picMk id="4" creationId="{3A5443F0-B468-4226-9582-94F5F8B59AE0}"/>
          </ac:picMkLst>
        </pc:picChg>
        <pc:picChg chg="add del">
          <ac:chgData name="Mariana Pinto" userId="S::mariana17@ua.pt::55d2a3b7-25ea-4aa1-b86f-8073b335197c" providerId="AD" clId="Web-{62804E61-588B-4B97-BC61-F49BB0E6CF9A}" dt="2021-12-05T16:39:14.504" v="44"/>
          <ac:picMkLst>
            <pc:docMk/>
            <pc:sldMk cId="109857222" sldId="256"/>
            <ac:picMk id="6" creationId="{B17E62E0-544F-452B-BFC1-FF2675336675}"/>
          </ac:picMkLst>
        </pc:picChg>
        <pc:cxnChg chg="add del">
          <ac:chgData name="Mariana Pinto" userId="S::mariana17@ua.pt::55d2a3b7-25ea-4aa1-b86f-8073b335197c" providerId="AD" clId="Web-{62804E61-588B-4B97-BC61-F49BB0E6CF9A}" dt="2021-12-05T16:39:28.973" v="49"/>
          <ac:cxnSpMkLst>
            <pc:docMk/>
            <pc:sldMk cId="109857222" sldId="256"/>
            <ac:cxnSpMk id="7" creationId="{313FECB8-44EE-4A45-9F7B-66ECF1C3C888}"/>
          </ac:cxnSpMkLst>
        </pc:cxnChg>
        <pc:cxnChg chg="add del">
          <ac:chgData name="Mariana Pinto" userId="S::mariana17@ua.pt::55d2a3b7-25ea-4aa1-b86f-8073b335197c" providerId="AD" clId="Web-{62804E61-588B-4B97-BC61-F49BB0E6CF9A}" dt="2021-12-05T16:39:25.988" v="46"/>
          <ac:cxnSpMkLst>
            <pc:docMk/>
            <pc:sldMk cId="109857222" sldId="256"/>
            <ac:cxnSpMk id="18" creationId="{E651A8F8-7445-4C49-926D-816D687651DC}"/>
          </ac:cxnSpMkLst>
        </pc:cxnChg>
        <pc:cxnChg chg="add del">
          <ac:chgData name="Mariana Pinto" userId="S::mariana17@ua.pt::55d2a3b7-25ea-4aa1-b86f-8073b335197c" providerId="AD" clId="Web-{62804E61-588B-4B97-BC61-F49BB0E6CF9A}" dt="2021-12-05T16:39:28.957" v="48"/>
          <ac:cxnSpMkLst>
            <pc:docMk/>
            <pc:sldMk cId="109857222" sldId="256"/>
            <ac:cxnSpMk id="19" creationId="{E651A8F8-7445-4C49-926D-816D687651DC}"/>
          </ac:cxnSpMkLst>
        </pc:cxnChg>
        <pc:cxnChg chg="add">
          <ac:chgData name="Mariana Pinto" userId="S::mariana17@ua.pt::55d2a3b7-25ea-4aa1-b86f-8073b335197c" providerId="AD" clId="Web-{62804E61-588B-4B97-BC61-F49BB0E6CF9A}" dt="2021-12-05T16:39:28.973" v="49"/>
          <ac:cxnSpMkLst>
            <pc:docMk/>
            <pc:sldMk cId="109857222" sldId="256"/>
            <ac:cxnSpMk id="23" creationId="{E651A8F8-7445-4C49-926D-816D687651DC}"/>
          </ac:cxnSpMkLst>
        </pc:cxnChg>
      </pc:sldChg>
      <pc:sldChg chg="addSp delSp modSp new mod setBg setClrOvrMap">
        <pc:chgData name="Mariana Pinto" userId="S::mariana17@ua.pt::55d2a3b7-25ea-4aa1-b86f-8073b335197c" providerId="AD" clId="Web-{62804E61-588B-4B97-BC61-F49BB0E6CF9A}" dt="2021-12-05T16:51:44.534" v="164"/>
        <pc:sldMkLst>
          <pc:docMk/>
          <pc:sldMk cId="1446111352" sldId="257"/>
        </pc:sldMkLst>
        <pc:spChg chg="mod">
          <ac:chgData name="Mariana Pinto" userId="S::mariana17@ua.pt::55d2a3b7-25ea-4aa1-b86f-8073b335197c" providerId="AD" clId="Web-{62804E61-588B-4B97-BC61-F49BB0E6CF9A}" dt="2021-12-05T16:41:33.928" v="102" actId="20577"/>
          <ac:spMkLst>
            <pc:docMk/>
            <pc:sldMk cId="1446111352" sldId="257"/>
            <ac:spMk id="2" creationId="{3DF4F4D7-2F27-4E3E-90DD-653D0551FD68}"/>
          </ac:spMkLst>
        </pc:spChg>
        <pc:spChg chg="del">
          <ac:chgData name="Mariana Pinto" userId="S::mariana17@ua.pt::55d2a3b7-25ea-4aa1-b86f-8073b335197c" providerId="AD" clId="Web-{62804E61-588B-4B97-BC61-F49BB0E6CF9A}" dt="2021-12-05T16:38:45.550" v="41"/>
          <ac:spMkLst>
            <pc:docMk/>
            <pc:sldMk cId="1446111352" sldId="257"/>
            <ac:spMk id="3" creationId="{465129D5-4F24-44B1-922D-737BFB9037BE}"/>
          </ac:spMkLst>
        </pc:spChg>
        <pc:spChg chg="add del mod">
          <ac:chgData name="Mariana Pinto" userId="S::mariana17@ua.pt::55d2a3b7-25ea-4aa1-b86f-8073b335197c" providerId="AD" clId="Web-{62804E61-588B-4B97-BC61-F49BB0E6CF9A}" dt="2021-12-05T16:51:44.534" v="164"/>
          <ac:spMkLst>
            <pc:docMk/>
            <pc:sldMk cId="1446111352" sldId="257"/>
            <ac:spMk id="4" creationId="{074D6535-21BD-4B67-8379-566D2C38EF37}"/>
          </ac:spMkLst>
        </pc:spChg>
        <pc:spChg chg="add">
          <ac:chgData name="Mariana Pinto" userId="S::mariana17@ua.pt::55d2a3b7-25ea-4aa1-b86f-8073b335197c" providerId="AD" clId="Web-{62804E61-588B-4B97-BC61-F49BB0E6CF9A}" dt="2021-12-05T16:38:45.550" v="41"/>
          <ac:spMkLst>
            <pc:docMk/>
            <pc:sldMk cId="1446111352" sldId="257"/>
            <ac:spMk id="10" creationId="{AF448D61-FD92-4997-B065-20433412424A}"/>
          </ac:spMkLst>
        </pc:spChg>
        <pc:spChg chg="add">
          <ac:chgData name="Mariana Pinto" userId="S::mariana17@ua.pt::55d2a3b7-25ea-4aa1-b86f-8073b335197c" providerId="AD" clId="Web-{62804E61-588B-4B97-BC61-F49BB0E6CF9A}" dt="2021-12-05T16:38:45.550" v="41"/>
          <ac:spMkLst>
            <pc:docMk/>
            <pc:sldMk cId="1446111352" sldId="257"/>
            <ac:spMk id="12" creationId="{E467C92F-654F-446B-8347-9FF2DAF664B9}"/>
          </ac:spMkLst>
        </pc:spChg>
        <pc:spChg chg="add">
          <ac:chgData name="Mariana Pinto" userId="S::mariana17@ua.pt::55d2a3b7-25ea-4aa1-b86f-8073b335197c" providerId="AD" clId="Web-{62804E61-588B-4B97-BC61-F49BB0E6CF9A}" dt="2021-12-05T16:38:45.550" v="41"/>
          <ac:spMkLst>
            <pc:docMk/>
            <pc:sldMk cId="1446111352" sldId="257"/>
            <ac:spMk id="14" creationId="{2555A4C0-F746-4932-ABD3-024F4B231E4E}"/>
          </ac:spMkLst>
        </pc:spChg>
        <pc:cxnChg chg="add">
          <ac:chgData name="Mariana Pinto" userId="S::mariana17@ua.pt::55d2a3b7-25ea-4aa1-b86f-8073b335197c" providerId="AD" clId="Web-{62804E61-588B-4B97-BC61-F49BB0E6CF9A}" dt="2021-12-05T16:38:45.550" v="41"/>
          <ac:cxnSpMkLst>
            <pc:docMk/>
            <pc:sldMk cId="1446111352" sldId="257"/>
            <ac:cxnSpMk id="8" creationId="{AEED5540-64E5-4258-ABA4-753F07B71B38}"/>
          </ac:cxnSpMkLst>
        </pc:cxnChg>
        <pc:cxnChg chg="add">
          <ac:chgData name="Mariana Pinto" userId="S::mariana17@ua.pt::55d2a3b7-25ea-4aa1-b86f-8073b335197c" providerId="AD" clId="Web-{62804E61-588B-4B97-BC61-F49BB0E6CF9A}" dt="2021-12-05T16:38:45.550" v="41"/>
          <ac:cxnSpMkLst>
            <pc:docMk/>
            <pc:sldMk cId="1446111352" sldId="257"/>
            <ac:cxnSpMk id="16" creationId="{E651A8F8-7445-4C49-926D-816D687651DC}"/>
          </ac:cxnSpMkLst>
        </pc:cxnChg>
      </pc:sldChg>
      <pc:sldChg chg="addSp delSp modSp new mod setBg setClrOvrMap">
        <pc:chgData name="Mariana Pinto" userId="S::mariana17@ua.pt::55d2a3b7-25ea-4aa1-b86f-8073b335197c" providerId="AD" clId="Web-{62804E61-588B-4B97-BC61-F49BB0E6CF9A}" dt="2021-12-05T16:41:42.569" v="122" actId="20577"/>
        <pc:sldMkLst>
          <pc:docMk/>
          <pc:sldMk cId="1872723327" sldId="258"/>
        </pc:sldMkLst>
        <pc:spChg chg="mod">
          <ac:chgData name="Mariana Pinto" userId="S::mariana17@ua.pt::55d2a3b7-25ea-4aa1-b86f-8073b335197c" providerId="AD" clId="Web-{62804E61-588B-4B97-BC61-F49BB0E6CF9A}" dt="2021-12-05T16:41:42.569" v="122" actId="20577"/>
          <ac:spMkLst>
            <pc:docMk/>
            <pc:sldMk cId="1872723327" sldId="258"/>
            <ac:spMk id="2" creationId="{0F1921FC-9FAD-4C08-910F-2F29A4560D61}"/>
          </ac:spMkLst>
        </pc:spChg>
        <pc:spChg chg="del">
          <ac:chgData name="Mariana Pinto" userId="S::mariana17@ua.pt::55d2a3b7-25ea-4aa1-b86f-8073b335197c" providerId="AD" clId="Web-{62804E61-588B-4B97-BC61-F49BB0E6CF9A}" dt="2021-12-05T16:41:11.209" v="89"/>
          <ac:spMkLst>
            <pc:docMk/>
            <pc:sldMk cId="1872723327" sldId="258"/>
            <ac:spMk id="3" creationId="{AD943113-D4C9-4F90-8855-E28071BFAD11}"/>
          </ac:spMkLst>
        </pc:spChg>
        <pc:spChg chg="add">
          <ac:chgData name="Mariana Pinto" userId="S::mariana17@ua.pt::55d2a3b7-25ea-4aa1-b86f-8073b335197c" providerId="AD" clId="Web-{62804E61-588B-4B97-BC61-F49BB0E6CF9A}" dt="2021-12-05T16:41:11.209" v="89"/>
          <ac:spMkLst>
            <pc:docMk/>
            <pc:sldMk cId="1872723327" sldId="258"/>
            <ac:spMk id="10" creationId="{AF448D61-FD92-4997-B065-20433412424A}"/>
          </ac:spMkLst>
        </pc:spChg>
        <pc:spChg chg="add">
          <ac:chgData name="Mariana Pinto" userId="S::mariana17@ua.pt::55d2a3b7-25ea-4aa1-b86f-8073b335197c" providerId="AD" clId="Web-{62804E61-588B-4B97-BC61-F49BB0E6CF9A}" dt="2021-12-05T16:41:11.209" v="89"/>
          <ac:spMkLst>
            <pc:docMk/>
            <pc:sldMk cId="1872723327" sldId="258"/>
            <ac:spMk id="12" creationId="{E467C92F-654F-446B-8347-9FF2DAF664B9}"/>
          </ac:spMkLst>
        </pc:spChg>
        <pc:spChg chg="add">
          <ac:chgData name="Mariana Pinto" userId="S::mariana17@ua.pt::55d2a3b7-25ea-4aa1-b86f-8073b335197c" providerId="AD" clId="Web-{62804E61-588B-4B97-BC61-F49BB0E6CF9A}" dt="2021-12-05T16:41:11.209" v="89"/>
          <ac:spMkLst>
            <pc:docMk/>
            <pc:sldMk cId="1872723327" sldId="258"/>
            <ac:spMk id="14" creationId="{2555A4C0-F746-4932-ABD3-024F4B231E4E}"/>
          </ac:spMkLst>
        </pc:spChg>
        <pc:cxnChg chg="add">
          <ac:chgData name="Mariana Pinto" userId="S::mariana17@ua.pt::55d2a3b7-25ea-4aa1-b86f-8073b335197c" providerId="AD" clId="Web-{62804E61-588B-4B97-BC61-F49BB0E6CF9A}" dt="2021-12-05T16:41:11.209" v="89"/>
          <ac:cxnSpMkLst>
            <pc:docMk/>
            <pc:sldMk cId="1872723327" sldId="258"/>
            <ac:cxnSpMk id="8" creationId="{AEED5540-64E5-4258-ABA4-753F07B71B38}"/>
          </ac:cxnSpMkLst>
        </pc:cxnChg>
        <pc:cxnChg chg="add">
          <ac:chgData name="Mariana Pinto" userId="S::mariana17@ua.pt::55d2a3b7-25ea-4aa1-b86f-8073b335197c" providerId="AD" clId="Web-{62804E61-588B-4B97-BC61-F49BB0E6CF9A}" dt="2021-12-05T16:41:11.209" v="89"/>
          <ac:cxnSpMkLst>
            <pc:docMk/>
            <pc:sldMk cId="1872723327" sldId="258"/>
            <ac:cxnSpMk id="16" creationId="{E651A8F8-7445-4C49-926D-816D687651DC}"/>
          </ac:cxnSpMkLst>
        </pc:cxnChg>
      </pc:sldChg>
      <pc:sldChg chg="addSp delSp modSp new mod setBg setClrOvrMap">
        <pc:chgData name="Mariana Pinto" userId="S::mariana17@ua.pt::55d2a3b7-25ea-4aa1-b86f-8073b335197c" providerId="AD" clId="Web-{62804E61-588B-4B97-BC61-F49BB0E6CF9A}" dt="2021-12-05T16:42:41.227" v="149" actId="20577"/>
        <pc:sldMkLst>
          <pc:docMk/>
          <pc:sldMk cId="36406729" sldId="259"/>
        </pc:sldMkLst>
        <pc:spChg chg="mod">
          <ac:chgData name="Mariana Pinto" userId="S::mariana17@ua.pt::55d2a3b7-25ea-4aa1-b86f-8073b335197c" providerId="AD" clId="Web-{62804E61-588B-4B97-BC61-F49BB0E6CF9A}" dt="2021-12-05T16:42:41.227" v="149" actId="20577"/>
          <ac:spMkLst>
            <pc:docMk/>
            <pc:sldMk cId="36406729" sldId="259"/>
            <ac:spMk id="2" creationId="{AFCFCFDB-BB57-4E6D-A954-955D4FDA93E4}"/>
          </ac:spMkLst>
        </pc:spChg>
        <pc:spChg chg="del">
          <ac:chgData name="Mariana Pinto" userId="S::mariana17@ua.pt::55d2a3b7-25ea-4aa1-b86f-8073b335197c" providerId="AD" clId="Web-{62804E61-588B-4B97-BC61-F49BB0E6CF9A}" dt="2021-12-05T16:41:47.319" v="124"/>
          <ac:spMkLst>
            <pc:docMk/>
            <pc:sldMk cId="36406729" sldId="259"/>
            <ac:spMk id="3" creationId="{01665868-399C-4693-A945-F6381C50DB6E}"/>
          </ac:spMkLst>
        </pc:spChg>
        <pc:spChg chg="add del">
          <ac:chgData name="Mariana Pinto" userId="S::mariana17@ua.pt::55d2a3b7-25ea-4aa1-b86f-8073b335197c" providerId="AD" clId="Web-{62804E61-588B-4B97-BC61-F49BB0E6CF9A}" dt="2021-12-05T16:42:05.741" v="136"/>
          <ac:spMkLst>
            <pc:docMk/>
            <pc:sldMk cId="36406729" sldId="259"/>
            <ac:spMk id="4" creationId="{A2BD4165-94B1-4209-9241-64675206F663}"/>
          </ac:spMkLst>
        </pc:spChg>
        <pc:spChg chg="add">
          <ac:chgData name="Mariana Pinto" userId="S::mariana17@ua.pt::55d2a3b7-25ea-4aa1-b86f-8073b335197c" providerId="AD" clId="Web-{62804E61-588B-4B97-BC61-F49BB0E6CF9A}" dt="2021-12-05T16:41:47.319" v="124"/>
          <ac:spMkLst>
            <pc:docMk/>
            <pc:sldMk cId="36406729" sldId="259"/>
            <ac:spMk id="10" creationId="{AF448D61-FD92-4997-B065-20433412424A}"/>
          </ac:spMkLst>
        </pc:spChg>
        <pc:spChg chg="add">
          <ac:chgData name="Mariana Pinto" userId="S::mariana17@ua.pt::55d2a3b7-25ea-4aa1-b86f-8073b335197c" providerId="AD" clId="Web-{62804E61-588B-4B97-BC61-F49BB0E6CF9A}" dt="2021-12-05T16:41:47.319" v="124"/>
          <ac:spMkLst>
            <pc:docMk/>
            <pc:sldMk cId="36406729" sldId="259"/>
            <ac:spMk id="12" creationId="{E467C92F-654F-446B-8347-9FF2DAF664B9}"/>
          </ac:spMkLst>
        </pc:spChg>
        <pc:spChg chg="add">
          <ac:chgData name="Mariana Pinto" userId="S::mariana17@ua.pt::55d2a3b7-25ea-4aa1-b86f-8073b335197c" providerId="AD" clId="Web-{62804E61-588B-4B97-BC61-F49BB0E6CF9A}" dt="2021-12-05T16:41:47.319" v="124"/>
          <ac:spMkLst>
            <pc:docMk/>
            <pc:sldMk cId="36406729" sldId="259"/>
            <ac:spMk id="14" creationId="{2555A4C0-F746-4932-ABD3-024F4B231E4E}"/>
          </ac:spMkLst>
        </pc:spChg>
        <pc:cxnChg chg="add">
          <ac:chgData name="Mariana Pinto" userId="S::mariana17@ua.pt::55d2a3b7-25ea-4aa1-b86f-8073b335197c" providerId="AD" clId="Web-{62804E61-588B-4B97-BC61-F49BB0E6CF9A}" dt="2021-12-05T16:41:47.319" v="124"/>
          <ac:cxnSpMkLst>
            <pc:docMk/>
            <pc:sldMk cId="36406729" sldId="259"/>
            <ac:cxnSpMk id="8" creationId="{AEED5540-64E5-4258-ABA4-753F07B71B38}"/>
          </ac:cxnSpMkLst>
        </pc:cxnChg>
        <pc:cxnChg chg="add">
          <ac:chgData name="Mariana Pinto" userId="S::mariana17@ua.pt::55d2a3b7-25ea-4aa1-b86f-8073b335197c" providerId="AD" clId="Web-{62804E61-588B-4B97-BC61-F49BB0E6CF9A}" dt="2021-12-05T16:41:47.319" v="124"/>
          <ac:cxnSpMkLst>
            <pc:docMk/>
            <pc:sldMk cId="36406729" sldId="259"/>
            <ac:cxnSpMk id="16" creationId="{E651A8F8-7445-4C49-926D-816D687651DC}"/>
          </ac:cxnSpMkLst>
        </pc:cxnChg>
      </pc:sldChg>
      <pc:sldChg chg="new del">
        <pc:chgData name="Mariana Pinto" userId="S::mariana17@ua.pt::55d2a3b7-25ea-4aa1-b86f-8073b335197c" providerId="AD" clId="Web-{62804E61-588B-4B97-BC61-F49BB0E6CF9A}" dt="2021-12-05T16:41:15.209" v="90"/>
        <pc:sldMkLst>
          <pc:docMk/>
          <pc:sldMk cId="3495188553" sldId="259"/>
        </pc:sldMkLst>
      </pc:sldChg>
      <pc:sldChg chg="addSp delSp modSp new mod ord setBg setClrOvrMap">
        <pc:chgData name="Mariana Pinto" userId="S::mariana17@ua.pt::55d2a3b7-25ea-4aa1-b86f-8073b335197c" providerId="AD" clId="Web-{62804E61-588B-4B97-BC61-F49BB0E6CF9A}" dt="2021-12-05T16:51:28.205" v="159" actId="20577"/>
        <pc:sldMkLst>
          <pc:docMk/>
          <pc:sldMk cId="2376486064" sldId="260"/>
        </pc:sldMkLst>
        <pc:spChg chg="mod">
          <ac:chgData name="Mariana Pinto" userId="S::mariana17@ua.pt::55d2a3b7-25ea-4aa1-b86f-8073b335197c" providerId="AD" clId="Web-{62804E61-588B-4B97-BC61-F49BB0E6CF9A}" dt="2021-12-05T16:51:28.205" v="159" actId="20577"/>
          <ac:spMkLst>
            <pc:docMk/>
            <pc:sldMk cId="2376486064" sldId="260"/>
            <ac:spMk id="2" creationId="{696D7281-9079-4AE8-A10E-A369CB231435}"/>
          </ac:spMkLst>
        </pc:spChg>
        <pc:spChg chg="del">
          <ac:chgData name="Mariana Pinto" userId="S::mariana17@ua.pt::55d2a3b7-25ea-4aa1-b86f-8073b335197c" providerId="AD" clId="Web-{62804E61-588B-4B97-BC61-F49BB0E6CF9A}" dt="2021-12-05T16:50:45.173" v="151"/>
          <ac:spMkLst>
            <pc:docMk/>
            <pc:sldMk cId="2376486064" sldId="260"/>
            <ac:spMk id="3" creationId="{B31A0637-90A4-41A9-B429-C9F84D26A55E}"/>
          </ac:spMkLst>
        </pc:spChg>
        <pc:spChg chg="add">
          <ac:chgData name="Mariana Pinto" userId="S::mariana17@ua.pt::55d2a3b7-25ea-4aa1-b86f-8073b335197c" providerId="AD" clId="Web-{62804E61-588B-4B97-BC61-F49BB0E6CF9A}" dt="2021-12-05T16:50:45.173" v="151"/>
          <ac:spMkLst>
            <pc:docMk/>
            <pc:sldMk cId="2376486064" sldId="260"/>
            <ac:spMk id="10" creationId="{AF448D61-FD92-4997-B065-20433412424A}"/>
          </ac:spMkLst>
        </pc:spChg>
        <pc:spChg chg="add">
          <ac:chgData name="Mariana Pinto" userId="S::mariana17@ua.pt::55d2a3b7-25ea-4aa1-b86f-8073b335197c" providerId="AD" clId="Web-{62804E61-588B-4B97-BC61-F49BB0E6CF9A}" dt="2021-12-05T16:50:45.173" v="151"/>
          <ac:spMkLst>
            <pc:docMk/>
            <pc:sldMk cId="2376486064" sldId="260"/>
            <ac:spMk id="12" creationId="{E467C92F-654F-446B-8347-9FF2DAF664B9}"/>
          </ac:spMkLst>
        </pc:spChg>
        <pc:spChg chg="add">
          <ac:chgData name="Mariana Pinto" userId="S::mariana17@ua.pt::55d2a3b7-25ea-4aa1-b86f-8073b335197c" providerId="AD" clId="Web-{62804E61-588B-4B97-BC61-F49BB0E6CF9A}" dt="2021-12-05T16:50:45.173" v="151"/>
          <ac:spMkLst>
            <pc:docMk/>
            <pc:sldMk cId="2376486064" sldId="260"/>
            <ac:spMk id="14" creationId="{2555A4C0-F746-4932-ABD3-024F4B231E4E}"/>
          </ac:spMkLst>
        </pc:spChg>
        <pc:cxnChg chg="add">
          <ac:chgData name="Mariana Pinto" userId="S::mariana17@ua.pt::55d2a3b7-25ea-4aa1-b86f-8073b335197c" providerId="AD" clId="Web-{62804E61-588B-4B97-BC61-F49BB0E6CF9A}" dt="2021-12-05T16:50:45.173" v="151"/>
          <ac:cxnSpMkLst>
            <pc:docMk/>
            <pc:sldMk cId="2376486064" sldId="260"/>
            <ac:cxnSpMk id="8" creationId="{AEED5540-64E5-4258-ABA4-753F07B71B38}"/>
          </ac:cxnSpMkLst>
        </pc:cxnChg>
        <pc:cxnChg chg="add">
          <ac:chgData name="Mariana Pinto" userId="S::mariana17@ua.pt::55d2a3b7-25ea-4aa1-b86f-8073b335197c" providerId="AD" clId="Web-{62804E61-588B-4B97-BC61-F49BB0E6CF9A}" dt="2021-12-05T16:50:45.173" v="151"/>
          <ac:cxnSpMkLst>
            <pc:docMk/>
            <pc:sldMk cId="2376486064" sldId="260"/>
            <ac:cxnSpMk id="16" creationId="{E651A8F8-7445-4C49-926D-816D687651DC}"/>
          </ac:cxnSpMkLst>
        </pc:cxnChg>
      </pc:sldChg>
      <pc:sldChg chg="addSp delSp modSp new mod setBg setClrOvrMap">
        <pc:chgData name="Mariana Pinto" userId="S::mariana17@ua.pt::55d2a3b7-25ea-4aa1-b86f-8073b335197c" providerId="AD" clId="Web-{62804E61-588B-4B97-BC61-F49BB0E6CF9A}" dt="2021-12-05T16:51:32.268" v="161" actId="20577"/>
        <pc:sldMkLst>
          <pc:docMk/>
          <pc:sldMk cId="705871760" sldId="261"/>
        </pc:sldMkLst>
        <pc:spChg chg="mod">
          <ac:chgData name="Mariana Pinto" userId="S::mariana17@ua.pt::55d2a3b7-25ea-4aa1-b86f-8073b335197c" providerId="AD" clId="Web-{62804E61-588B-4B97-BC61-F49BB0E6CF9A}" dt="2021-12-05T16:51:32.268" v="161" actId="20577"/>
          <ac:spMkLst>
            <pc:docMk/>
            <pc:sldMk cId="705871760" sldId="261"/>
            <ac:spMk id="2" creationId="{5CCB4333-21AE-4A20-AD0B-032512BB3A55}"/>
          </ac:spMkLst>
        </pc:spChg>
        <pc:spChg chg="del">
          <ac:chgData name="Mariana Pinto" userId="S::mariana17@ua.pt::55d2a3b7-25ea-4aa1-b86f-8073b335197c" providerId="AD" clId="Web-{62804E61-588B-4B97-BC61-F49BB0E6CF9A}" dt="2021-12-05T16:50:50.970" v="153"/>
          <ac:spMkLst>
            <pc:docMk/>
            <pc:sldMk cId="705871760" sldId="261"/>
            <ac:spMk id="3" creationId="{2471883F-D5B6-4061-AFE1-D7D72C7811C6}"/>
          </ac:spMkLst>
        </pc:spChg>
        <pc:spChg chg="add">
          <ac:chgData name="Mariana Pinto" userId="S::mariana17@ua.pt::55d2a3b7-25ea-4aa1-b86f-8073b335197c" providerId="AD" clId="Web-{62804E61-588B-4B97-BC61-F49BB0E6CF9A}" dt="2021-12-05T16:50:50.970" v="153"/>
          <ac:spMkLst>
            <pc:docMk/>
            <pc:sldMk cId="705871760" sldId="261"/>
            <ac:spMk id="10" creationId="{AF448D61-FD92-4997-B065-20433412424A}"/>
          </ac:spMkLst>
        </pc:spChg>
        <pc:spChg chg="add">
          <ac:chgData name="Mariana Pinto" userId="S::mariana17@ua.pt::55d2a3b7-25ea-4aa1-b86f-8073b335197c" providerId="AD" clId="Web-{62804E61-588B-4B97-BC61-F49BB0E6CF9A}" dt="2021-12-05T16:50:50.970" v="153"/>
          <ac:spMkLst>
            <pc:docMk/>
            <pc:sldMk cId="705871760" sldId="261"/>
            <ac:spMk id="12" creationId="{E467C92F-654F-446B-8347-9FF2DAF664B9}"/>
          </ac:spMkLst>
        </pc:spChg>
        <pc:spChg chg="add">
          <ac:chgData name="Mariana Pinto" userId="S::mariana17@ua.pt::55d2a3b7-25ea-4aa1-b86f-8073b335197c" providerId="AD" clId="Web-{62804E61-588B-4B97-BC61-F49BB0E6CF9A}" dt="2021-12-05T16:50:50.970" v="153"/>
          <ac:spMkLst>
            <pc:docMk/>
            <pc:sldMk cId="705871760" sldId="261"/>
            <ac:spMk id="14" creationId="{2555A4C0-F746-4932-ABD3-024F4B231E4E}"/>
          </ac:spMkLst>
        </pc:spChg>
        <pc:cxnChg chg="add">
          <ac:chgData name="Mariana Pinto" userId="S::mariana17@ua.pt::55d2a3b7-25ea-4aa1-b86f-8073b335197c" providerId="AD" clId="Web-{62804E61-588B-4B97-BC61-F49BB0E6CF9A}" dt="2021-12-05T16:50:50.970" v="153"/>
          <ac:cxnSpMkLst>
            <pc:docMk/>
            <pc:sldMk cId="705871760" sldId="261"/>
            <ac:cxnSpMk id="8" creationId="{AEED5540-64E5-4258-ABA4-753F07B71B38}"/>
          </ac:cxnSpMkLst>
        </pc:cxnChg>
        <pc:cxnChg chg="add">
          <ac:chgData name="Mariana Pinto" userId="S::mariana17@ua.pt::55d2a3b7-25ea-4aa1-b86f-8073b335197c" providerId="AD" clId="Web-{62804E61-588B-4B97-BC61-F49BB0E6CF9A}" dt="2021-12-05T16:50:50.970" v="153"/>
          <ac:cxnSpMkLst>
            <pc:docMk/>
            <pc:sldMk cId="705871760" sldId="261"/>
            <ac:cxnSpMk id="16" creationId="{E651A8F8-7445-4C49-926D-816D687651DC}"/>
          </ac:cxnSpMkLst>
        </pc:cxnChg>
      </pc:sldChg>
      <pc:sldMasterChg chg="add del addSldLayout delSldLayout">
        <pc:chgData name="Mariana Pinto" userId="S::mariana17@ua.pt::55d2a3b7-25ea-4aa1-b86f-8073b335197c" providerId="AD" clId="Web-{62804E61-588B-4B97-BC61-F49BB0E6CF9A}" dt="2021-12-05T16:38:21.143" v="38"/>
        <pc:sldMasterMkLst>
          <pc:docMk/>
          <pc:sldMasterMk cId="2460954070" sldId="2147483660"/>
        </pc:sldMasterMkLst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Mariana Pinto" userId="S::mariana17@ua.pt::55d2a3b7-25ea-4aa1-b86f-8073b335197c" providerId="AD" clId="Web-{62804E61-588B-4B97-BC61-F49BB0E6CF9A}" dt="2021-12-05T16:38:21.143" v="38"/>
        <pc:sldMasterMkLst>
          <pc:docMk/>
          <pc:sldMasterMk cId="191324378" sldId="2147483672"/>
        </pc:sldMasterMkLst>
        <pc:sldLayoutChg chg="ad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3607047639" sldId="2147483673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1206339066" sldId="2147483674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2867246914" sldId="2147483675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1090388883" sldId="2147483676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4172007898" sldId="2147483677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1592404421" sldId="2147483678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778765967" sldId="2147483679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1836486966" sldId="2147483680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2331852889" sldId="2147483681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1733826615" sldId="2147483682"/>
          </pc:sldLayoutMkLst>
        </pc:sldLayoutChg>
        <pc:sldLayoutChg chg="add replId">
          <pc:chgData name="Mariana Pinto" userId="S::mariana17@ua.pt::55d2a3b7-25ea-4aa1-b86f-8073b335197c" providerId="AD" clId="Web-{62804E61-588B-4B97-BC61-F49BB0E6CF9A}" dt="2021-12-05T16:38:21.143" v="38"/>
          <pc:sldLayoutMkLst>
            <pc:docMk/>
            <pc:sldMasterMk cId="191324378" sldId="2147483672"/>
            <pc:sldLayoutMk cId="4192459904" sldId="2147483683"/>
          </pc:sldLayoutMkLst>
        </pc:sldLayoutChg>
      </pc:sldMasterChg>
      <pc:sldMasterChg chg="add del addSldLayout delSldLayout">
        <pc:chgData name="Mariana Pinto" userId="S::mariana17@ua.pt::55d2a3b7-25ea-4aa1-b86f-8073b335197c" providerId="AD" clId="Web-{62804E61-588B-4B97-BC61-F49BB0E6CF9A}" dt="2021-12-05T16:38:21.081" v="37"/>
        <pc:sldMasterMkLst>
          <pc:docMk/>
          <pc:sldMasterMk cId="1118729156" sldId="2147483685"/>
        </pc:sldMasterMkLst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481184229" sldId="2147483674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3762732956" sldId="2147483675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273196069" sldId="2147483676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1543862029" sldId="2147483677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2341268169" sldId="2147483678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1098745739" sldId="2147483679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254600272" sldId="2147483680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1471926964" sldId="2147483681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3340338827" sldId="2147483682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2653302615" sldId="2147483683"/>
          </pc:sldLayoutMkLst>
        </pc:sldLayoutChg>
        <pc:sldLayoutChg chg="add del">
          <pc:chgData name="Mariana Pinto" userId="S::mariana17@ua.pt::55d2a3b7-25ea-4aa1-b86f-8073b335197c" providerId="AD" clId="Web-{62804E61-588B-4B97-BC61-F49BB0E6CF9A}" dt="2021-12-05T16:38:21.081" v="37"/>
          <pc:sldLayoutMkLst>
            <pc:docMk/>
            <pc:sldMasterMk cId="1118729156" sldId="2147483685"/>
            <pc:sldLayoutMk cId="1959380800" sldId="2147483684"/>
          </pc:sldLayoutMkLst>
        </pc:sldLayoutChg>
      </pc:sldMasterChg>
    </pc:docChg>
  </pc:docChgLst>
  <pc:docChgLst>
    <pc:chgData name="Mariana Pinto" userId="S::mariana17@ua.pt::55d2a3b7-25ea-4aa1-b86f-8073b335197c" providerId="AD" clId="Web-{39980817-897E-4442-7F6B-AABB47381180}"/>
    <pc:docChg chg="modSld">
      <pc:chgData name="Mariana Pinto" userId="S::mariana17@ua.pt::55d2a3b7-25ea-4aa1-b86f-8073b335197c" providerId="AD" clId="Web-{39980817-897E-4442-7F6B-AABB47381180}" dt="2021-12-06T15:32:27.475" v="1" actId="1076"/>
      <pc:docMkLst>
        <pc:docMk/>
      </pc:docMkLst>
      <pc:sldChg chg="modSp">
        <pc:chgData name="Mariana Pinto" userId="S::mariana17@ua.pt::55d2a3b7-25ea-4aa1-b86f-8073b335197c" providerId="AD" clId="Web-{39980817-897E-4442-7F6B-AABB47381180}" dt="2021-12-06T15:32:27.475" v="1" actId="1076"/>
        <pc:sldMkLst>
          <pc:docMk/>
          <pc:sldMk cId="1446111352" sldId="257"/>
        </pc:sldMkLst>
        <pc:spChg chg="mod">
          <ac:chgData name="Mariana Pinto" userId="S::mariana17@ua.pt::55d2a3b7-25ea-4aa1-b86f-8073b335197c" providerId="AD" clId="Web-{39980817-897E-4442-7F6B-AABB47381180}" dt="2021-12-06T15:32:27.475" v="1" actId="1076"/>
          <ac:spMkLst>
            <pc:docMk/>
            <pc:sldMk cId="1446111352" sldId="257"/>
            <ac:spMk id="2" creationId="{3DF4F4D7-2F27-4E3E-90DD-653D0551FD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5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6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4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46913"/>
            <a:ext cx="7619999" cy="18833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haroni"/>
                <a:cs typeface="Calibri Light"/>
              </a:rPr>
              <a:t>Hamming code – </a:t>
            </a:r>
            <a:r>
              <a:rPr lang="en-US" sz="4000" dirty="0" err="1">
                <a:latin typeface="Aharoni"/>
                <a:cs typeface="Calibri Light"/>
              </a:rPr>
              <a:t>Arquiteturas</a:t>
            </a:r>
            <a:r>
              <a:rPr lang="en-US" sz="4000" dirty="0">
                <a:latin typeface="Aharoni"/>
                <a:cs typeface="Calibri Light"/>
              </a:rPr>
              <a:t> de Alto </a:t>
            </a:r>
            <a:r>
              <a:rPr lang="en-US" sz="4000" dirty="0" err="1">
                <a:latin typeface="Aharoni"/>
                <a:cs typeface="Calibri Light"/>
              </a:rPr>
              <a:t>Desempenho</a:t>
            </a:r>
            <a:endParaRPr lang="en-US" sz="4000" dirty="0">
              <a:latin typeface="Aharoni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90868"/>
            <a:ext cx="7619999" cy="1043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Hugo </a:t>
            </a:r>
            <a:r>
              <a:rPr lang="en-US" dirty="0" err="1"/>
              <a:t>Moinheiro</a:t>
            </a:r>
            <a:r>
              <a:rPr lang="en-US" dirty="0"/>
              <a:t>, 84931</a:t>
            </a:r>
          </a:p>
          <a:p>
            <a:pPr algn="ctr"/>
            <a:r>
              <a:rPr lang="en-US" dirty="0"/>
              <a:t>Mariana Pinto, 84792</a:t>
            </a: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4F4D7-2F27-4E3E-90DD-653D0551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374753"/>
            <a:ext cx="9284050" cy="103421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latin typeface="Aharoni"/>
                <a:cs typeface="Aharoni"/>
              </a:rPr>
              <a:t>Encoder – parallel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A37F5-C531-4577-96D3-E3C46D39EF2A}"/>
              </a:ext>
            </a:extLst>
          </p:cNvPr>
          <p:cNvSpPr txBox="1"/>
          <p:nvPr/>
        </p:nvSpPr>
        <p:spPr>
          <a:xfrm>
            <a:off x="1429566" y="2893978"/>
            <a:ext cx="4666434" cy="2089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b="1" dirty="0">
                <a:solidFill>
                  <a:schemeClr val="bg1"/>
                </a:solidFill>
              </a:rPr>
              <a:t>Devido à </a:t>
            </a:r>
            <a:r>
              <a:rPr lang="en-US" b="1" dirty="0" err="1">
                <a:solidFill>
                  <a:schemeClr val="bg1"/>
                </a:solidFill>
              </a:rPr>
              <a:t>ordenação</a:t>
            </a:r>
            <a:r>
              <a:rPr lang="en-US" b="1" dirty="0">
                <a:solidFill>
                  <a:schemeClr val="bg1"/>
                </a:solidFill>
              </a:rPr>
              <a:t> da </a:t>
            </a:r>
            <a:r>
              <a:rPr lang="en-US" b="1" dirty="0" err="1">
                <a:solidFill>
                  <a:schemeClr val="bg1"/>
                </a:solidFill>
              </a:rPr>
              <a:t>matriz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foi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necessário</a:t>
            </a:r>
            <a:r>
              <a:rPr lang="en-US" b="1" dirty="0">
                <a:solidFill>
                  <a:schemeClr val="bg1"/>
                </a:solidFill>
              </a:rPr>
              <a:t> inverter </a:t>
            </a:r>
            <a:r>
              <a:rPr lang="en-US" b="1" dirty="0" err="1">
                <a:solidFill>
                  <a:schemeClr val="bg1"/>
                </a:solidFill>
              </a:rPr>
              <a:t>os</a:t>
            </a:r>
            <a:r>
              <a:rPr lang="en-US" b="1" dirty="0">
                <a:solidFill>
                  <a:schemeClr val="bg1"/>
                </a:solidFill>
              </a:rPr>
              <a:t> bits de entrada para </a:t>
            </a:r>
            <a:r>
              <a:rPr lang="en-US" b="1" dirty="0" err="1">
                <a:solidFill>
                  <a:schemeClr val="bg1"/>
                </a:solidFill>
              </a:rPr>
              <a:t>cálculo</a:t>
            </a:r>
            <a:r>
              <a:rPr lang="en-US" b="1" dirty="0">
                <a:solidFill>
                  <a:schemeClr val="bg1"/>
                </a:solidFill>
              </a:rPr>
              <a:t> dos bits de </a:t>
            </a:r>
            <a:r>
              <a:rPr lang="en-US" b="1" dirty="0" err="1">
                <a:solidFill>
                  <a:schemeClr val="bg1"/>
                </a:solidFill>
              </a:rPr>
              <a:t>paridade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en-US"/>
          </a:p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Com a </a:t>
            </a:r>
            <a:r>
              <a:rPr lang="en-US" b="1" dirty="0" err="1">
                <a:solidFill>
                  <a:schemeClr val="bg1"/>
                </a:solidFill>
              </a:rPr>
              <a:t>redução</a:t>
            </a:r>
            <a:r>
              <a:rPr lang="en-US" b="1" dirty="0">
                <a:solidFill>
                  <a:schemeClr val="bg1"/>
                </a:solidFill>
              </a:rPr>
              <a:t> das </a:t>
            </a:r>
            <a:r>
              <a:rPr lang="en-US" b="1" dirty="0" err="1">
                <a:solidFill>
                  <a:schemeClr val="bg1"/>
                </a:solidFill>
              </a:rPr>
              <a:t>equações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conseguiu</a:t>
            </a:r>
            <a:r>
              <a:rPr lang="en-US" b="1" dirty="0">
                <a:solidFill>
                  <a:schemeClr val="bg1"/>
                </a:solidFill>
              </a:rPr>
              <a:t>-se:</a:t>
            </a: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</a:rPr>
              <a:t>18 </a:t>
            </a:r>
            <a:r>
              <a:rPr lang="en-US" b="1" dirty="0" err="1">
                <a:solidFill>
                  <a:schemeClr val="bg1"/>
                </a:solidFill>
              </a:rPr>
              <a:t>xors</a:t>
            </a:r>
            <a:r>
              <a:rPr lang="en-US" b="1" dirty="0">
                <a:solidFill>
                  <a:schemeClr val="bg1"/>
                </a:solidFill>
              </a:rPr>
              <a:t> com 3 tempos de </a:t>
            </a:r>
            <a:r>
              <a:rPr lang="en-US" b="1" dirty="0" err="1">
                <a:solidFill>
                  <a:schemeClr val="bg1"/>
                </a:solidFill>
              </a:rPr>
              <a:t>atraso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BBD3D6D4-C9C3-4E52-86CC-DF286000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9" y="2811646"/>
            <a:ext cx="4943730" cy="230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1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4F4D7-2F27-4E3E-90DD-653D0551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16" y="1201133"/>
            <a:ext cx="10345061" cy="103421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haroni"/>
                <a:cs typeface="Aharoni"/>
              </a:rPr>
              <a:t>Encoder – parallel version </a:t>
            </a:r>
            <a:r>
              <a:rPr lang="en-US" sz="3200" dirty="0" err="1">
                <a:solidFill>
                  <a:schemeClr val="bg1"/>
                </a:solidFill>
                <a:latin typeface="Aharoni"/>
                <a:cs typeface="Aharoni"/>
              </a:rPr>
              <a:t>TestS</a:t>
            </a:r>
            <a:endParaRPr lang="en-US" sz="3200" dirty="0">
              <a:solidFill>
                <a:schemeClr val="bg1"/>
              </a:solidFill>
              <a:latin typeface="Aharoni"/>
              <a:cs typeface="Aharon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AB6446-957C-4B27-88AC-492F4FEFB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A2A111-BAC8-48BB-8577-635ACF5D8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F32878C-7F86-487A-BD59-86DD5F7C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07" y="2741659"/>
            <a:ext cx="8077201" cy="767012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379D1DA-1255-4BF1-9ADD-A2241CA3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28" y="4252583"/>
            <a:ext cx="7710668" cy="1497283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F27FE07D-3D53-40FA-829A-7DCBA7EE52E8}"/>
              </a:ext>
            </a:extLst>
          </p:cNvPr>
          <p:cNvSpPr txBox="1"/>
          <p:nvPr/>
        </p:nvSpPr>
        <p:spPr>
          <a:xfrm>
            <a:off x="991565" y="288209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Validation Program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EC9274DB-8F0A-4B19-8706-9C5EE53AD3C5}"/>
              </a:ext>
            </a:extLst>
          </p:cNvPr>
          <p:cNvSpPr txBox="1"/>
          <p:nvPr/>
        </p:nvSpPr>
        <p:spPr>
          <a:xfrm>
            <a:off x="8978096" y="4869083"/>
            <a:ext cx="220304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328314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4F4D7-2F27-4E3E-90DD-653D0551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374753"/>
            <a:ext cx="9284050" cy="103421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latin typeface="Aharoni"/>
                <a:cs typeface="Aharoni"/>
              </a:rPr>
              <a:t>decoder – parallel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A37F5-C531-4577-96D3-E3C46D39EF2A}"/>
              </a:ext>
            </a:extLst>
          </p:cNvPr>
          <p:cNvSpPr txBox="1"/>
          <p:nvPr/>
        </p:nvSpPr>
        <p:spPr>
          <a:xfrm>
            <a:off x="1429566" y="2893978"/>
            <a:ext cx="4666434" cy="29382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b="1" dirty="0" err="1">
                <a:solidFill>
                  <a:schemeClr val="bg1"/>
                </a:solidFill>
              </a:rPr>
              <a:t>Descodificador</a:t>
            </a:r>
            <a:r>
              <a:rPr lang="en-US" b="1" dirty="0">
                <a:solidFill>
                  <a:schemeClr val="bg1"/>
                </a:solidFill>
              </a:rPr>
              <a:t> para </a:t>
            </a:r>
            <a:r>
              <a:rPr lang="en-US" b="1" dirty="0" err="1">
                <a:solidFill>
                  <a:schemeClr val="bg1"/>
                </a:solidFill>
              </a:rPr>
              <a:t>corrigir</a:t>
            </a:r>
            <a:r>
              <a:rPr lang="en-US" b="1" dirty="0">
                <a:solidFill>
                  <a:schemeClr val="bg1"/>
                </a:solidFill>
              </a:rPr>
              <a:t> o </a:t>
            </a:r>
            <a:r>
              <a:rPr lang="en-US" b="1" dirty="0" err="1">
                <a:solidFill>
                  <a:schemeClr val="bg1"/>
                </a:solidFill>
              </a:rPr>
              <a:t>erro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relação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ao</a:t>
            </a:r>
            <a:r>
              <a:rPr lang="en-US" b="1" dirty="0">
                <a:solidFill>
                  <a:schemeClr val="bg1"/>
                </a:solidFill>
              </a:rPr>
              <a:t> valor dado </a:t>
            </a:r>
            <a:r>
              <a:rPr lang="en-US" b="1" dirty="0" err="1">
                <a:solidFill>
                  <a:schemeClr val="bg1"/>
                </a:solidFill>
              </a:rPr>
              <a:t>pelos</a:t>
            </a:r>
            <a:r>
              <a:rPr lang="en-US" b="1" dirty="0">
                <a:solidFill>
                  <a:schemeClr val="bg1"/>
                </a:solidFill>
              </a:rPr>
              <a:t> bits de </a:t>
            </a:r>
            <a:r>
              <a:rPr lang="en-US" b="1" dirty="0" err="1">
                <a:solidFill>
                  <a:schemeClr val="bg1"/>
                </a:solidFill>
              </a:rPr>
              <a:t>paridade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Dado o valor do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erro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descodificador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Com a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redução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das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equações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conseguiu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-se: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22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xors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com 4 tempos de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atraso</a:t>
            </a:r>
            <a:endParaRPr lang="en-US" dirty="0" err="1">
              <a:solidFill>
                <a:schemeClr val="bg1"/>
              </a:solidFill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543782F-3C73-41B2-BAD7-8C390921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72" y="2406769"/>
            <a:ext cx="1906140" cy="329529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D253D9A-635F-4961-B7D3-71D364A4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348" y="2475691"/>
            <a:ext cx="2114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5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4F4D7-2F27-4E3E-90DD-653D0551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16" y="1201133"/>
            <a:ext cx="10345061" cy="103421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Aharoni"/>
                <a:cs typeface="Aharoni"/>
              </a:rPr>
              <a:t>decoder – parallel version </a:t>
            </a:r>
            <a:r>
              <a:rPr lang="en-US" sz="3200" dirty="0" err="1">
                <a:solidFill>
                  <a:schemeClr val="bg1"/>
                </a:solidFill>
                <a:latin typeface="Aharoni"/>
                <a:cs typeface="Aharoni"/>
              </a:rPr>
              <a:t>TestS</a:t>
            </a:r>
            <a:endParaRPr lang="en-US" sz="3200" dirty="0">
              <a:solidFill>
                <a:schemeClr val="bg1"/>
              </a:solidFill>
              <a:latin typeface="Aharoni"/>
              <a:cs typeface="Aharon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AB6446-957C-4B27-88AC-492F4FEFB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A2A111-BAC8-48BB-8577-635ACF5D8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F32878C-7F86-487A-BD59-86DD5F7C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07" y="2823109"/>
            <a:ext cx="8077201" cy="60411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379D1DA-1255-4BF1-9ADD-A2241CA3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70" y="4252583"/>
            <a:ext cx="7282784" cy="1497283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F27FE07D-3D53-40FA-829A-7DCBA7EE52E8}"/>
              </a:ext>
            </a:extLst>
          </p:cNvPr>
          <p:cNvSpPr txBox="1"/>
          <p:nvPr/>
        </p:nvSpPr>
        <p:spPr>
          <a:xfrm>
            <a:off x="991565" y="288209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Validation Program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EC9274DB-8F0A-4B19-8706-9C5EE53AD3C5}"/>
              </a:ext>
            </a:extLst>
          </p:cNvPr>
          <p:cNvSpPr txBox="1"/>
          <p:nvPr/>
        </p:nvSpPr>
        <p:spPr>
          <a:xfrm>
            <a:off x="8978096" y="4869083"/>
            <a:ext cx="220304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Simulation Program</a:t>
            </a:r>
          </a:p>
        </p:txBody>
      </p:sp>
    </p:spTree>
    <p:extLst>
      <p:ext uri="{BB962C8B-B14F-4D97-AF65-F5344CB8AC3E}">
        <p14:creationId xmlns:p14="http://schemas.microsoft.com/office/powerpoint/2010/main" val="100628051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_2SEEDS">
      <a:dk1>
        <a:srgbClr val="000000"/>
      </a:dk1>
      <a:lt1>
        <a:srgbClr val="FFFFFF"/>
      </a:lt1>
      <a:dk2>
        <a:srgbClr val="3D3423"/>
      </a:dk2>
      <a:lt2>
        <a:srgbClr val="E8E5E2"/>
      </a:lt2>
      <a:accent1>
        <a:srgbClr val="7F9CBA"/>
      </a:accent1>
      <a:accent2>
        <a:srgbClr val="82A8AC"/>
      </a:accent2>
      <a:accent3>
        <a:srgbClr val="969AC6"/>
      </a:accent3>
      <a:accent4>
        <a:srgbClr val="BA7F80"/>
      </a:accent4>
      <a:accent5>
        <a:srgbClr val="BD9A84"/>
      </a:accent5>
      <a:accent6>
        <a:srgbClr val="ACA175"/>
      </a:accent6>
      <a:hlink>
        <a:srgbClr val="9C7D5E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PortalVTI</vt:lpstr>
      <vt:lpstr>Hamming code – Arquiteturas de Alto Desempenho</vt:lpstr>
      <vt:lpstr>Encoder – parallel version</vt:lpstr>
      <vt:lpstr>Encoder – parallel version TestS</vt:lpstr>
      <vt:lpstr>decoder – parallel version</vt:lpstr>
      <vt:lpstr>decoder – parallel version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</dc:title>
  <dc:creator/>
  <cp:lastModifiedBy/>
  <cp:revision>165</cp:revision>
  <dcterms:created xsi:type="dcterms:W3CDTF">2021-12-05T16:36:54Z</dcterms:created>
  <dcterms:modified xsi:type="dcterms:W3CDTF">2021-12-08T22:52:39Z</dcterms:modified>
</cp:coreProperties>
</file>