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1" r:id="rId4"/>
    <p:sldId id="268" r:id="rId5"/>
    <p:sldId id="266" r:id="rId6"/>
    <p:sldId id="271" r:id="rId7"/>
    <p:sldId id="269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6618B29-CBEF-4EA3-AABD-4BDE97DED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2255B58-90CB-4E3C-9D19-28A79CA38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21761-A817-4A84-A311-0B47683B8ACD}" type="datetimeFigureOut">
              <a:rPr lang="pt-PT" smtClean="0"/>
              <a:t>05/12/2017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231C9CA-AF81-45C4-89D6-18C67BBA01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0E43404-F8C5-46A1-808E-9BCA46376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5CCCC-A52D-4D07-91A4-BCB2578CA0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43592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E110-3A33-487E-B62D-644AB40A3F7D}" type="datetimeFigureOut">
              <a:rPr lang="pt-PT" smtClean="0"/>
              <a:t>05/12/2017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A4266-C6DF-42DB-B8B1-1206803EAB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2013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Numero grande no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r>
              <a:rPr lang="pt-PT" dirty="0"/>
              <a:t> para ter a menor probabilidade de números falsos negativos inferior possível, pois ambos têm basicamente o mesmo tempo para correr.</a:t>
            </a:r>
          </a:p>
        </p:txBody>
      </p:sp>
    </p:spTree>
    <p:extLst>
      <p:ext uri="{BB962C8B-B14F-4D97-AF65-F5344CB8AC3E}">
        <p14:creationId xmlns:p14="http://schemas.microsoft.com/office/powerpoint/2010/main" val="17066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52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43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C603C0-6079-4CCB-A7CF-2F61249DCDC7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F5C1-2260-4330-A7CF-C7F887637D8E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B94-0DC4-4EC1-9AE0-9E9E34FF32C5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33B-3F73-4A67-9D43-E0D7D7A9FF48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66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0E99-3AD2-4CBF-B24A-8DD31C2BC93C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5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A9BA-73F4-4D0A-AAA9-84EECB28EB17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0AE9-52B5-476D-BF0B-1ACB72830DF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81AB-DA59-4FD8-9342-46B1314D1588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F9B5-875E-4D47-AD48-5F1552FD188A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DF2-9CBE-4455-B8E6-20EE00F52D4D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A719-70BE-41C0-879F-8F353BF39FC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8681-0A25-428D-801F-C6F71DBCAAE0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4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2369-9A42-4EA7-80DB-82D617B85377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BA2-1052-4578-A6BA-B207F37C9A2C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631-AC79-48CB-98E1-B5E72E3F7210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9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56C-F283-4242-9575-D43B2BA44BA9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6379-0660-4FF5-89B7-08D1E744EA30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71CF-168E-4E33-B5EA-D9194B6244A4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2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336" y="2660729"/>
            <a:ext cx="9400309" cy="1390218"/>
          </a:xfrm>
        </p:spPr>
        <p:txBody>
          <a:bodyPr>
            <a:noAutofit/>
          </a:bodyPr>
          <a:lstStyle/>
          <a:p>
            <a:pPr algn="ctr"/>
            <a:r>
              <a:rPr lang="pt-PT" sz="15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Videoclube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15740" y="4982982"/>
            <a:ext cx="5529636" cy="139021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PT" sz="2400" dirty="0"/>
              <a:t>Projeto DE MPEI REALIZADO POR:</a:t>
            </a:r>
          </a:p>
          <a:p>
            <a:pPr algn="ctr"/>
            <a:r>
              <a:rPr lang="pt-PT" sz="2400" dirty="0"/>
              <a:t>MARIANA PINTO 84792</a:t>
            </a:r>
          </a:p>
          <a:p>
            <a:pPr algn="ctr"/>
            <a:r>
              <a:rPr lang="pt-PT" sz="2400" dirty="0"/>
              <a:t>Tomás FrEITAS 84957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26" y="5139020"/>
            <a:ext cx="2873550" cy="107814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681448" y="528365"/>
            <a:ext cx="337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MIECT – 2º ANO  2017/2018</a:t>
            </a:r>
          </a:p>
          <a:p>
            <a:pPr algn="ctr"/>
            <a:r>
              <a:rPr lang="pt-PT" sz="2400" b="1" dirty="0"/>
              <a:t>Data: 05/12/2017</a:t>
            </a:r>
          </a:p>
        </p:txBody>
      </p:sp>
    </p:spTree>
    <p:extLst>
      <p:ext uri="{BB962C8B-B14F-4D97-AF65-F5344CB8AC3E}">
        <p14:creationId xmlns:p14="http://schemas.microsoft.com/office/powerpoint/2010/main" val="37928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3768" y="384426"/>
            <a:ext cx="10844463" cy="5679198"/>
          </a:xfrm>
        </p:spPr>
        <p:txBody>
          <a:bodyPr>
            <a:normAutofit/>
          </a:bodyPr>
          <a:lstStyle/>
          <a:p>
            <a:pPr algn="ctr"/>
            <a:r>
              <a:rPr lang="pt-PT" sz="8800" b="1" dirty="0" err="1"/>
              <a:t>fUNCIONAMENTO</a:t>
            </a:r>
            <a:endParaRPr lang="pt-PT" sz="8800" b="1" dirty="0"/>
          </a:p>
        </p:txBody>
      </p:sp>
      <p:sp>
        <p:nvSpPr>
          <p:cNvPr id="6" name="Marcador de Posição do Número do Diapositivo 6">
            <a:extLst>
              <a:ext uri="{FF2B5EF4-FFF2-40B4-BE49-F238E27FC236}">
                <a16:creationId xmlns:a16="http://schemas.microsoft.com/office/drawing/2014/main" id="{5FB70DFB-7383-4767-A66D-3B097FAE5E3B}"/>
              </a:ext>
            </a:extLst>
          </p:cNvPr>
          <p:cNvSpPr txBox="1">
            <a:spLocks/>
          </p:cNvSpPr>
          <p:nvPr/>
        </p:nvSpPr>
        <p:spPr>
          <a:xfrm>
            <a:off x="10472947" y="617232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20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28645-DE8C-4AFF-B7EA-05615D3C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7799"/>
            <a:ext cx="9905998" cy="1478570"/>
          </a:xfrm>
        </p:spPr>
        <p:txBody>
          <a:bodyPr/>
          <a:lstStyle/>
          <a:p>
            <a:r>
              <a:rPr lang="pt-PT" b="1" dirty="0"/>
              <a:t>Menu interativo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FCE2B-ECF5-4E04-B843-E61670FE8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035" y="1644115"/>
            <a:ext cx="7197260" cy="4134596"/>
          </a:xfrm>
        </p:spPr>
      </p:pic>
    </p:spTree>
    <p:extLst>
      <p:ext uri="{BB962C8B-B14F-4D97-AF65-F5344CB8AC3E}">
        <p14:creationId xmlns:p14="http://schemas.microsoft.com/office/powerpoint/2010/main" val="10419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3768" y="384426"/>
            <a:ext cx="10844463" cy="5679198"/>
          </a:xfrm>
        </p:spPr>
        <p:txBody>
          <a:bodyPr>
            <a:normAutofit/>
          </a:bodyPr>
          <a:lstStyle/>
          <a:p>
            <a:pPr algn="ctr"/>
            <a:r>
              <a:rPr lang="pt-PT" sz="8800" b="1" dirty="0"/>
              <a:t>módulos</a:t>
            </a:r>
          </a:p>
        </p:txBody>
      </p:sp>
      <p:sp>
        <p:nvSpPr>
          <p:cNvPr id="6" name="Marcador de Posição do Número do Diapositivo 6">
            <a:extLst>
              <a:ext uri="{FF2B5EF4-FFF2-40B4-BE49-F238E27FC236}">
                <a16:creationId xmlns:a16="http://schemas.microsoft.com/office/drawing/2014/main" id="{5FB70DFB-7383-4767-A66D-3B097FAE5E3B}"/>
              </a:ext>
            </a:extLst>
          </p:cNvPr>
          <p:cNvSpPr txBox="1">
            <a:spLocks/>
          </p:cNvSpPr>
          <p:nvPr/>
        </p:nvSpPr>
        <p:spPr>
          <a:xfrm>
            <a:off x="10472947" y="617232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400" smtClean="0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367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2799E-F7D5-4DF5-A0F9-6326470A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554" y="1382617"/>
            <a:ext cx="5061145" cy="1448972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err="1"/>
              <a:t>Bloomfilter</a:t>
            </a:r>
            <a:endParaRPr lang="pt-PT" sz="5400" b="1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36A348D-6C3A-426B-9648-DBD45527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6858" r="50547"/>
          <a:stretch/>
        </p:blipFill>
        <p:spPr>
          <a:xfrm>
            <a:off x="1661917" y="419853"/>
            <a:ext cx="3866686" cy="33745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58E682-7BC3-44E7-91A9-55F072DA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917" y="3998276"/>
            <a:ext cx="8537160" cy="25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2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5092B96-1CD5-49EB-A4CA-3B2FC1E8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945" y="1740310"/>
            <a:ext cx="7478821" cy="4358518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32D5308-724C-444A-A27A-523842FC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427" y="291338"/>
            <a:ext cx="5061145" cy="1448972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err="1"/>
              <a:t>Shinglecreate</a:t>
            </a:r>
            <a:endParaRPr lang="pt-PT" sz="5400" b="1" dirty="0"/>
          </a:p>
        </p:txBody>
      </p:sp>
    </p:spTree>
    <p:extLst>
      <p:ext uri="{BB962C8B-B14F-4D97-AF65-F5344CB8AC3E}">
        <p14:creationId xmlns:p14="http://schemas.microsoft.com/office/powerpoint/2010/main" val="65877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5092B96-1CD5-49EB-A4CA-3B2FC1E8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3738" y="554015"/>
            <a:ext cx="8720739" cy="4472174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32D5308-724C-444A-A27A-523842FC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427" y="5026189"/>
            <a:ext cx="5061145" cy="1448972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/>
              <a:t>MINHASH</a:t>
            </a:r>
          </a:p>
        </p:txBody>
      </p:sp>
    </p:spTree>
    <p:extLst>
      <p:ext uri="{BB962C8B-B14F-4D97-AF65-F5344CB8AC3E}">
        <p14:creationId xmlns:p14="http://schemas.microsoft.com/office/powerpoint/2010/main" val="86954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5092B96-1CD5-49EB-A4CA-3B2FC1E8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453" y="620576"/>
            <a:ext cx="5174830" cy="561684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FAC613-8DE4-4974-B050-9A0DBF913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49"/>
          <a:stretch/>
        </p:blipFill>
        <p:spPr>
          <a:xfrm>
            <a:off x="6678525" y="3774967"/>
            <a:ext cx="4660035" cy="246245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32D5308-724C-444A-A27A-523842FC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525" y="1634061"/>
            <a:ext cx="5061145" cy="144897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b="1" dirty="0"/>
              <a:t>ACTORSIMILARITY</a:t>
            </a:r>
          </a:p>
        </p:txBody>
      </p:sp>
    </p:spTree>
    <p:extLst>
      <p:ext uri="{BB962C8B-B14F-4D97-AF65-F5344CB8AC3E}">
        <p14:creationId xmlns:p14="http://schemas.microsoft.com/office/powerpoint/2010/main" val="409373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5092B96-1CD5-49EB-A4CA-3B2FC1E8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58" y="373620"/>
            <a:ext cx="5174830" cy="2520881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32D5308-724C-444A-A27A-523842FC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14" y="909574"/>
            <a:ext cx="5061145" cy="1448972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/>
              <a:t>LshsIMILARITY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1B8DBD-AB03-408F-9FAF-6B29034C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68" y="3187964"/>
            <a:ext cx="7286834" cy="31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1859</TotalTime>
  <Words>59</Words>
  <Application>Microsoft Office PowerPoint</Application>
  <PresentationFormat>Ecrã Panorâmico</PresentationFormat>
  <Paragraphs>17</Paragraphs>
  <Slides>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Circuito</vt:lpstr>
      <vt:lpstr>Videoclube</vt:lpstr>
      <vt:lpstr>fUNCIONAMENTO</vt:lpstr>
      <vt:lpstr>Menu interativo</vt:lpstr>
      <vt:lpstr>módulos</vt:lpstr>
      <vt:lpstr>Bloomfilter</vt:lpstr>
      <vt:lpstr>Shinglecreate</vt:lpstr>
      <vt:lpstr>MINHASH</vt:lpstr>
      <vt:lpstr>ACTORSIMILARITY</vt:lpstr>
      <vt:lpstr>LshsIMILARITY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Pinto</dc:creator>
  <cp:lastModifiedBy>Mariana Pinto</cp:lastModifiedBy>
  <cp:revision>76</cp:revision>
  <dcterms:created xsi:type="dcterms:W3CDTF">2016-12-19T15:57:58Z</dcterms:created>
  <dcterms:modified xsi:type="dcterms:W3CDTF">2017-12-05T13:56:40Z</dcterms:modified>
</cp:coreProperties>
</file>