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Mariana de Saavedra Lourenço: </a:t>
            </a:r>
            <a:r>
              <a:rPr lang="en-GB" sz="180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Dashborad</a:t>
            </a: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em</a:t>
            </a: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1086d10-ead0-4021-8027-219cb750ca5f}">
  <we:reference id="WA200003233" version="2.0.0.3" store="pt-PT" storeType="OMEX"/>
  <we:alternateReferences/>
  <we:properties>
    <we:property name="Microsoft.Office.CampaignId" value="&quot;none&quot;"/>
    <we:property name="reportUrl" value="&quot;/groups/me/reports/c8b558b1-b01c-4489-a996-693b97343f3d/2edc0eb2c614cb754c95?bookmarkGuid=8b5304b5-6901-4193-8271-cfe741744caf&amp;bookmarkUsage=1&amp;ctid=b7821bc8-67cc-447b-b579-82f7854174fc&amp;fromEntryPoint=export&quot;"/>
    <we:property name="reportState" value="&quot;CONNECTED&quot;"/>
    <we:property name="artifactViewState" value="&quot;live&quot;"/>
    <we:property name="reportEmbeddedTime" value="&quot;2025-08-06T22:12:16.588Z&quot;"/>
    <we:property name="creatorSessionId" value="&quot;015483d9-39d8-48dc-bfe5-485624f61f3c&quot;"/>
    <we:property name="creatorUserId" value="&quot;10032002F4C9BE29&quot;"/>
    <we:property name="creatorTenantId" value="&quot;b7821bc8-67cc-447b-b579-82f7854174fc&quot;"/>
    <we:property name="pageDisplayName" value="&quot;Dashboard_GDP&quot;"/>
    <we:property name="pageName" value="&quot;2edc0eb2c614cb754c95&quot;"/>
    <we:property name="reportName" value="&quot;GDP_Dashboard&quot;"/>
    <we:property name="isVisualContainerHeaderHidden" value="false"/>
    <we:property name="isFiltersActionButtonVisible" value="true"/>
    <we:property name="initialStateBookmark" value="&quot;H4sIAAAAAAAAA91XTW/bOBD9K4UuvQgLyZYtO7fEcYtF6jZwummLIghG5EhmIZMCRSV1A//3HZKKk3jt2EjS3WAPAsjhcD7ePA6pm4CLuiph8RHmGBwEE9AMuNJv4iAMpJcdffp0Mjmcnlx+PJyMSawqI5Ssg4ObwIAu0JyLuoHSWiDh94swgLI8hcLOcihrDIMKda0klOIXemVaMrrBZRjgz6pUGqzJMwMGrdkrUqc5+Y7/6JJHYEZc4Rky46Ud5CzCrMP6ccKytJewYY/Uaq/gItuoYk079yMlDQhJbqwMkh4k/RwHfc463SiDTj+y8lyUplXJFuOflabsKOdFZVE55FcgGfLApaCx9hHfBCNVNnM3Gj+Qn6lGM5xi7pakEWZBZr4hkIclAXGqFcG0EjrZTF2PNBIqPDiIluFu54dFobEA007Hz4hsglRbvh7a++PTy/daXZuZW3nXyLYo8T/jvSBJLWRRtkW/w/+zT6OkEoxmoI1lVfaDymfBpl1Kc9RHC4f3sdC3he+Ea5H/p+kuL26ZSRt+3OPeiAAolPbhvxwdLpZWnqdxxtK81wUkng4h7fG+NfEo0OCCO2qMIecPsLYmO1HSH7JhFvEkibvJIGEd2Mn/NknByN3zjsBm5EeqkUb7vvQEalHsJfIJVOvUeumK7RO9rxzvdgd5nkRpmrJhRJh3+9nT28y/Qn0aj6ASBvY+8+ErIcgevfL/3aj/kjinm3UxR2kup/ZifX6/rhkYourGlr3xXH11VH4NufojmLLuMMM0iVkMER9mgyjafdO/HJFbyk6xIDXbm9by8AtPaXd1KRjqBzUJ5hYrOyiQXjp2E+VUeW8C67u8H47Obx9fdNu+02rutrXPQ0YetmcTBj6ayN6MX2aose2nkovb4v+5Bla9f8v1ExfFNtzI7zmUjXuHktkPwvjEb7yYVN9OBOclvhlDbd7aHZYY9rN7ORjYgNJccYcjOmJsNntMO7i6ltamt7jlSKzi+23kaW+bIYsijnkWJzjosYz1WPwaH7WvhdqL+9T2CezD55GaV6BFvT47EZI7Px8wN3sjuKL4Yit6U1HMzBYWdqidHa8I+BilZUMQCkZ/XNrsoPbKaLjXQThCc434G8/Brieyi3QTV1Rj6goYnoLEDZBQUiC5JeWjCbo/Wg8H0VRk5S5E7H/uvZr8Db1AFoByDwAA&quot;"/>
    <we:property name="bookmark" value="&quot;H4sIAAAAAAAAA91XTW/bOBD9K4UuvQgLSZYtK7fESYrFNosgabNbFEExIkcyC5kUKCqpG/i/d0gqbuLasZGPbrAHA+KQnHnz5nFI3wRctE0N879hhsFecAKaAVf6TRyEgfQ2HA7SccTLIodxPs6ScQRDmlWNEUq2wd5NYEBXaC5E20FtHZHx82UYQF2fQmVHJdQthkGDulUSavEd/WKaMrrDRRjgt6ZWGqzLcwMGrdsrWk5jghD/MaCIwIy4wnNkxlsT5CzCImGjOGVFNkxZboG1foFDtnaJde3CT5Q0ICSFsTZIh5COShyPOEsGUQHJKLL2UtSmX1LMj741mrKjnOeNJWefX4FkyAOXgsbWI74JJqruZu7r6J79XHWa4RmWbkoaYebk5hMCRVgQEadaEU1Lo7NN1fVEI7HCg71oEW4Pvl9VGisw/fDoCchOkGrLV6G9Ozz98k6razN1M8ed7IsS/4r3kiytkFXdF/0n/x98GjWVYDIFbayqiq9UPks27VKaoz6YO74Phb4tfBKuIP9P011c3iqTNny9o70JEVAp7eE/nxwuF9ZeZnHBsnI4ACSd5pAN+ci6eJBocOAOOmMo+D2urcskSkc5y4uIp2lMRz5lCWzVf5+kYBTuaUdgPfMT1UmjfXt6hLQIe438BJpVaT13xXZB7yvHB4NxWaZRlmUsj4jzwah4fJv5LdKn7wk0wsDOZz58JQLZoVf+vxv1R4kzulnnM5Tmy5m9WJ/er1sGhqS6tmWvPVf/Oim/hlz9EczYIC8wS2MWQ8TzYhxF22/65xNyL9kzrGiZ7U0refiJx7S7thYM9b2aBDPLlf2okF46dhPl1PhoAtufed//urh9fNFte6zVzG3rX4mMImzOJgw8msjejP9MUWPfTyUXt8X/c4WsdveW6wcOxSbeKO4F1J17h5Lb98L4xG+8mZa+PRGc1/jmCFrz1u6wwrA/u5eDgTUszRR3PKITxnq3h7SDq2tpfXqPG47EEt+Liae/bXIWRRzLIk5xPGQFG7L4NT5qX4u053el7RPYRc8TNWtAi3Z19JeQ3MV5j6XZmcGlxOcb2TsT1dRsUGFC7exwKcCHJC07olAw+selzRZpL52GOx2EAzTXiC94DrY9kR3SdVpRnWkbYHgKEtdQQkmB5FaUDybo/tHe4fgHymzAd0kPAAA=&quot;"/>
    <we:property name="datasetId" value="&quot;bd404cda-5de7-4365-91d3-657ff4063e21&quot;"/>
    <we:property name="embedUrl" value="&quot;/reportEmbed?reportId=c8b558b1-b01c-4489-a996-693b97343f3d&amp;config=eyJjbHVzdGVyVXJsIjoiaHR0cHM6Ly9XQUJJLU5PUlRILUVVUk9QRS1KLVBSSU1BUlktcmVkaXJlY3QuYW5hbHlzaXMud2luZG93cy5uZXQiLCJlbWJlZEZlYXR1cmVzIjp7InVzYWdlTWV0cmljc1ZOZXh0Ijp0cnVlfX0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10</Words>
  <Application>Microsoft Office PowerPoint</Application>
  <PresentationFormat>Ecrã Panorâmico</PresentationFormat>
  <Paragraphs>1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Mariana de Saavedra Lourenço: Dashborad em 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Mariana de Saavedra Lourenço</cp:lastModifiedBy>
  <cp:revision>3</cp:revision>
  <dcterms:created xsi:type="dcterms:W3CDTF">2018-06-07T21:39:02Z</dcterms:created>
  <dcterms:modified xsi:type="dcterms:W3CDTF">2025-08-06T22:14:28Z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