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hewy" charset="1" panose="02000000000000000000"/>
      <p:regular r:id="rId10"/>
    </p:embeddedFont>
    <p:embeddedFont>
      <p:font typeface="Kurale" charset="1" panose="020B0600000000000000"/>
      <p:regular r:id="rId11"/>
    </p:embeddedFont>
    <p:embeddedFont>
      <p:font typeface="Arimo" charset="1" panose="020B0604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5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44549">
            <a:off x="-833715" y="-1371461"/>
            <a:ext cx="3724830" cy="4510451"/>
          </a:xfrm>
          <a:custGeom>
            <a:avLst/>
            <a:gdLst/>
            <a:ahLst/>
            <a:cxnLst/>
            <a:rect r="r" b="b" t="t" l="l"/>
            <a:pathLst>
              <a:path h="4510451" w="3724830">
                <a:moveTo>
                  <a:pt x="0" y="0"/>
                </a:moveTo>
                <a:lnTo>
                  <a:pt x="3724830" y="0"/>
                </a:lnTo>
                <a:lnTo>
                  <a:pt x="3724830" y="4510451"/>
                </a:lnTo>
                <a:lnTo>
                  <a:pt x="0" y="4510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2950" y="1028700"/>
            <a:ext cx="15402101" cy="7758808"/>
          </a:xfrm>
          <a:custGeom>
            <a:avLst/>
            <a:gdLst/>
            <a:ahLst/>
            <a:cxnLst/>
            <a:rect r="r" b="b" t="t" l="l"/>
            <a:pathLst>
              <a:path h="7758808" w="15402101">
                <a:moveTo>
                  <a:pt x="0" y="0"/>
                </a:moveTo>
                <a:lnTo>
                  <a:pt x="15402100" y="0"/>
                </a:lnTo>
                <a:lnTo>
                  <a:pt x="15402100" y="7758808"/>
                </a:lnTo>
                <a:lnTo>
                  <a:pt x="0" y="7758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7887" y="8938205"/>
            <a:ext cx="19592065" cy="15039338"/>
          </a:xfrm>
          <a:custGeom>
            <a:avLst/>
            <a:gdLst/>
            <a:ahLst/>
            <a:cxnLst/>
            <a:rect r="r" b="b" t="t" l="l"/>
            <a:pathLst>
              <a:path h="15039338" w="19592065">
                <a:moveTo>
                  <a:pt x="0" y="0"/>
                </a:moveTo>
                <a:lnTo>
                  <a:pt x="19592065" y="0"/>
                </a:lnTo>
                <a:lnTo>
                  <a:pt x="19592065" y="15039338"/>
                </a:lnTo>
                <a:lnTo>
                  <a:pt x="0" y="15039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087" t="0" r="-4087" b="-4080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35803" y="6890224"/>
            <a:ext cx="2423497" cy="2521515"/>
          </a:xfrm>
          <a:custGeom>
            <a:avLst/>
            <a:gdLst/>
            <a:ahLst/>
            <a:cxnLst/>
            <a:rect r="r" b="b" t="t" l="l"/>
            <a:pathLst>
              <a:path h="2521515" w="2423497">
                <a:moveTo>
                  <a:pt x="0" y="0"/>
                </a:moveTo>
                <a:lnTo>
                  <a:pt x="2423497" y="0"/>
                </a:lnTo>
                <a:lnTo>
                  <a:pt x="2423497" y="2521515"/>
                </a:lnTo>
                <a:lnTo>
                  <a:pt x="0" y="25215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3812" y="1392722"/>
            <a:ext cx="2495360" cy="2596285"/>
          </a:xfrm>
          <a:custGeom>
            <a:avLst/>
            <a:gdLst/>
            <a:ahLst/>
            <a:cxnLst/>
            <a:rect r="r" b="b" t="t" l="l"/>
            <a:pathLst>
              <a:path h="2596285" w="2495360">
                <a:moveTo>
                  <a:pt x="0" y="0"/>
                </a:moveTo>
                <a:lnTo>
                  <a:pt x="2495360" y="0"/>
                </a:lnTo>
                <a:lnTo>
                  <a:pt x="2495360" y="2596285"/>
                </a:lnTo>
                <a:lnTo>
                  <a:pt x="0" y="25962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76899" y="6890224"/>
            <a:ext cx="4734202" cy="749780"/>
            <a:chOff x="0" y="0"/>
            <a:chExt cx="1246868" cy="1974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6868" cy="197473"/>
            </a:xfrm>
            <a:custGeom>
              <a:avLst/>
              <a:gdLst/>
              <a:ahLst/>
              <a:cxnLst/>
              <a:rect r="r" b="b" t="t" l="l"/>
              <a:pathLst>
                <a:path h="197473" w="1246868">
                  <a:moveTo>
                    <a:pt x="37612" y="0"/>
                  </a:moveTo>
                  <a:lnTo>
                    <a:pt x="1209256" y="0"/>
                  </a:lnTo>
                  <a:cubicBezTo>
                    <a:pt x="1230028" y="0"/>
                    <a:pt x="1246868" y="16840"/>
                    <a:pt x="1246868" y="37612"/>
                  </a:cubicBezTo>
                  <a:lnTo>
                    <a:pt x="1246868" y="159861"/>
                  </a:lnTo>
                  <a:cubicBezTo>
                    <a:pt x="1246868" y="180633"/>
                    <a:pt x="1230028" y="197473"/>
                    <a:pt x="1209256" y="197473"/>
                  </a:cubicBezTo>
                  <a:lnTo>
                    <a:pt x="37612" y="197473"/>
                  </a:lnTo>
                  <a:cubicBezTo>
                    <a:pt x="16840" y="197473"/>
                    <a:pt x="0" y="180633"/>
                    <a:pt x="0" y="159861"/>
                  </a:cubicBezTo>
                  <a:lnTo>
                    <a:pt x="0" y="37612"/>
                  </a:lnTo>
                  <a:cubicBezTo>
                    <a:pt x="0" y="16840"/>
                    <a:pt x="16840" y="0"/>
                    <a:pt x="37612" y="0"/>
                  </a:cubicBezTo>
                  <a:close/>
                </a:path>
              </a:pathLst>
            </a:custGeom>
            <a:solidFill>
              <a:srgbClr val="FFBC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46868" cy="235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489761">
            <a:off x="16076627" y="-814126"/>
            <a:ext cx="3432483" cy="4156443"/>
          </a:xfrm>
          <a:custGeom>
            <a:avLst/>
            <a:gdLst/>
            <a:ahLst/>
            <a:cxnLst/>
            <a:rect r="r" b="b" t="t" l="l"/>
            <a:pathLst>
              <a:path h="4156443" w="3432483">
                <a:moveTo>
                  <a:pt x="0" y="0"/>
                </a:moveTo>
                <a:lnTo>
                  <a:pt x="3432483" y="0"/>
                </a:lnTo>
                <a:lnTo>
                  <a:pt x="3432483" y="4156443"/>
                </a:lnTo>
                <a:lnTo>
                  <a:pt x="0" y="4156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69374" y="2918437"/>
            <a:ext cx="10749251" cy="451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58"/>
              </a:lnSpc>
            </a:pPr>
            <a:r>
              <a:rPr lang="en-US" sz="12899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Flyweight</a:t>
            </a:r>
          </a:p>
          <a:p>
            <a:pPr algn="ctr">
              <a:lnSpc>
                <a:spcPts val="180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71809" y="5658598"/>
            <a:ext cx="7344382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620000"/>
                </a:solidFill>
                <a:latin typeface="Kurale"/>
                <a:ea typeface="Kurale"/>
                <a:cs typeface="Kurale"/>
                <a:sym typeface="Kurale"/>
              </a:rPr>
              <a:t>By Mariana Tovar Moreno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47467" y="6933327"/>
            <a:ext cx="41930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ADSO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7887" y="8938205"/>
            <a:ext cx="19592065" cy="15039338"/>
          </a:xfrm>
          <a:custGeom>
            <a:avLst/>
            <a:gdLst/>
            <a:ahLst/>
            <a:cxnLst/>
            <a:rect r="r" b="b" t="t" l="l"/>
            <a:pathLst>
              <a:path h="15039338" w="19592065">
                <a:moveTo>
                  <a:pt x="0" y="0"/>
                </a:moveTo>
                <a:lnTo>
                  <a:pt x="19592065" y="0"/>
                </a:lnTo>
                <a:lnTo>
                  <a:pt x="19592065" y="15039338"/>
                </a:lnTo>
                <a:lnTo>
                  <a:pt x="0" y="1503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7" t="0" r="-4087" b="-408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16517"/>
            <a:ext cx="6907188" cy="1582374"/>
          </a:xfrm>
          <a:custGeom>
            <a:avLst/>
            <a:gdLst/>
            <a:ahLst/>
            <a:cxnLst/>
            <a:rect r="r" b="b" t="t" l="l"/>
            <a:pathLst>
              <a:path h="1582374" w="6907188">
                <a:moveTo>
                  <a:pt x="0" y="0"/>
                </a:moveTo>
                <a:lnTo>
                  <a:pt x="6907188" y="0"/>
                </a:lnTo>
                <a:lnTo>
                  <a:pt x="6907188" y="1582374"/>
                </a:lnTo>
                <a:lnTo>
                  <a:pt x="0" y="1582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63187" y="1572030"/>
            <a:ext cx="9799229" cy="7536498"/>
          </a:xfrm>
          <a:custGeom>
            <a:avLst/>
            <a:gdLst/>
            <a:ahLst/>
            <a:cxnLst/>
            <a:rect r="r" b="b" t="t" l="l"/>
            <a:pathLst>
              <a:path h="7536498" w="9799229">
                <a:moveTo>
                  <a:pt x="0" y="0"/>
                </a:moveTo>
                <a:lnTo>
                  <a:pt x="9799229" y="0"/>
                </a:lnTo>
                <a:lnTo>
                  <a:pt x="9799229" y="7536498"/>
                </a:lnTo>
                <a:lnTo>
                  <a:pt x="0" y="7536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489761">
            <a:off x="15895517" y="-561705"/>
            <a:ext cx="3432483" cy="4156443"/>
          </a:xfrm>
          <a:custGeom>
            <a:avLst/>
            <a:gdLst/>
            <a:ahLst/>
            <a:cxnLst/>
            <a:rect r="r" b="b" t="t" l="l"/>
            <a:pathLst>
              <a:path h="4156443" w="3432483">
                <a:moveTo>
                  <a:pt x="0" y="0"/>
                </a:moveTo>
                <a:lnTo>
                  <a:pt x="3432483" y="0"/>
                </a:lnTo>
                <a:lnTo>
                  <a:pt x="3432483" y="4156443"/>
                </a:lnTo>
                <a:lnTo>
                  <a:pt x="0" y="41564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5892" y="4063333"/>
            <a:ext cx="4278941" cy="4342099"/>
          </a:xfrm>
          <a:custGeom>
            <a:avLst/>
            <a:gdLst/>
            <a:ahLst/>
            <a:cxnLst/>
            <a:rect r="r" b="b" t="t" l="l"/>
            <a:pathLst>
              <a:path h="4342099" w="4278941">
                <a:moveTo>
                  <a:pt x="0" y="0"/>
                </a:moveTo>
                <a:lnTo>
                  <a:pt x="4278941" y="0"/>
                </a:lnTo>
                <a:lnTo>
                  <a:pt x="4278941" y="4342099"/>
                </a:lnTo>
                <a:lnTo>
                  <a:pt x="0" y="43420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89088" y="3664787"/>
            <a:ext cx="8947427" cy="38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1"/>
              </a:lnSpc>
            </a:pPr>
            <a:r>
              <a:rPr lang="en-US" sz="3693">
                <a:solidFill>
                  <a:srgbClr val="620000"/>
                </a:solidFill>
                <a:latin typeface="Kurale"/>
                <a:ea typeface="Kurale"/>
                <a:cs typeface="Kurale"/>
                <a:sym typeface="Kurale"/>
              </a:rPr>
              <a:t>Flyweight es un patrón de diseño estructural que se utiliza para reducir el uso de memoria y mejorar el rendimiento cuando una aplicación necesita crear muchos objetos iguales o similares.</a:t>
            </a:r>
          </a:p>
          <a:p>
            <a:pPr algn="l">
              <a:lnSpc>
                <a:spcPts val="517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09435" y="1576233"/>
            <a:ext cx="4779750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Que es?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7887" y="8938205"/>
            <a:ext cx="19592065" cy="15039338"/>
          </a:xfrm>
          <a:custGeom>
            <a:avLst/>
            <a:gdLst/>
            <a:ahLst/>
            <a:cxnLst/>
            <a:rect r="r" b="b" t="t" l="l"/>
            <a:pathLst>
              <a:path h="15039338" w="19592065">
                <a:moveTo>
                  <a:pt x="0" y="0"/>
                </a:moveTo>
                <a:lnTo>
                  <a:pt x="19592065" y="0"/>
                </a:lnTo>
                <a:lnTo>
                  <a:pt x="19592065" y="15039338"/>
                </a:lnTo>
                <a:lnTo>
                  <a:pt x="0" y="1503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7" t="0" r="-4087" b="-408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9374" y="1244817"/>
            <a:ext cx="9602362" cy="2199814"/>
          </a:xfrm>
          <a:custGeom>
            <a:avLst/>
            <a:gdLst/>
            <a:ahLst/>
            <a:cxnLst/>
            <a:rect r="r" b="b" t="t" l="l"/>
            <a:pathLst>
              <a:path h="2199814" w="9602362">
                <a:moveTo>
                  <a:pt x="0" y="0"/>
                </a:moveTo>
                <a:lnTo>
                  <a:pt x="9602362" y="0"/>
                </a:lnTo>
                <a:lnTo>
                  <a:pt x="9602362" y="2199814"/>
                </a:lnTo>
                <a:lnTo>
                  <a:pt x="0" y="21998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904846" y="4066805"/>
            <a:ext cx="3293006" cy="4655921"/>
          </a:xfrm>
          <a:custGeom>
            <a:avLst/>
            <a:gdLst/>
            <a:ahLst/>
            <a:cxnLst/>
            <a:rect r="r" b="b" t="t" l="l"/>
            <a:pathLst>
              <a:path h="4655921" w="3293006">
                <a:moveTo>
                  <a:pt x="0" y="0"/>
                </a:moveTo>
                <a:lnTo>
                  <a:pt x="3293006" y="0"/>
                </a:lnTo>
                <a:lnTo>
                  <a:pt x="3293006" y="4655921"/>
                </a:lnTo>
                <a:lnTo>
                  <a:pt x="0" y="46559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93988" y="4253275"/>
            <a:ext cx="3214870" cy="4545446"/>
          </a:xfrm>
          <a:custGeom>
            <a:avLst/>
            <a:gdLst/>
            <a:ahLst/>
            <a:cxnLst/>
            <a:rect r="r" b="b" t="t" l="l"/>
            <a:pathLst>
              <a:path h="4545446" w="3214870">
                <a:moveTo>
                  <a:pt x="0" y="0"/>
                </a:moveTo>
                <a:lnTo>
                  <a:pt x="3214870" y="0"/>
                </a:lnTo>
                <a:lnTo>
                  <a:pt x="3214870" y="4545446"/>
                </a:lnTo>
                <a:lnTo>
                  <a:pt x="0" y="45454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7468854" y="3386105"/>
            <a:ext cx="3293006" cy="4655921"/>
          </a:xfrm>
          <a:custGeom>
            <a:avLst/>
            <a:gdLst/>
            <a:ahLst/>
            <a:cxnLst/>
            <a:rect r="r" b="b" t="t" l="l"/>
            <a:pathLst>
              <a:path h="4655921" w="3293006">
                <a:moveTo>
                  <a:pt x="0" y="0"/>
                </a:moveTo>
                <a:lnTo>
                  <a:pt x="3293006" y="0"/>
                </a:lnTo>
                <a:lnTo>
                  <a:pt x="3293006" y="4655920"/>
                </a:lnTo>
                <a:lnTo>
                  <a:pt x="0" y="4655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7257996" y="3572575"/>
            <a:ext cx="3214870" cy="4545446"/>
          </a:xfrm>
          <a:custGeom>
            <a:avLst/>
            <a:gdLst/>
            <a:ahLst/>
            <a:cxnLst/>
            <a:rect r="r" b="b" t="t" l="l"/>
            <a:pathLst>
              <a:path h="4545446" w="3214870">
                <a:moveTo>
                  <a:pt x="0" y="0"/>
                </a:moveTo>
                <a:lnTo>
                  <a:pt x="3214870" y="0"/>
                </a:lnTo>
                <a:lnTo>
                  <a:pt x="3214870" y="4545445"/>
                </a:lnTo>
                <a:lnTo>
                  <a:pt x="0" y="45454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2838174" y="4462043"/>
            <a:ext cx="3293006" cy="4655921"/>
          </a:xfrm>
          <a:custGeom>
            <a:avLst/>
            <a:gdLst/>
            <a:ahLst/>
            <a:cxnLst/>
            <a:rect r="r" b="b" t="t" l="l"/>
            <a:pathLst>
              <a:path h="4655921" w="3293006">
                <a:moveTo>
                  <a:pt x="0" y="0"/>
                </a:moveTo>
                <a:lnTo>
                  <a:pt x="3293005" y="0"/>
                </a:lnTo>
                <a:lnTo>
                  <a:pt x="3293005" y="4655920"/>
                </a:lnTo>
                <a:lnTo>
                  <a:pt x="0" y="4655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2671980" y="4603848"/>
            <a:ext cx="3430704" cy="4850610"/>
          </a:xfrm>
          <a:custGeom>
            <a:avLst/>
            <a:gdLst/>
            <a:ahLst/>
            <a:cxnLst/>
            <a:rect r="r" b="b" t="t" l="l"/>
            <a:pathLst>
              <a:path h="4850610" w="3430704">
                <a:moveTo>
                  <a:pt x="0" y="0"/>
                </a:moveTo>
                <a:lnTo>
                  <a:pt x="3430704" y="0"/>
                </a:lnTo>
                <a:lnTo>
                  <a:pt x="3430704" y="4850609"/>
                </a:lnTo>
                <a:lnTo>
                  <a:pt x="0" y="4850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859692" y="4260038"/>
            <a:ext cx="883462" cy="88346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C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05199" y="3701806"/>
            <a:ext cx="914075" cy="9140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C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039409" y="4873056"/>
            <a:ext cx="890534" cy="89053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CB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423942" y="272802"/>
            <a:ext cx="2473989" cy="2219093"/>
          </a:xfrm>
          <a:custGeom>
            <a:avLst/>
            <a:gdLst/>
            <a:ahLst/>
            <a:cxnLst/>
            <a:rect r="r" b="b" t="t" l="l"/>
            <a:pathLst>
              <a:path h="2219093" w="2473989">
                <a:moveTo>
                  <a:pt x="0" y="0"/>
                </a:moveTo>
                <a:lnTo>
                  <a:pt x="2473989" y="0"/>
                </a:lnTo>
                <a:lnTo>
                  <a:pt x="2473989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981799">
            <a:off x="563826" y="518798"/>
            <a:ext cx="2240904" cy="2010023"/>
          </a:xfrm>
          <a:custGeom>
            <a:avLst/>
            <a:gdLst/>
            <a:ahLst/>
            <a:cxnLst/>
            <a:rect r="r" b="b" t="t" l="l"/>
            <a:pathLst>
              <a:path h="2010023" w="2240904">
                <a:moveTo>
                  <a:pt x="0" y="0"/>
                </a:moveTo>
                <a:lnTo>
                  <a:pt x="2240904" y="0"/>
                </a:lnTo>
                <a:lnTo>
                  <a:pt x="2240904" y="2010024"/>
                </a:lnTo>
                <a:lnTo>
                  <a:pt x="0" y="20100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03357" y="5715965"/>
            <a:ext cx="4455901" cy="2094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8"/>
              </a:lnSpc>
            </a:pPr>
          </a:p>
          <a:p>
            <a:pPr algn="l">
              <a:lnSpc>
                <a:spcPts val="2818"/>
              </a:lnSpc>
            </a:pPr>
            <a:r>
              <a:rPr lang="en-US" sz="201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 la parte del objeto que no cambia entre instancias similares.</a:t>
            </a:r>
          </a:p>
          <a:p>
            <a:pPr algn="l">
              <a:lnSpc>
                <a:spcPts val="2818"/>
              </a:lnSpc>
            </a:pPr>
            <a:r>
              <a:rPr lang="en-US" sz="201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 compartida por varios objetos para ahorrar memoria.</a:t>
            </a:r>
          </a:p>
          <a:p>
            <a:pPr algn="l">
              <a:lnSpc>
                <a:spcPts val="28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22210" y="5229597"/>
            <a:ext cx="4265598" cy="1297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2703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E</a:t>
            </a:r>
            <a:r>
              <a:rPr lang="en-US" sz="2703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stado compartido (intrínseco)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005653" y="5239122"/>
            <a:ext cx="3913167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Kurale"/>
                <a:ea typeface="Kurale"/>
                <a:cs typeface="Kurale"/>
                <a:sym typeface="Kurale"/>
              </a:rPr>
              <a:t>Es la parte del objeto que sí cambia entre usos.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Kurale"/>
                <a:ea typeface="Kurale"/>
                <a:cs typeface="Kurale"/>
                <a:sym typeface="Kurale"/>
              </a:rPr>
              <a:t>No se guarda dentro del objeto, sino que se pasa como parámetro cada vez que se usa.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920199" y="4625569"/>
            <a:ext cx="4390317" cy="156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2930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Es</a:t>
            </a:r>
            <a:r>
              <a:rPr lang="en-US" sz="2930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tado único (extrínseco)</a:t>
            </a:r>
          </a:p>
          <a:p>
            <a:pPr algn="l">
              <a:lnSpc>
                <a:spcPts val="4103"/>
              </a:lnSpc>
            </a:pPr>
          </a:p>
          <a:p>
            <a:pPr algn="l">
              <a:lnSpc>
                <a:spcPts val="4103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243233" y="6317352"/>
            <a:ext cx="4482887" cy="286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08"/>
              </a:lnSpc>
            </a:pPr>
            <a:r>
              <a:rPr lang="en-US" sz="1792">
                <a:solidFill>
                  <a:srgbClr val="000000"/>
                </a:solidFill>
                <a:latin typeface="Kurale"/>
                <a:ea typeface="Kurale"/>
                <a:cs typeface="Kurale"/>
                <a:sym typeface="Kurale"/>
              </a:rPr>
              <a:t>Es una clase que gestiona los objetos Flyweight.</a:t>
            </a:r>
          </a:p>
          <a:p>
            <a:pPr algn="just">
              <a:lnSpc>
                <a:spcPts val="2508"/>
              </a:lnSpc>
            </a:pPr>
          </a:p>
          <a:p>
            <a:pPr algn="just" marL="386901" indent="-193451" lvl="1">
              <a:lnSpc>
                <a:spcPts val="2508"/>
              </a:lnSpc>
              <a:buFont typeface="Arial"/>
              <a:buChar char="•"/>
            </a:pPr>
            <a:r>
              <a:rPr lang="en-US" sz="1792">
                <a:solidFill>
                  <a:srgbClr val="000000"/>
                </a:solidFill>
                <a:latin typeface="Kurale"/>
                <a:ea typeface="Kurale"/>
                <a:cs typeface="Kurale"/>
                <a:sym typeface="Kurale"/>
              </a:rPr>
              <a:t>Si el objeto ya fue creado antes, lo devuelve.</a:t>
            </a:r>
          </a:p>
          <a:p>
            <a:pPr algn="just" marL="386901" indent="-193451" lvl="1">
              <a:lnSpc>
                <a:spcPts val="2508"/>
              </a:lnSpc>
              <a:buFont typeface="Arial"/>
              <a:buChar char="•"/>
            </a:pPr>
            <a:r>
              <a:rPr lang="en-US" sz="1792">
                <a:solidFill>
                  <a:srgbClr val="000000"/>
                </a:solidFill>
                <a:latin typeface="Kurale"/>
                <a:ea typeface="Kurale"/>
                <a:cs typeface="Kurale"/>
                <a:sym typeface="Kurale"/>
              </a:rPr>
              <a:t>Si no existe, lo crea y lo guarda para la próxima vez.</a:t>
            </a:r>
          </a:p>
          <a:p>
            <a:pPr algn="just">
              <a:lnSpc>
                <a:spcPts val="2508"/>
              </a:lnSpc>
            </a:pPr>
          </a:p>
          <a:p>
            <a:pPr algn="just">
              <a:lnSpc>
                <a:spcPts val="2508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2621159" y="5722683"/>
            <a:ext cx="3727036" cy="173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9"/>
              </a:lnSpc>
            </a:pPr>
            <a:r>
              <a:rPr lang="en-US" sz="3264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Fáb</a:t>
            </a:r>
            <a:r>
              <a:rPr lang="en-US" sz="3264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rica (Factory)</a:t>
            </a:r>
          </a:p>
          <a:p>
            <a:pPr algn="l">
              <a:lnSpc>
                <a:spcPts val="4569"/>
              </a:lnSpc>
            </a:pPr>
          </a:p>
          <a:p>
            <a:pPr algn="l">
              <a:lnSpc>
                <a:spcPts val="456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985115" y="4420781"/>
            <a:ext cx="63261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45929" y="3877856"/>
            <a:ext cx="63261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168369" y="5037335"/>
            <a:ext cx="63261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873291" y="985380"/>
            <a:ext cx="9091966" cy="294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3"/>
              </a:lnSpc>
            </a:pPr>
          </a:p>
          <a:p>
            <a:pPr algn="ctr">
              <a:lnSpc>
                <a:spcPts val="5863"/>
              </a:lnSpc>
            </a:pPr>
            <a:r>
              <a:rPr lang="en-US" sz="4187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Componentes del patrón Flyweight</a:t>
            </a:r>
          </a:p>
          <a:p>
            <a:pPr algn="ctr">
              <a:lnSpc>
                <a:spcPts val="5863"/>
              </a:lnSpc>
            </a:pPr>
          </a:p>
          <a:p>
            <a:pPr algn="ctr">
              <a:lnSpc>
                <a:spcPts val="586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1665" y="9083093"/>
            <a:ext cx="19592065" cy="15039338"/>
          </a:xfrm>
          <a:custGeom>
            <a:avLst/>
            <a:gdLst/>
            <a:ahLst/>
            <a:cxnLst/>
            <a:rect r="r" b="b" t="t" l="l"/>
            <a:pathLst>
              <a:path h="15039338" w="19592065">
                <a:moveTo>
                  <a:pt x="0" y="0"/>
                </a:moveTo>
                <a:lnTo>
                  <a:pt x="19592065" y="0"/>
                </a:lnTo>
                <a:lnTo>
                  <a:pt x="19592065" y="15039338"/>
                </a:lnTo>
                <a:lnTo>
                  <a:pt x="0" y="1503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7" t="0" r="-4087" b="-408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30083" y="1932859"/>
            <a:ext cx="10653113" cy="6883053"/>
          </a:xfrm>
          <a:custGeom>
            <a:avLst/>
            <a:gdLst/>
            <a:ahLst/>
            <a:cxnLst/>
            <a:rect r="r" b="b" t="t" l="l"/>
            <a:pathLst>
              <a:path h="6883053" w="10653113">
                <a:moveTo>
                  <a:pt x="0" y="0"/>
                </a:moveTo>
                <a:lnTo>
                  <a:pt x="10653113" y="0"/>
                </a:lnTo>
                <a:lnTo>
                  <a:pt x="10653113" y="6883052"/>
                </a:lnTo>
                <a:lnTo>
                  <a:pt x="0" y="6883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37988" y="2325631"/>
            <a:ext cx="9437302" cy="6097508"/>
          </a:xfrm>
          <a:custGeom>
            <a:avLst/>
            <a:gdLst/>
            <a:ahLst/>
            <a:cxnLst/>
            <a:rect r="r" b="b" t="t" l="l"/>
            <a:pathLst>
              <a:path h="6097508" w="9437302">
                <a:moveTo>
                  <a:pt x="0" y="0"/>
                </a:moveTo>
                <a:lnTo>
                  <a:pt x="9437302" y="0"/>
                </a:lnTo>
                <a:lnTo>
                  <a:pt x="9437302" y="6097508"/>
                </a:lnTo>
                <a:lnTo>
                  <a:pt x="0" y="60975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60799" y="1932859"/>
            <a:ext cx="2742405" cy="783544"/>
          </a:xfrm>
          <a:custGeom>
            <a:avLst/>
            <a:gdLst/>
            <a:ahLst/>
            <a:cxnLst/>
            <a:rect r="r" b="b" t="t" l="l"/>
            <a:pathLst>
              <a:path h="783544" w="2742405">
                <a:moveTo>
                  <a:pt x="0" y="0"/>
                </a:moveTo>
                <a:lnTo>
                  <a:pt x="2742404" y="0"/>
                </a:lnTo>
                <a:lnTo>
                  <a:pt x="2742404" y="783544"/>
                </a:lnTo>
                <a:lnTo>
                  <a:pt x="0" y="783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87961" y="4260243"/>
            <a:ext cx="7868425" cy="210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96"/>
              </a:lnSpc>
            </a:pPr>
            <a:r>
              <a:rPr lang="en-US" sz="14207">
                <a:solidFill>
                  <a:srgbClr val="620000"/>
                </a:solidFill>
                <a:latin typeface="Chewy"/>
                <a:ea typeface="Chewy"/>
                <a:cs typeface="Chewy"/>
                <a:sym typeface="Chewy"/>
              </a:rPr>
              <a:t>Gracias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5745" y="4853186"/>
            <a:ext cx="5082216" cy="5763338"/>
          </a:xfrm>
          <a:custGeom>
            <a:avLst/>
            <a:gdLst/>
            <a:ahLst/>
            <a:cxnLst/>
            <a:rect r="r" b="b" t="t" l="l"/>
            <a:pathLst>
              <a:path h="5763338" w="5082216">
                <a:moveTo>
                  <a:pt x="0" y="0"/>
                </a:moveTo>
                <a:lnTo>
                  <a:pt x="5082216" y="0"/>
                </a:lnTo>
                <a:lnTo>
                  <a:pt x="5082216" y="5763338"/>
                </a:lnTo>
                <a:lnTo>
                  <a:pt x="0" y="57633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DAGs2agoKcw</dc:identifier>
  <dcterms:modified xsi:type="dcterms:W3CDTF">2011-08-01T06:04:30Z</dcterms:modified>
  <cp:revision>1</cp:revision>
  <dc:title>Red and Pink Cute Illustrative Group Project Presentation</dc:title>
</cp:coreProperties>
</file>