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24" d="100"/>
          <a:sy n="24" d="100"/>
        </p:scale>
        <p:origin x="10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4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22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89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4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3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54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45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34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22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77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69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2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16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31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5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154D-0C8E-4817-9882-18651FEBE0EC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AA7C38-19E9-4159-99F7-76FC1BB544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0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7745" y="1274618"/>
            <a:ext cx="10146867" cy="350276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Gerência de Configuração     </a:t>
            </a:r>
            <a:br>
              <a:rPr lang="pt-BR" dirty="0" smtClean="0"/>
            </a:br>
            <a:r>
              <a:rPr lang="pt-BR" dirty="0" smtClean="0"/>
              <a:t>de Software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745" y="4777379"/>
            <a:ext cx="10146867" cy="1623421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Relatório parcial do conteúdo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1650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1407" y="139368"/>
            <a:ext cx="9903205" cy="1280890"/>
          </a:xfrm>
        </p:spPr>
        <p:txBody>
          <a:bodyPr/>
          <a:lstStyle/>
          <a:p>
            <a:pPr algn="ctr"/>
            <a:r>
              <a:rPr lang="pt-BR" dirty="0"/>
              <a:t>Fundamentos da gerência de configuração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95309" y="200139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1.1. Conceitos, terminologia e </a:t>
            </a:r>
            <a:r>
              <a:rPr lang="pt-BR" dirty="0" smtClean="0"/>
              <a:t>propósitos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Conceitos:</a:t>
            </a:r>
          </a:p>
          <a:p>
            <a:pPr marL="0" indent="0">
              <a:buNone/>
            </a:pPr>
            <a:r>
              <a:rPr lang="pt-BR" dirty="0" err="1" smtClean="0"/>
              <a:t>Baselines</a:t>
            </a:r>
            <a:r>
              <a:rPr lang="pt-BR" dirty="0" smtClean="0"/>
              <a:t>(linhas de referencia);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Repositório de itens de configuração;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Check-in/ </a:t>
            </a:r>
            <a:r>
              <a:rPr lang="pt-BR" dirty="0" err="1" smtClean="0"/>
              <a:t>Check</a:t>
            </a:r>
            <a:r>
              <a:rPr lang="pt-BR" dirty="0" smtClean="0"/>
              <a:t>-out;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1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 smtClean="0"/>
              <a:t>Baseline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/>
              <a:t>é um conceito de Gerenciamento de Configuração de Software que ajuda a controlar as mudanças sem impedir seriamente as mudanças </a:t>
            </a:r>
            <a:r>
              <a:rPr lang="pt-BR" dirty="0" smtClean="0"/>
              <a:t>justificáveis.</a:t>
            </a:r>
          </a:p>
          <a:p>
            <a:pPr marL="0" indent="0">
              <a:buNone/>
            </a:pPr>
            <a:r>
              <a:rPr lang="pt-BR" b="1" dirty="0"/>
              <a:t>repositório de itens de </a:t>
            </a:r>
            <a:r>
              <a:rPr lang="pt-BR" b="1" dirty="0" smtClean="0"/>
              <a:t>configuração: </a:t>
            </a:r>
            <a:r>
              <a:rPr lang="pt-BR" dirty="0" smtClean="0"/>
              <a:t>é </a:t>
            </a:r>
            <a:r>
              <a:rPr lang="pt-BR" dirty="0"/>
              <a:t>um local sob controle de acesso (banco de dados) onde são armazenados os Itens de Configuração de Software depois de liberados por uma "</a:t>
            </a:r>
            <a:r>
              <a:rPr lang="pt-BR" dirty="0" err="1"/>
              <a:t>baseline</a:t>
            </a:r>
            <a:r>
              <a:rPr lang="pt-BR" dirty="0"/>
              <a:t>". </a:t>
            </a:r>
            <a:endParaRPr lang="pt-BR" dirty="0" smtClean="0"/>
          </a:p>
          <a:p>
            <a:pPr marL="0" indent="0">
              <a:buNone/>
            </a:pPr>
            <a:r>
              <a:rPr lang="pt-BR" b="1" dirty="0" err="1"/>
              <a:t>Check</a:t>
            </a:r>
            <a:r>
              <a:rPr lang="pt-BR" b="1" dirty="0"/>
              <a:t> In/</a:t>
            </a:r>
            <a:r>
              <a:rPr lang="pt-BR" b="1" dirty="0" err="1"/>
              <a:t>Check</a:t>
            </a:r>
            <a:r>
              <a:rPr lang="pt-BR" b="1" dirty="0"/>
              <a:t> </a:t>
            </a:r>
            <a:r>
              <a:rPr lang="pt-BR" b="1" dirty="0" smtClean="0"/>
              <a:t>Out:  </a:t>
            </a:r>
            <a:r>
              <a:rPr lang="pt-BR" dirty="0"/>
              <a:t>é o método utilizado para trabalhar com itens de configuração que já estão no repositório, ou seja, conferência na entrada e conferência na saída.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4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3604" y="403773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Processos de Gerência de configuração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2946" y="1684663"/>
            <a:ext cx="8915400" cy="507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1.2. </a:t>
            </a:r>
            <a:r>
              <a:rPr lang="pt-BR" b="1" dirty="0"/>
              <a:t>Identificação de itens de </a:t>
            </a:r>
            <a:r>
              <a:rPr lang="pt-BR" b="1" dirty="0" smtClean="0"/>
              <a:t>configuração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Exemplos de itens de configuração incluem documentos de requisitos individuais, software, modelos e planos. O sistema de gerenciamento de configuração supervisiona a vida dos </a:t>
            </a:r>
            <a:r>
              <a:rPr lang="pt-BR" dirty="0" err="1"/>
              <a:t>ICs</a:t>
            </a:r>
            <a:r>
              <a:rPr lang="pt-BR" dirty="0"/>
              <a:t>, através de uma combinação de processos e ferramentas, implementando e habilitando os elementos fundamentais de identificação, gerenciamento de mudanças, contabilidade, status e auditorias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1.3. </a:t>
            </a:r>
            <a:r>
              <a:rPr lang="pt-BR" b="1" dirty="0" smtClean="0"/>
              <a:t>Controle </a:t>
            </a:r>
            <a:r>
              <a:rPr lang="pt-BR" b="1" dirty="0"/>
              <a:t>de </a:t>
            </a:r>
            <a:r>
              <a:rPr lang="pt-BR" b="1" dirty="0" smtClean="0"/>
              <a:t>mudanças:</a:t>
            </a:r>
          </a:p>
          <a:p>
            <a:pPr marL="0" indent="0">
              <a:buNone/>
            </a:pPr>
            <a:r>
              <a:rPr lang="pt-BR" dirty="0" smtClean="0"/>
              <a:t>Controle de mudanças</a:t>
            </a:r>
            <a:r>
              <a:rPr lang="pt-BR" dirty="0"/>
              <a:t> não se trata da prevenção a mudanças, mas sim da identificação e gerenciamento de possíveis mudanças que possam vir a ocorrer no projeto, realizando-se uma análise do possíveis impactos no orçamento, </a:t>
            </a:r>
            <a:r>
              <a:rPr lang="pt-BR" dirty="0" smtClean="0"/>
              <a:t>cronograma,</a:t>
            </a:r>
            <a:r>
              <a:rPr lang="pt-BR" dirty="0"/>
              <a:t> </a:t>
            </a:r>
            <a:r>
              <a:rPr lang="pt-BR" dirty="0" smtClean="0"/>
              <a:t>escopo</a:t>
            </a:r>
            <a:r>
              <a:rPr lang="pt-BR" dirty="0"/>
              <a:t> e qualidade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1.4. </a:t>
            </a:r>
            <a:r>
              <a:rPr lang="pt-BR" b="1" dirty="0" smtClean="0"/>
              <a:t>Controle </a:t>
            </a:r>
            <a:r>
              <a:rPr lang="pt-BR" b="1" dirty="0"/>
              <a:t>de versões e </a:t>
            </a:r>
            <a:r>
              <a:rPr lang="pt-BR" b="1" dirty="0" err="1" smtClean="0"/>
              <a:t>baselines</a:t>
            </a:r>
            <a:r>
              <a:rPr lang="pt-BR" b="1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Como </a:t>
            </a:r>
            <a:r>
              <a:rPr lang="pt-BR" dirty="0"/>
              <a:t>uma organização controla as várias versões geradas pelas mudanças feitas antes e depois que o software é </a:t>
            </a:r>
            <a:r>
              <a:rPr lang="pt-BR" dirty="0" smtClean="0"/>
              <a:t>liberado.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7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1.5 </a:t>
            </a:r>
            <a:r>
              <a:rPr lang="pt-BR" b="1" dirty="0" smtClean="0"/>
              <a:t>Gerência </a:t>
            </a:r>
            <a:r>
              <a:rPr lang="pt-BR" b="1" dirty="0"/>
              <a:t>de construção </a:t>
            </a:r>
            <a:r>
              <a:rPr lang="pt-BR" b="1"/>
              <a:t>e </a:t>
            </a:r>
            <a:r>
              <a:rPr lang="pt-BR" b="1" smtClean="0"/>
              <a:t>release: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4861503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216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Gerência de Configuração      de Software </vt:lpstr>
      <vt:lpstr>Fundamentos da gerência de configuração de software</vt:lpstr>
      <vt:lpstr>Apresentação do PowerPoint</vt:lpstr>
      <vt:lpstr>Processos de Gerência de configuração de software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Configuração      de Software</dc:title>
  <dc:creator>mary</dc:creator>
  <cp:lastModifiedBy>mary</cp:lastModifiedBy>
  <cp:revision>9</cp:revision>
  <dcterms:created xsi:type="dcterms:W3CDTF">2017-11-23T12:47:25Z</dcterms:created>
  <dcterms:modified xsi:type="dcterms:W3CDTF">2017-11-23T18:02:25Z</dcterms:modified>
</cp:coreProperties>
</file>