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0" r:id="rId5"/>
    <p:sldId id="269" r:id="rId6"/>
    <p:sldId id="263" r:id="rId7"/>
    <p:sldId id="262" r:id="rId8"/>
    <p:sldId id="270" r:id="rId9"/>
    <p:sldId id="258" r:id="rId10"/>
    <p:sldId id="265" r:id="rId11"/>
    <p:sldId id="271"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EA1B7-FDD7-4AD2-8C86-78CD5E286924}" type="doc">
      <dgm:prSet loTypeId="urn:microsoft.com/office/officeart/2005/8/layout/arrow6" loCatId="relationship" qsTypeId="urn:microsoft.com/office/officeart/2005/8/quickstyle/simple2" qsCatId="simple" csTypeId="urn:microsoft.com/office/officeart/2005/8/colors/accent6_3" csCatId="accent6" phldr="1"/>
      <dgm:spPr/>
      <dgm:t>
        <a:bodyPr/>
        <a:lstStyle/>
        <a:p>
          <a:endParaRPr lang="es-ES"/>
        </a:p>
      </dgm:t>
    </dgm:pt>
    <dgm:pt modelId="{648389D6-D292-4F60-9652-573002806763}">
      <dgm:prSet phldrT="[Texto]" custT="1"/>
      <dgm:spPr/>
      <dgm:t>
        <a:bodyPr/>
        <a:lstStyle/>
        <a:p>
          <a:pPr algn="ctr"/>
          <a:r>
            <a:rPr lang="es-ES" sz="1500" b="1" dirty="0"/>
            <a:t>Lazarillo de Tormes</a:t>
          </a:r>
        </a:p>
        <a:p>
          <a:pPr algn="just"/>
          <a:r>
            <a:rPr lang="es-ES" sz="1500" dirty="0"/>
            <a:t>De la palabra lazara se difiere que es una persona que vive en situaciones precarias, derivado de lazarillo que se puede interpretar como aquel que acompaña a personas que requieren de ayuda.</a:t>
          </a:r>
        </a:p>
      </dgm:t>
    </dgm:pt>
    <dgm:pt modelId="{99F8DA8A-3D2E-43EA-AFF6-FFD1306CA1A8}" type="parTrans" cxnId="{44869DF7-6067-4912-B062-D6C2FC80849E}">
      <dgm:prSet/>
      <dgm:spPr/>
      <dgm:t>
        <a:bodyPr/>
        <a:lstStyle/>
        <a:p>
          <a:endParaRPr lang="es-ES"/>
        </a:p>
      </dgm:t>
    </dgm:pt>
    <dgm:pt modelId="{35D3F5BE-035F-4478-82F7-76E32F9E14E7}" type="sibTrans" cxnId="{44869DF7-6067-4912-B062-D6C2FC80849E}">
      <dgm:prSet/>
      <dgm:spPr/>
      <dgm:t>
        <a:bodyPr/>
        <a:lstStyle/>
        <a:p>
          <a:endParaRPr lang="es-ES"/>
        </a:p>
      </dgm:t>
    </dgm:pt>
    <dgm:pt modelId="{B1A0C7AD-AB2B-4B3D-88B2-ECD3BF17889C}">
      <dgm:prSet phldrT="[Texto]" custT="1"/>
      <dgm:spPr/>
      <dgm:t>
        <a:bodyPr/>
        <a:lstStyle/>
        <a:p>
          <a:pPr algn="ctr"/>
          <a:r>
            <a:rPr lang="es-ES" sz="2000" b="1" dirty="0"/>
            <a:t>El buscón </a:t>
          </a:r>
        </a:p>
        <a:p>
          <a:pPr algn="just"/>
          <a:r>
            <a:rPr lang="es-ES" sz="1600" dirty="0"/>
            <a:t>Se puede inferir a partir del título que se recrea un personaje que indaga para encontrar soluciones a un problema determinado, al cual se refieren como un ser degradante  </a:t>
          </a:r>
        </a:p>
      </dgm:t>
    </dgm:pt>
    <dgm:pt modelId="{B0932001-E693-44B6-AA93-8C13B0907D51}" type="parTrans" cxnId="{6D367763-C678-44D3-801D-C980A72E42DF}">
      <dgm:prSet/>
      <dgm:spPr/>
      <dgm:t>
        <a:bodyPr/>
        <a:lstStyle/>
        <a:p>
          <a:endParaRPr lang="es-ES"/>
        </a:p>
      </dgm:t>
    </dgm:pt>
    <dgm:pt modelId="{F46579F1-5F00-466B-BF7A-E6C8B4764E9E}" type="sibTrans" cxnId="{6D367763-C678-44D3-801D-C980A72E42DF}">
      <dgm:prSet/>
      <dgm:spPr/>
      <dgm:t>
        <a:bodyPr/>
        <a:lstStyle/>
        <a:p>
          <a:endParaRPr lang="es-ES"/>
        </a:p>
      </dgm:t>
    </dgm:pt>
    <dgm:pt modelId="{58A057D2-F93B-43D0-9829-91F0E808AA43}" type="pres">
      <dgm:prSet presAssocID="{295EA1B7-FDD7-4AD2-8C86-78CD5E286924}" presName="compositeShape" presStyleCnt="0">
        <dgm:presLayoutVars>
          <dgm:chMax val="2"/>
          <dgm:dir/>
          <dgm:resizeHandles val="exact"/>
        </dgm:presLayoutVars>
      </dgm:prSet>
      <dgm:spPr/>
    </dgm:pt>
    <dgm:pt modelId="{3404DEEA-7D2E-4CE9-9A00-94AD01376B39}" type="pres">
      <dgm:prSet presAssocID="{295EA1B7-FDD7-4AD2-8C86-78CD5E286924}" presName="ribbon" presStyleLbl="node1" presStyleIdx="0" presStyleCnt="1"/>
      <dgm:spPr/>
    </dgm:pt>
    <dgm:pt modelId="{F093D026-4DEE-4684-835D-F2527E34D8FE}" type="pres">
      <dgm:prSet presAssocID="{295EA1B7-FDD7-4AD2-8C86-78CD5E286924}" presName="leftArrowText" presStyleLbl="node1" presStyleIdx="0" presStyleCnt="1">
        <dgm:presLayoutVars>
          <dgm:chMax val="0"/>
          <dgm:bulletEnabled val="1"/>
        </dgm:presLayoutVars>
      </dgm:prSet>
      <dgm:spPr/>
    </dgm:pt>
    <dgm:pt modelId="{22447174-EEB9-4348-8AE1-865422DE29DF}" type="pres">
      <dgm:prSet presAssocID="{295EA1B7-FDD7-4AD2-8C86-78CD5E286924}" presName="rightArrowText" presStyleLbl="node1" presStyleIdx="0" presStyleCnt="1">
        <dgm:presLayoutVars>
          <dgm:chMax val="0"/>
          <dgm:bulletEnabled val="1"/>
        </dgm:presLayoutVars>
      </dgm:prSet>
      <dgm:spPr/>
    </dgm:pt>
  </dgm:ptLst>
  <dgm:cxnLst>
    <dgm:cxn modelId="{29B19423-A88F-4AB6-BEC9-C3E4B4D7C4D1}" type="presOf" srcId="{648389D6-D292-4F60-9652-573002806763}" destId="{F093D026-4DEE-4684-835D-F2527E34D8FE}" srcOrd="0" destOrd="0" presId="urn:microsoft.com/office/officeart/2005/8/layout/arrow6"/>
    <dgm:cxn modelId="{F2A96C62-8154-46F2-8C4B-B2641C68D071}" type="presOf" srcId="{B1A0C7AD-AB2B-4B3D-88B2-ECD3BF17889C}" destId="{22447174-EEB9-4348-8AE1-865422DE29DF}" srcOrd="0" destOrd="0" presId="urn:microsoft.com/office/officeart/2005/8/layout/arrow6"/>
    <dgm:cxn modelId="{6D367763-C678-44D3-801D-C980A72E42DF}" srcId="{295EA1B7-FDD7-4AD2-8C86-78CD5E286924}" destId="{B1A0C7AD-AB2B-4B3D-88B2-ECD3BF17889C}" srcOrd="1" destOrd="0" parTransId="{B0932001-E693-44B6-AA93-8C13B0907D51}" sibTransId="{F46579F1-5F00-466B-BF7A-E6C8B4764E9E}"/>
    <dgm:cxn modelId="{CE32BCCE-DF47-4E0D-BD0E-7FECF11A6F03}" type="presOf" srcId="{295EA1B7-FDD7-4AD2-8C86-78CD5E286924}" destId="{58A057D2-F93B-43D0-9829-91F0E808AA43}" srcOrd="0" destOrd="0" presId="urn:microsoft.com/office/officeart/2005/8/layout/arrow6"/>
    <dgm:cxn modelId="{44869DF7-6067-4912-B062-D6C2FC80849E}" srcId="{295EA1B7-FDD7-4AD2-8C86-78CD5E286924}" destId="{648389D6-D292-4F60-9652-573002806763}" srcOrd="0" destOrd="0" parTransId="{99F8DA8A-3D2E-43EA-AFF6-FFD1306CA1A8}" sibTransId="{35D3F5BE-035F-4478-82F7-76E32F9E14E7}"/>
    <dgm:cxn modelId="{A10FD5BB-D8A7-4C6D-9BA5-A771811D2B07}" type="presParOf" srcId="{58A057D2-F93B-43D0-9829-91F0E808AA43}" destId="{3404DEEA-7D2E-4CE9-9A00-94AD01376B39}" srcOrd="0" destOrd="0" presId="urn:microsoft.com/office/officeart/2005/8/layout/arrow6"/>
    <dgm:cxn modelId="{F782F8F7-E00E-4E95-BE23-6B1C5BC72C6C}" type="presParOf" srcId="{58A057D2-F93B-43D0-9829-91F0E808AA43}" destId="{F093D026-4DEE-4684-835D-F2527E34D8FE}" srcOrd="1" destOrd="0" presId="urn:microsoft.com/office/officeart/2005/8/layout/arrow6"/>
    <dgm:cxn modelId="{3BB9599F-0EBB-49A2-9AB8-37058BD08146}" type="presParOf" srcId="{58A057D2-F93B-43D0-9829-91F0E808AA43}" destId="{22447174-EEB9-4348-8AE1-865422DE29DF}"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7E341C-BE1B-46CA-8576-BF22004E07C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s-CO"/>
        </a:p>
      </dgm:t>
    </dgm:pt>
    <dgm:pt modelId="{9B1EB176-1922-4E51-B74B-5B71FF06A420}">
      <dgm:prSet phldrT="[Texto]"/>
      <dgm:spPr/>
      <dgm:t>
        <a:bodyPr/>
        <a:lstStyle/>
        <a:p>
          <a:r>
            <a:rPr lang="es-CO" b="1" dirty="0"/>
            <a:t>Conclusiones</a:t>
          </a:r>
        </a:p>
        <a:p>
          <a:r>
            <a:rPr lang="es-CO" b="1" dirty="0"/>
            <a:t>Lazarillo de Tormes</a:t>
          </a:r>
        </a:p>
      </dgm:t>
    </dgm:pt>
    <dgm:pt modelId="{6FA37E4C-3F65-4B8B-A8E9-3330D0FAADAB}" type="parTrans" cxnId="{DBD65C6E-2B13-4463-9416-B61F34CEB773}">
      <dgm:prSet/>
      <dgm:spPr/>
      <dgm:t>
        <a:bodyPr/>
        <a:lstStyle/>
        <a:p>
          <a:endParaRPr lang="es-CO"/>
        </a:p>
      </dgm:t>
    </dgm:pt>
    <dgm:pt modelId="{1DC5C800-63CB-4E70-B2E3-00E5C5602FE2}" type="sibTrans" cxnId="{DBD65C6E-2B13-4463-9416-B61F34CEB773}">
      <dgm:prSet/>
      <dgm:spPr/>
      <dgm:t>
        <a:bodyPr/>
        <a:lstStyle/>
        <a:p>
          <a:endParaRPr lang="es-CO"/>
        </a:p>
      </dgm:t>
    </dgm:pt>
    <dgm:pt modelId="{E832DBBB-9E72-4A46-B821-DEF8BA2B9EEC}">
      <dgm:prSet phldrT="[Texto]" custT="1"/>
      <dgm:spPr/>
      <dgm:t>
        <a:bodyPr/>
        <a:lstStyle/>
        <a:p>
          <a:pPr algn="just"/>
          <a:r>
            <a:rPr lang="es-CO" sz="1600" dirty="0"/>
            <a:t>La lectura del texto se hace un poco ardua debido a que es un castellano antiguo y hay diversas palabras con significado desconocido.</a:t>
          </a:r>
        </a:p>
      </dgm:t>
    </dgm:pt>
    <dgm:pt modelId="{8B2E22AB-E1A0-4285-A7ED-34B288C11007}" type="parTrans" cxnId="{8B36A0F5-B365-4440-80DA-B54F54C6F6C5}">
      <dgm:prSet/>
      <dgm:spPr/>
      <dgm:t>
        <a:bodyPr/>
        <a:lstStyle/>
        <a:p>
          <a:endParaRPr lang="es-CO"/>
        </a:p>
      </dgm:t>
    </dgm:pt>
    <dgm:pt modelId="{D54E5069-FEDB-42FE-8015-361432FFA8E4}" type="sibTrans" cxnId="{8B36A0F5-B365-4440-80DA-B54F54C6F6C5}">
      <dgm:prSet/>
      <dgm:spPr/>
      <dgm:t>
        <a:bodyPr/>
        <a:lstStyle/>
        <a:p>
          <a:endParaRPr lang="es-CO"/>
        </a:p>
      </dgm:t>
    </dgm:pt>
    <dgm:pt modelId="{A1B2F2C1-2767-494A-A044-CFF7845C0564}">
      <dgm:prSet phldrT="[Texto]" custT="1"/>
      <dgm:spPr/>
      <dgm:t>
        <a:bodyPr/>
        <a:lstStyle/>
        <a:p>
          <a:pPr algn="just"/>
          <a:r>
            <a:rPr lang="es-CO" sz="1600" dirty="0"/>
            <a:t>Permite conocer mediante una critica la sociedad de la época y las clases sociales, en el cual los personajes simbolizan diversos aspectos. </a:t>
          </a:r>
        </a:p>
      </dgm:t>
    </dgm:pt>
    <dgm:pt modelId="{EA0FE44A-CF76-4EB1-A582-0D02AD5F2E4E}" type="parTrans" cxnId="{A2A366C8-09FE-45CD-B77D-372CE9E1BDF3}">
      <dgm:prSet/>
      <dgm:spPr/>
      <dgm:t>
        <a:bodyPr/>
        <a:lstStyle/>
        <a:p>
          <a:endParaRPr lang="es-CO"/>
        </a:p>
      </dgm:t>
    </dgm:pt>
    <dgm:pt modelId="{8D9CC48A-C399-4A61-9630-872CBAA944AF}" type="sibTrans" cxnId="{A2A366C8-09FE-45CD-B77D-372CE9E1BDF3}">
      <dgm:prSet/>
      <dgm:spPr/>
      <dgm:t>
        <a:bodyPr/>
        <a:lstStyle/>
        <a:p>
          <a:endParaRPr lang="es-CO"/>
        </a:p>
      </dgm:t>
    </dgm:pt>
    <dgm:pt modelId="{A2C8A428-3767-4A8D-ADF4-D03841EFC50D}">
      <dgm:prSet phldrT="[Texto]" custT="1"/>
      <dgm:spPr/>
      <dgm:t>
        <a:bodyPr/>
        <a:lstStyle/>
        <a:p>
          <a:pPr algn="just"/>
          <a:r>
            <a:rPr lang="es-CO" sz="1400" dirty="0"/>
            <a:t>Da a conocer todas las perspectivas y situaciones por las que puede pasar una persona al transcurso de su vida, pero de igual manera la capacidad de superación y el llegar a una estabilidad.</a:t>
          </a:r>
        </a:p>
      </dgm:t>
    </dgm:pt>
    <dgm:pt modelId="{E23483A9-1854-4AE6-8AC1-C4912B3F9F1C}" type="parTrans" cxnId="{881F5548-378D-4CC7-A8E2-6D0D8660138F}">
      <dgm:prSet/>
      <dgm:spPr/>
      <dgm:t>
        <a:bodyPr/>
        <a:lstStyle/>
        <a:p>
          <a:endParaRPr lang="es-CO"/>
        </a:p>
      </dgm:t>
    </dgm:pt>
    <dgm:pt modelId="{B8E909C0-A706-4612-AEE3-A74C829EA7A7}" type="sibTrans" cxnId="{881F5548-378D-4CC7-A8E2-6D0D8660138F}">
      <dgm:prSet/>
      <dgm:spPr/>
      <dgm:t>
        <a:bodyPr/>
        <a:lstStyle/>
        <a:p>
          <a:endParaRPr lang="es-CO"/>
        </a:p>
      </dgm:t>
    </dgm:pt>
    <dgm:pt modelId="{A2F304CD-AE0E-4CC6-8F43-9F4704106911}" type="pres">
      <dgm:prSet presAssocID="{187E341C-BE1B-46CA-8576-BF22004E07CC}" presName="cycle" presStyleCnt="0">
        <dgm:presLayoutVars>
          <dgm:chMax val="1"/>
          <dgm:dir/>
          <dgm:animLvl val="ctr"/>
          <dgm:resizeHandles val="exact"/>
        </dgm:presLayoutVars>
      </dgm:prSet>
      <dgm:spPr/>
    </dgm:pt>
    <dgm:pt modelId="{3EBC86C8-F084-4A88-BBF7-971987E83AE6}" type="pres">
      <dgm:prSet presAssocID="{9B1EB176-1922-4E51-B74B-5B71FF06A420}" presName="centerShape" presStyleLbl="node0" presStyleIdx="0" presStyleCnt="1"/>
      <dgm:spPr/>
    </dgm:pt>
    <dgm:pt modelId="{F812D168-A953-43F1-9FEA-21E40FCA6127}" type="pres">
      <dgm:prSet presAssocID="{8B2E22AB-E1A0-4285-A7ED-34B288C11007}" presName="parTrans" presStyleLbl="bgSibTrans2D1" presStyleIdx="0" presStyleCnt="3"/>
      <dgm:spPr/>
    </dgm:pt>
    <dgm:pt modelId="{A98269A6-BF27-4BA4-B6A4-4CD368D1900F}" type="pres">
      <dgm:prSet presAssocID="{E832DBBB-9E72-4A46-B821-DEF8BA2B9EEC}" presName="node" presStyleLbl="node1" presStyleIdx="0" presStyleCnt="3">
        <dgm:presLayoutVars>
          <dgm:bulletEnabled val="1"/>
        </dgm:presLayoutVars>
      </dgm:prSet>
      <dgm:spPr/>
    </dgm:pt>
    <dgm:pt modelId="{9C4387BC-B3B9-400C-9A28-92C98124715F}" type="pres">
      <dgm:prSet presAssocID="{EA0FE44A-CF76-4EB1-A582-0D02AD5F2E4E}" presName="parTrans" presStyleLbl="bgSibTrans2D1" presStyleIdx="1" presStyleCnt="3"/>
      <dgm:spPr/>
    </dgm:pt>
    <dgm:pt modelId="{2959F2BC-4FA3-465D-AFD5-D3C89E75A3F0}" type="pres">
      <dgm:prSet presAssocID="{A1B2F2C1-2767-494A-A044-CFF7845C0564}" presName="node" presStyleLbl="node1" presStyleIdx="1" presStyleCnt="3">
        <dgm:presLayoutVars>
          <dgm:bulletEnabled val="1"/>
        </dgm:presLayoutVars>
      </dgm:prSet>
      <dgm:spPr/>
    </dgm:pt>
    <dgm:pt modelId="{9535BAC1-38DD-4EA8-BE77-C7762EB22EEA}" type="pres">
      <dgm:prSet presAssocID="{E23483A9-1854-4AE6-8AC1-C4912B3F9F1C}" presName="parTrans" presStyleLbl="bgSibTrans2D1" presStyleIdx="2" presStyleCnt="3"/>
      <dgm:spPr/>
    </dgm:pt>
    <dgm:pt modelId="{2CD40363-AB66-42F6-9ACF-1DC4B1FAE6AC}" type="pres">
      <dgm:prSet presAssocID="{A2C8A428-3767-4A8D-ADF4-D03841EFC50D}" presName="node" presStyleLbl="node1" presStyleIdx="2" presStyleCnt="3">
        <dgm:presLayoutVars>
          <dgm:bulletEnabled val="1"/>
        </dgm:presLayoutVars>
      </dgm:prSet>
      <dgm:spPr/>
    </dgm:pt>
  </dgm:ptLst>
  <dgm:cxnLst>
    <dgm:cxn modelId="{F1D3521E-A565-40E0-8D6D-ED9882D44D8A}" type="presOf" srcId="{A2C8A428-3767-4A8D-ADF4-D03841EFC50D}" destId="{2CD40363-AB66-42F6-9ACF-1DC4B1FAE6AC}" srcOrd="0" destOrd="0" presId="urn:microsoft.com/office/officeart/2005/8/layout/radial4"/>
    <dgm:cxn modelId="{FA626124-BD62-40C3-91F5-4FB123518168}" type="presOf" srcId="{E832DBBB-9E72-4A46-B821-DEF8BA2B9EEC}" destId="{A98269A6-BF27-4BA4-B6A4-4CD368D1900F}" srcOrd="0" destOrd="0" presId="urn:microsoft.com/office/officeart/2005/8/layout/radial4"/>
    <dgm:cxn modelId="{881F5548-378D-4CC7-A8E2-6D0D8660138F}" srcId="{9B1EB176-1922-4E51-B74B-5B71FF06A420}" destId="{A2C8A428-3767-4A8D-ADF4-D03841EFC50D}" srcOrd="2" destOrd="0" parTransId="{E23483A9-1854-4AE6-8AC1-C4912B3F9F1C}" sibTransId="{B8E909C0-A706-4612-AEE3-A74C829EA7A7}"/>
    <dgm:cxn modelId="{E64B374E-E8EA-43E7-8984-493070207FC6}" type="presOf" srcId="{EA0FE44A-CF76-4EB1-A582-0D02AD5F2E4E}" destId="{9C4387BC-B3B9-400C-9A28-92C98124715F}" srcOrd="0" destOrd="0" presId="urn:microsoft.com/office/officeart/2005/8/layout/radial4"/>
    <dgm:cxn modelId="{DBD65C6E-2B13-4463-9416-B61F34CEB773}" srcId="{187E341C-BE1B-46CA-8576-BF22004E07CC}" destId="{9B1EB176-1922-4E51-B74B-5B71FF06A420}" srcOrd="0" destOrd="0" parTransId="{6FA37E4C-3F65-4B8B-A8E9-3330D0FAADAB}" sibTransId="{1DC5C800-63CB-4E70-B2E3-00E5C5602FE2}"/>
    <dgm:cxn modelId="{B3F80492-E4D5-4B83-A708-F223898F8BA0}" type="presOf" srcId="{A1B2F2C1-2767-494A-A044-CFF7845C0564}" destId="{2959F2BC-4FA3-465D-AFD5-D3C89E75A3F0}" srcOrd="0" destOrd="0" presId="urn:microsoft.com/office/officeart/2005/8/layout/radial4"/>
    <dgm:cxn modelId="{441515A8-D226-497F-A077-C01AA9840C8F}" type="presOf" srcId="{187E341C-BE1B-46CA-8576-BF22004E07CC}" destId="{A2F304CD-AE0E-4CC6-8F43-9F4704106911}" srcOrd="0" destOrd="0" presId="urn:microsoft.com/office/officeart/2005/8/layout/radial4"/>
    <dgm:cxn modelId="{A2A366C8-09FE-45CD-B77D-372CE9E1BDF3}" srcId="{9B1EB176-1922-4E51-B74B-5B71FF06A420}" destId="{A1B2F2C1-2767-494A-A044-CFF7845C0564}" srcOrd="1" destOrd="0" parTransId="{EA0FE44A-CF76-4EB1-A582-0D02AD5F2E4E}" sibTransId="{8D9CC48A-C399-4A61-9630-872CBAA944AF}"/>
    <dgm:cxn modelId="{4974EFCE-0387-4E1D-92CF-F9FC42C7EB97}" type="presOf" srcId="{8B2E22AB-E1A0-4285-A7ED-34B288C11007}" destId="{F812D168-A953-43F1-9FEA-21E40FCA6127}" srcOrd="0" destOrd="0" presId="urn:microsoft.com/office/officeart/2005/8/layout/radial4"/>
    <dgm:cxn modelId="{383AACDA-6889-46C8-8353-39E723B13F00}" type="presOf" srcId="{9B1EB176-1922-4E51-B74B-5B71FF06A420}" destId="{3EBC86C8-F084-4A88-BBF7-971987E83AE6}" srcOrd="0" destOrd="0" presId="urn:microsoft.com/office/officeart/2005/8/layout/radial4"/>
    <dgm:cxn modelId="{A05027E1-9A41-4468-8982-83C7AD315631}" type="presOf" srcId="{E23483A9-1854-4AE6-8AC1-C4912B3F9F1C}" destId="{9535BAC1-38DD-4EA8-BE77-C7762EB22EEA}" srcOrd="0" destOrd="0" presId="urn:microsoft.com/office/officeart/2005/8/layout/radial4"/>
    <dgm:cxn modelId="{8B36A0F5-B365-4440-80DA-B54F54C6F6C5}" srcId="{9B1EB176-1922-4E51-B74B-5B71FF06A420}" destId="{E832DBBB-9E72-4A46-B821-DEF8BA2B9EEC}" srcOrd="0" destOrd="0" parTransId="{8B2E22AB-E1A0-4285-A7ED-34B288C11007}" sibTransId="{D54E5069-FEDB-42FE-8015-361432FFA8E4}"/>
    <dgm:cxn modelId="{31B947CD-2C89-42E3-A00E-2B636BB4C4EA}" type="presParOf" srcId="{A2F304CD-AE0E-4CC6-8F43-9F4704106911}" destId="{3EBC86C8-F084-4A88-BBF7-971987E83AE6}" srcOrd="0" destOrd="0" presId="urn:microsoft.com/office/officeart/2005/8/layout/radial4"/>
    <dgm:cxn modelId="{8A31E5F0-FCD8-4EF7-B0A5-AC7C0AC8BE4A}" type="presParOf" srcId="{A2F304CD-AE0E-4CC6-8F43-9F4704106911}" destId="{F812D168-A953-43F1-9FEA-21E40FCA6127}" srcOrd="1" destOrd="0" presId="urn:microsoft.com/office/officeart/2005/8/layout/radial4"/>
    <dgm:cxn modelId="{7BAA7357-BB49-4F95-9EF8-7BB084DD00D7}" type="presParOf" srcId="{A2F304CD-AE0E-4CC6-8F43-9F4704106911}" destId="{A98269A6-BF27-4BA4-B6A4-4CD368D1900F}" srcOrd="2" destOrd="0" presId="urn:microsoft.com/office/officeart/2005/8/layout/radial4"/>
    <dgm:cxn modelId="{81AE02B3-8105-4DD5-9EDD-C4FFA2CC6F2B}" type="presParOf" srcId="{A2F304CD-AE0E-4CC6-8F43-9F4704106911}" destId="{9C4387BC-B3B9-400C-9A28-92C98124715F}" srcOrd="3" destOrd="0" presId="urn:microsoft.com/office/officeart/2005/8/layout/radial4"/>
    <dgm:cxn modelId="{ADAEED00-B134-4E04-82BB-4FE506F9D8C9}" type="presParOf" srcId="{A2F304CD-AE0E-4CC6-8F43-9F4704106911}" destId="{2959F2BC-4FA3-465D-AFD5-D3C89E75A3F0}" srcOrd="4" destOrd="0" presId="urn:microsoft.com/office/officeart/2005/8/layout/radial4"/>
    <dgm:cxn modelId="{2CFDC234-638B-4BEB-807C-E8B8374C5747}" type="presParOf" srcId="{A2F304CD-AE0E-4CC6-8F43-9F4704106911}" destId="{9535BAC1-38DD-4EA8-BE77-C7762EB22EEA}" srcOrd="5" destOrd="0" presId="urn:microsoft.com/office/officeart/2005/8/layout/radial4"/>
    <dgm:cxn modelId="{2005C076-7822-4893-A1B0-1FB1CF29D883}" type="presParOf" srcId="{A2F304CD-AE0E-4CC6-8F43-9F4704106911}" destId="{2CD40363-AB66-42F6-9ACF-1DC4B1FAE6AC}"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0C2B03-167E-47AA-B746-4A642CEC55B5}"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s-ES"/>
        </a:p>
      </dgm:t>
    </dgm:pt>
    <dgm:pt modelId="{51FF6B97-91B8-491D-AB89-00F869CEB4DC}">
      <dgm:prSet phldrT="[Texto]" custT="1"/>
      <dgm:spPr/>
      <dgm:t>
        <a:bodyPr/>
        <a:lstStyle/>
        <a:p>
          <a:pPr algn="just"/>
          <a:r>
            <a:rPr lang="es-ES" sz="2000" b="1" dirty="0"/>
            <a:t>El Buscón: </a:t>
          </a:r>
          <a:r>
            <a:rPr lang="es-ES" sz="1900" b="0" dirty="0"/>
            <a:t>El autor </a:t>
          </a:r>
          <a:r>
            <a:rPr lang="es-CO" sz="1900" b="0" dirty="0"/>
            <a:t>pretende demostrar la imposibilidad de ascenso social. Quevedo no busca atacar a esta sociedad, que presenta como víctima, sino que atacará a Pablos, presentándolo como un personaje condenado al fracaso en su intento inútil de introducirse en un mundo al que no pertenece.</a:t>
          </a:r>
          <a:endParaRPr lang="es-ES" sz="1900" b="0" dirty="0"/>
        </a:p>
      </dgm:t>
    </dgm:pt>
    <dgm:pt modelId="{4DE569A3-2D2C-46B2-AB92-3FB7A0080C96}" type="parTrans" cxnId="{9770BC0D-7F43-45BD-B199-E693D07B02ED}">
      <dgm:prSet/>
      <dgm:spPr/>
      <dgm:t>
        <a:bodyPr/>
        <a:lstStyle/>
        <a:p>
          <a:endParaRPr lang="es-ES"/>
        </a:p>
      </dgm:t>
    </dgm:pt>
    <dgm:pt modelId="{3E382E2D-303B-4A15-911C-C9EF8DCDFB36}" type="sibTrans" cxnId="{9770BC0D-7F43-45BD-B199-E693D07B02ED}">
      <dgm:prSet/>
      <dgm:spPr/>
      <dgm:t>
        <a:bodyPr/>
        <a:lstStyle/>
        <a:p>
          <a:endParaRPr lang="es-ES"/>
        </a:p>
      </dgm:t>
    </dgm:pt>
    <dgm:pt modelId="{A5D67820-C63E-499B-A591-2928CC8FB9B1}">
      <dgm:prSet phldrT="[Texto]" custT="1"/>
      <dgm:spPr/>
      <dgm:t>
        <a:bodyPr/>
        <a:lstStyle/>
        <a:p>
          <a:pPr algn="just"/>
          <a:r>
            <a:rPr lang="es-ES" sz="2400" b="1" dirty="0"/>
            <a:t>Lazarillo de Tormes</a:t>
          </a:r>
          <a:r>
            <a:rPr lang="es-ES" sz="2400" b="0" dirty="0"/>
            <a:t>: </a:t>
          </a:r>
          <a:r>
            <a:rPr lang="es-ES" sz="2200" b="0" dirty="0"/>
            <a:t>el autor busca reflejar en el texto la sociedad de la época antigua, mediante una crítica que tal vez enmarca su punto de vista de la misma, que refleja la decadencia ética y moral en la que estaba inmerso</a:t>
          </a:r>
        </a:p>
      </dgm:t>
    </dgm:pt>
    <dgm:pt modelId="{EBB7A6CA-89CB-4ABD-BDBE-A4D99468C84A}" type="parTrans" cxnId="{36BDDC30-96CD-49D7-9416-814C8B45444A}">
      <dgm:prSet/>
      <dgm:spPr/>
      <dgm:t>
        <a:bodyPr/>
        <a:lstStyle/>
        <a:p>
          <a:endParaRPr lang="es-ES"/>
        </a:p>
      </dgm:t>
    </dgm:pt>
    <dgm:pt modelId="{3C8812C2-72F3-40C4-B4AE-50B7190AE32F}" type="sibTrans" cxnId="{36BDDC30-96CD-49D7-9416-814C8B45444A}">
      <dgm:prSet/>
      <dgm:spPr/>
      <dgm:t>
        <a:bodyPr/>
        <a:lstStyle/>
        <a:p>
          <a:endParaRPr lang="es-ES"/>
        </a:p>
      </dgm:t>
    </dgm:pt>
    <dgm:pt modelId="{75F0E284-3FCB-4E2C-950E-5D81B4A6D78A}" type="pres">
      <dgm:prSet presAssocID="{560C2B03-167E-47AA-B746-4A642CEC55B5}" presName="Name0" presStyleCnt="0">
        <dgm:presLayoutVars>
          <dgm:chMax val="2"/>
          <dgm:chPref val="2"/>
          <dgm:animLvl val="lvl"/>
        </dgm:presLayoutVars>
      </dgm:prSet>
      <dgm:spPr/>
    </dgm:pt>
    <dgm:pt modelId="{21C4802C-C342-4BED-85AC-614B8D252D0F}" type="pres">
      <dgm:prSet presAssocID="{560C2B03-167E-47AA-B746-4A642CEC55B5}" presName="LeftText" presStyleLbl="revTx" presStyleIdx="0" presStyleCnt="0">
        <dgm:presLayoutVars>
          <dgm:bulletEnabled val="1"/>
        </dgm:presLayoutVars>
      </dgm:prSet>
      <dgm:spPr/>
    </dgm:pt>
    <dgm:pt modelId="{D225397C-B645-4574-A83C-EDD3A98003A8}" type="pres">
      <dgm:prSet presAssocID="{560C2B03-167E-47AA-B746-4A642CEC55B5}" presName="LeftNode" presStyleLbl="bgImgPlace1" presStyleIdx="0" presStyleCnt="2" custScaleX="133472" custScaleY="105182" custLinFactNeighborX="-4633" custLinFactNeighborY="1265">
        <dgm:presLayoutVars>
          <dgm:chMax val="2"/>
          <dgm:chPref val="2"/>
        </dgm:presLayoutVars>
      </dgm:prSet>
      <dgm:spPr/>
    </dgm:pt>
    <dgm:pt modelId="{D76E2155-F622-47DA-A14F-6C08B556FF67}" type="pres">
      <dgm:prSet presAssocID="{560C2B03-167E-47AA-B746-4A642CEC55B5}" presName="RightText" presStyleLbl="revTx" presStyleIdx="0" presStyleCnt="0">
        <dgm:presLayoutVars>
          <dgm:bulletEnabled val="1"/>
        </dgm:presLayoutVars>
      </dgm:prSet>
      <dgm:spPr/>
    </dgm:pt>
    <dgm:pt modelId="{3E4E1B6D-02DC-445E-9AE0-6344CAC2860D}" type="pres">
      <dgm:prSet presAssocID="{560C2B03-167E-47AA-B746-4A642CEC55B5}" presName="RightNode" presStyleLbl="bgImgPlace1" presStyleIdx="1" presStyleCnt="2" custScaleX="134522" custScaleY="104346" custLinFactNeighborX="30915" custLinFactNeighborY="1582">
        <dgm:presLayoutVars>
          <dgm:chMax val="0"/>
          <dgm:chPref val="0"/>
        </dgm:presLayoutVars>
      </dgm:prSet>
      <dgm:spPr/>
    </dgm:pt>
    <dgm:pt modelId="{BE845A33-F295-4748-94C5-F1750D744516}" type="pres">
      <dgm:prSet presAssocID="{560C2B03-167E-47AA-B746-4A642CEC55B5}" presName="TopArrow" presStyleLbl="node1" presStyleIdx="0" presStyleCnt="2"/>
      <dgm:spPr/>
    </dgm:pt>
    <dgm:pt modelId="{9973CA62-CF89-4462-8ACA-961BACB41FC7}" type="pres">
      <dgm:prSet presAssocID="{560C2B03-167E-47AA-B746-4A642CEC55B5}" presName="BottomArrow" presStyleLbl="node1" presStyleIdx="1" presStyleCnt="2"/>
      <dgm:spPr/>
    </dgm:pt>
  </dgm:ptLst>
  <dgm:cxnLst>
    <dgm:cxn modelId="{E055EA04-6927-4707-A116-6007D46A0077}" type="presOf" srcId="{A5D67820-C63E-499B-A591-2928CC8FB9B1}" destId="{3E4E1B6D-02DC-445E-9AE0-6344CAC2860D}" srcOrd="1" destOrd="0" presId="urn:microsoft.com/office/officeart/2009/layout/ReverseList"/>
    <dgm:cxn modelId="{9770BC0D-7F43-45BD-B199-E693D07B02ED}" srcId="{560C2B03-167E-47AA-B746-4A642CEC55B5}" destId="{51FF6B97-91B8-491D-AB89-00F869CEB4DC}" srcOrd="0" destOrd="0" parTransId="{4DE569A3-2D2C-46B2-AB92-3FB7A0080C96}" sibTransId="{3E382E2D-303B-4A15-911C-C9EF8DCDFB36}"/>
    <dgm:cxn modelId="{71D2C822-D5FF-42BE-B328-FA2617BE71F9}" type="presOf" srcId="{51FF6B97-91B8-491D-AB89-00F869CEB4DC}" destId="{D225397C-B645-4574-A83C-EDD3A98003A8}" srcOrd="1" destOrd="0" presId="urn:microsoft.com/office/officeart/2009/layout/ReverseList"/>
    <dgm:cxn modelId="{36BDDC30-96CD-49D7-9416-814C8B45444A}" srcId="{560C2B03-167E-47AA-B746-4A642CEC55B5}" destId="{A5D67820-C63E-499B-A591-2928CC8FB9B1}" srcOrd="1" destOrd="0" parTransId="{EBB7A6CA-89CB-4ABD-BDBE-A4D99468C84A}" sibTransId="{3C8812C2-72F3-40C4-B4AE-50B7190AE32F}"/>
    <dgm:cxn modelId="{67BF34A1-405A-4AFB-BAF9-C59E161E3F02}" type="presOf" srcId="{51FF6B97-91B8-491D-AB89-00F869CEB4DC}" destId="{21C4802C-C342-4BED-85AC-614B8D252D0F}" srcOrd="0" destOrd="0" presId="urn:microsoft.com/office/officeart/2009/layout/ReverseList"/>
    <dgm:cxn modelId="{9827F5B2-9D11-46D4-8A4F-19FDCD960841}" type="presOf" srcId="{560C2B03-167E-47AA-B746-4A642CEC55B5}" destId="{75F0E284-3FCB-4E2C-950E-5D81B4A6D78A}" srcOrd="0" destOrd="0" presId="urn:microsoft.com/office/officeart/2009/layout/ReverseList"/>
    <dgm:cxn modelId="{574BEEC2-A97D-4D50-8F2D-FC26791843DE}" type="presOf" srcId="{A5D67820-C63E-499B-A591-2928CC8FB9B1}" destId="{D76E2155-F622-47DA-A14F-6C08B556FF67}" srcOrd="0" destOrd="0" presId="urn:microsoft.com/office/officeart/2009/layout/ReverseList"/>
    <dgm:cxn modelId="{479A4879-21E6-4F9F-A4AB-4856E8862281}" type="presParOf" srcId="{75F0E284-3FCB-4E2C-950E-5D81B4A6D78A}" destId="{21C4802C-C342-4BED-85AC-614B8D252D0F}" srcOrd="0" destOrd="0" presId="urn:microsoft.com/office/officeart/2009/layout/ReverseList"/>
    <dgm:cxn modelId="{B63CDE8E-6C58-4F70-A064-BEE635140395}" type="presParOf" srcId="{75F0E284-3FCB-4E2C-950E-5D81B4A6D78A}" destId="{D225397C-B645-4574-A83C-EDD3A98003A8}" srcOrd="1" destOrd="0" presId="urn:microsoft.com/office/officeart/2009/layout/ReverseList"/>
    <dgm:cxn modelId="{A722AAF2-4159-4B91-9AF4-6397C6C581E7}" type="presParOf" srcId="{75F0E284-3FCB-4E2C-950E-5D81B4A6D78A}" destId="{D76E2155-F622-47DA-A14F-6C08B556FF67}" srcOrd="2" destOrd="0" presId="urn:microsoft.com/office/officeart/2009/layout/ReverseList"/>
    <dgm:cxn modelId="{D3A74823-5966-4296-970D-605381575B61}" type="presParOf" srcId="{75F0E284-3FCB-4E2C-950E-5D81B4A6D78A}" destId="{3E4E1B6D-02DC-445E-9AE0-6344CAC2860D}" srcOrd="3" destOrd="0" presId="urn:microsoft.com/office/officeart/2009/layout/ReverseList"/>
    <dgm:cxn modelId="{3D9EC2E6-A10E-472E-A71E-9E56E3694659}" type="presParOf" srcId="{75F0E284-3FCB-4E2C-950E-5D81B4A6D78A}" destId="{BE845A33-F295-4748-94C5-F1750D744516}" srcOrd="4" destOrd="0" presId="urn:microsoft.com/office/officeart/2009/layout/ReverseList"/>
    <dgm:cxn modelId="{F435B3E5-8394-4D37-A0A8-F3E05B8FADFB}" type="presParOf" srcId="{75F0E284-3FCB-4E2C-950E-5D81B4A6D78A}" destId="{9973CA62-CF89-4462-8ACA-961BACB41FC7}"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5AF312-F9DC-4AC3-B2CC-4D015C0555D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59E6B3B6-5A27-4448-8CEB-E04EB16A17C3}">
      <dgm:prSet phldrT="[Texto]"/>
      <dgm:spPr/>
      <dgm:t>
        <a:bodyPr/>
        <a:lstStyle/>
        <a:p>
          <a:endParaRPr lang="es-ES" dirty="0"/>
        </a:p>
      </dgm:t>
    </dgm:pt>
    <dgm:pt modelId="{FDD499BC-BB06-4448-A8B6-0B30103C8C03}" type="parTrans" cxnId="{EE035347-E15E-4258-B232-9BB76CD99D64}">
      <dgm:prSet/>
      <dgm:spPr/>
      <dgm:t>
        <a:bodyPr/>
        <a:lstStyle/>
        <a:p>
          <a:endParaRPr lang="es-ES"/>
        </a:p>
      </dgm:t>
    </dgm:pt>
    <dgm:pt modelId="{F1037CB2-4043-491F-8A77-76BD7040BBA9}" type="sibTrans" cxnId="{EE035347-E15E-4258-B232-9BB76CD99D64}">
      <dgm:prSet/>
      <dgm:spPr/>
      <dgm:t>
        <a:bodyPr/>
        <a:lstStyle/>
        <a:p>
          <a:endParaRPr lang="es-ES"/>
        </a:p>
      </dgm:t>
    </dgm:pt>
    <dgm:pt modelId="{92367522-F25D-4D13-9B1F-C0605097BA9E}">
      <dgm:prSet phldrT="[Texto]" phldr="1"/>
      <dgm:spPr/>
      <dgm:t>
        <a:bodyPr/>
        <a:lstStyle/>
        <a:p>
          <a:endParaRPr lang="es-ES" dirty="0"/>
        </a:p>
      </dgm:t>
    </dgm:pt>
    <dgm:pt modelId="{2FDB3E41-A17E-4CF2-8892-303F2B4BD839}" type="parTrans" cxnId="{529A58B8-B8F6-4EEE-B86D-F32078D15772}">
      <dgm:prSet/>
      <dgm:spPr/>
      <dgm:t>
        <a:bodyPr/>
        <a:lstStyle/>
        <a:p>
          <a:endParaRPr lang="es-ES"/>
        </a:p>
      </dgm:t>
    </dgm:pt>
    <dgm:pt modelId="{D5506307-705D-47BA-AD24-C14DC789EA65}" type="sibTrans" cxnId="{529A58B8-B8F6-4EEE-B86D-F32078D15772}">
      <dgm:prSet/>
      <dgm:spPr/>
      <dgm:t>
        <a:bodyPr/>
        <a:lstStyle/>
        <a:p>
          <a:endParaRPr lang="es-ES"/>
        </a:p>
      </dgm:t>
    </dgm:pt>
    <dgm:pt modelId="{4F4D28AF-8FE8-4448-BEAA-5C435E9875C5}">
      <dgm:prSet phldrT="[Texto]" phldr="1"/>
      <dgm:spPr/>
      <dgm:t>
        <a:bodyPr/>
        <a:lstStyle/>
        <a:p>
          <a:endParaRPr lang="es-ES"/>
        </a:p>
      </dgm:t>
    </dgm:pt>
    <dgm:pt modelId="{CA007EB1-5709-4939-97EC-51E4311A121D}" type="parTrans" cxnId="{7842C76D-9D86-4A7D-905F-9FFBF642D826}">
      <dgm:prSet/>
      <dgm:spPr/>
      <dgm:t>
        <a:bodyPr/>
        <a:lstStyle/>
        <a:p>
          <a:endParaRPr lang="es-ES"/>
        </a:p>
      </dgm:t>
    </dgm:pt>
    <dgm:pt modelId="{F0F4CFBF-63F6-40F8-B4F1-14B8C6739594}" type="sibTrans" cxnId="{7842C76D-9D86-4A7D-905F-9FFBF642D826}">
      <dgm:prSet/>
      <dgm:spPr/>
      <dgm:t>
        <a:bodyPr/>
        <a:lstStyle/>
        <a:p>
          <a:endParaRPr lang="es-ES"/>
        </a:p>
      </dgm:t>
    </dgm:pt>
    <dgm:pt modelId="{D29F78D1-DCA5-4AAC-A4C1-8AAE1ACAC71F}">
      <dgm:prSet phldrT="[Texto]"/>
      <dgm:spPr/>
      <dgm:t>
        <a:bodyPr/>
        <a:lstStyle/>
        <a:p>
          <a:endParaRPr lang="es-ES" dirty="0"/>
        </a:p>
      </dgm:t>
    </dgm:pt>
    <dgm:pt modelId="{75F6240E-7412-4528-A591-ED2B723C0C8B}" type="parTrans" cxnId="{23E41365-AFE6-4D77-BA42-45C3E306C446}">
      <dgm:prSet/>
      <dgm:spPr/>
      <dgm:t>
        <a:bodyPr/>
        <a:lstStyle/>
        <a:p>
          <a:endParaRPr lang="es-ES"/>
        </a:p>
      </dgm:t>
    </dgm:pt>
    <dgm:pt modelId="{016F5A50-9A39-4991-B7EA-D0C29F04E6FA}" type="sibTrans" cxnId="{23E41365-AFE6-4D77-BA42-45C3E306C446}">
      <dgm:prSet/>
      <dgm:spPr/>
      <dgm:t>
        <a:bodyPr/>
        <a:lstStyle/>
        <a:p>
          <a:endParaRPr lang="es-ES"/>
        </a:p>
      </dgm:t>
    </dgm:pt>
    <dgm:pt modelId="{C5AA93C4-2F5D-4FD7-8573-42FC6793F9D4}">
      <dgm:prSet phldrT="[Texto]" phldr="1"/>
      <dgm:spPr/>
      <dgm:t>
        <a:bodyPr/>
        <a:lstStyle/>
        <a:p>
          <a:endParaRPr lang="es-ES"/>
        </a:p>
      </dgm:t>
    </dgm:pt>
    <dgm:pt modelId="{2CAB9E79-51F0-4901-93C1-3D9192CD0730}" type="parTrans" cxnId="{5B4CDE5A-9147-4C9F-83F5-7686E710ECFA}">
      <dgm:prSet/>
      <dgm:spPr/>
      <dgm:t>
        <a:bodyPr/>
        <a:lstStyle/>
        <a:p>
          <a:endParaRPr lang="es-ES"/>
        </a:p>
      </dgm:t>
    </dgm:pt>
    <dgm:pt modelId="{C3AE6C6A-0E73-4B2E-97F6-EBD8CB7F60D8}" type="sibTrans" cxnId="{5B4CDE5A-9147-4C9F-83F5-7686E710ECFA}">
      <dgm:prSet/>
      <dgm:spPr/>
      <dgm:t>
        <a:bodyPr/>
        <a:lstStyle/>
        <a:p>
          <a:endParaRPr lang="es-ES"/>
        </a:p>
      </dgm:t>
    </dgm:pt>
    <dgm:pt modelId="{E407019C-8D9C-49A4-863C-F2BFA24F2267}">
      <dgm:prSet phldrT="[Texto]" phldr="1"/>
      <dgm:spPr/>
      <dgm:t>
        <a:bodyPr/>
        <a:lstStyle/>
        <a:p>
          <a:endParaRPr lang="es-ES"/>
        </a:p>
      </dgm:t>
    </dgm:pt>
    <dgm:pt modelId="{8CF3C2EE-485B-4AF1-8121-F2BBF1E2D27E}" type="parTrans" cxnId="{C293FEF5-C927-4B23-A7A6-93DEC7E69A3D}">
      <dgm:prSet/>
      <dgm:spPr/>
      <dgm:t>
        <a:bodyPr/>
        <a:lstStyle/>
        <a:p>
          <a:endParaRPr lang="es-ES"/>
        </a:p>
      </dgm:t>
    </dgm:pt>
    <dgm:pt modelId="{038D69F0-CA32-4590-8FC7-EAC71AF86FC7}" type="sibTrans" cxnId="{C293FEF5-C927-4B23-A7A6-93DEC7E69A3D}">
      <dgm:prSet/>
      <dgm:spPr/>
      <dgm:t>
        <a:bodyPr/>
        <a:lstStyle/>
        <a:p>
          <a:endParaRPr lang="es-ES"/>
        </a:p>
      </dgm:t>
    </dgm:pt>
    <dgm:pt modelId="{C85290EF-B1B7-4D1D-A574-560C450471FC}">
      <dgm:prSet phldrT="[Texto]"/>
      <dgm:spPr/>
      <dgm:t>
        <a:bodyPr/>
        <a:lstStyle/>
        <a:p>
          <a:endParaRPr lang="es-ES" dirty="0"/>
        </a:p>
      </dgm:t>
    </dgm:pt>
    <dgm:pt modelId="{F1794B74-34CD-4B26-9D98-A44EB63EA8E7}" type="parTrans" cxnId="{996CD054-05C2-4405-A241-9CA9D20ABE83}">
      <dgm:prSet/>
      <dgm:spPr/>
      <dgm:t>
        <a:bodyPr/>
        <a:lstStyle/>
        <a:p>
          <a:endParaRPr lang="es-ES"/>
        </a:p>
      </dgm:t>
    </dgm:pt>
    <dgm:pt modelId="{47BBA073-A1C6-42D8-AC37-CA8386D1EBC8}" type="sibTrans" cxnId="{996CD054-05C2-4405-A241-9CA9D20ABE83}">
      <dgm:prSet/>
      <dgm:spPr/>
      <dgm:t>
        <a:bodyPr/>
        <a:lstStyle/>
        <a:p>
          <a:endParaRPr lang="es-ES"/>
        </a:p>
      </dgm:t>
    </dgm:pt>
    <dgm:pt modelId="{200F31F5-F088-4813-B2CD-E61E35CBB97A}">
      <dgm:prSet phldrT="[Texto]" phldr="1"/>
      <dgm:spPr/>
      <dgm:t>
        <a:bodyPr/>
        <a:lstStyle/>
        <a:p>
          <a:endParaRPr lang="es-ES"/>
        </a:p>
      </dgm:t>
    </dgm:pt>
    <dgm:pt modelId="{DCC650F7-80CB-4955-8C4A-BDACAF50F325}" type="parTrans" cxnId="{6BD10C2B-9F6E-48FD-8BA3-50E17A6B64EC}">
      <dgm:prSet/>
      <dgm:spPr/>
      <dgm:t>
        <a:bodyPr/>
        <a:lstStyle/>
        <a:p>
          <a:endParaRPr lang="es-ES"/>
        </a:p>
      </dgm:t>
    </dgm:pt>
    <dgm:pt modelId="{15A98B8D-4133-4C73-B887-ADC34EEDC785}" type="sibTrans" cxnId="{6BD10C2B-9F6E-48FD-8BA3-50E17A6B64EC}">
      <dgm:prSet/>
      <dgm:spPr/>
      <dgm:t>
        <a:bodyPr/>
        <a:lstStyle/>
        <a:p>
          <a:endParaRPr lang="es-ES"/>
        </a:p>
      </dgm:t>
    </dgm:pt>
    <dgm:pt modelId="{C4179802-A1BF-42BC-A9F0-A551894D232D}">
      <dgm:prSet phldrT="[Texto]" phldr="1"/>
      <dgm:spPr/>
      <dgm:t>
        <a:bodyPr/>
        <a:lstStyle/>
        <a:p>
          <a:endParaRPr lang="es-ES"/>
        </a:p>
      </dgm:t>
    </dgm:pt>
    <dgm:pt modelId="{E04D7C31-6504-4B2E-8BDE-9E68D61DFD1A}" type="parTrans" cxnId="{AC900DF3-A114-495C-BDEB-CDCD1C9301BD}">
      <dgm:prSet/>
      <dgm:spPr/>
      <dgm:t>
        <a:bodyPr/>
        <a:lstStyle/>
        <a:p>
          <a:endParaRPr lang="es-ES"/>
        </a:p>
      </dgm:t>
    </dgm:pt>
    <dgm:pt modelId="{8EBB1CC7-0633-4A04-8220-C0FE66DF3AD3}" type="sibTrans" cxnId="{AC900DF3-A114-495C-BDEB-CDCD1C9301BD}">
      <dgm:prSet/>
      <dgm:spPr/>
      <dgm:t>
        <a:bodyPr/>
        <a:lstStyle/>
        <a:p>
          <a:endParaRPr lang="es-ES"/>
        </a:p>
      </dgm:t>
    </dgm:pt>
    <dgm:pt modelId="{3EC88EA8-AE4B-4D5F-AA5E-885618533F48}" type="pres">
      <dgm:prSet presAssocID="{9E5AF312-F9DC-4AC3-B2CC-4D015C0555DF}" presName="linearFlow" presStyleCnt="0">
        <dgm:presLayoutVars>
          <dgm:dir/>
          <dgm:animLvl val="lvl"/>
          <dgm:resizeHandles val="exact"/>
        </dgm:presLayoutVars>
      </dgm:prSet>
      <dgm:spPr/>
    </dgm:pt>
    <dgm:pt modelId="{9F3831BE-9BA2-4231-815E-3D4189EA1A20}" type="pres">
      <dgm:prSet presAssocID="{59E6B3B6-5A27-4448-8CEB-E04EB16A17C3}" presName="composite" presStyleCnt="0"/>
      <dgm:spPr/>
    </dgm:pt>
    <dgm:pt modelId="{37BFE96F-740D-4058-9D45-36BFF295BAC9}" type="pres">
      <dgm:prSet presAssocID="{59E6B3B6-5A27-4448-8CEB-E04EB16A17C3}" presName="parentText" presStyleLbl="alignNode1" presStyleIdx="0" presStyleCnt="3">
        <dgm:presLayoutVars>
          <dgm:chMax val="1"/>
          <dgm:bulletEnabled val="1"/>
        </dgm:presLayoutVars>
      </dgm:prSet>
      <dgm:spPr/>
    </dgm:pt>
    <dgm:pt modelId="{59872000-C1B1-414B-9703-94FF2AFE7913}" type="pres">
      <dgm:prSet presAssocID="{59E6B3B6-5A27-4448-8CEB-E04EB16A17C3}" presName="descendantText" presStyleLbl="alignAcc1" presStyleIdx="0" presStyleCnt="3">
        <dgm:presLayoutVars>
          <dgm:bulletEnabled val="1"/>
        </dgm:presLayoutVars>
      </dgm:prSet>
      <dgm:spPr/>
    </dgm:pt>
    <dgm:pt modelId="{5A9449F5-C130-40E2-9180-F3621DA29140}" type="pres">
      <dgm:prSet presAssocID="{F1037CB2-4043-491F-8A77-76BD7040BBA9}" presName="sp" presStyleCnt="0"/>
      <dgm:spPr/>
    </dgm:pt>
    <dgm:pt modelId="{A5A39D6C-4DD4-4C4F-81E7-AB48F1F81ED3}" type="pres">
      <dgm:prSet presAssocID="{D29F78D1-DCA5-4AAC-A4C1-8AAE1ACAC71F}" presName="composite" presStyleCnt="0"/>
      <dgm:spPr/>
    </dgm:pt>
    <dgm:pt modelId="{069DE333-3FA5-4EAF-A8C5-2E56F295565F}" type="pres">
      <dgm:prSet presAssocID="{D29F78D1-DCA5-4AAC-A4C1-8AAE1ACAC71F}" presName="parentText" presStyleLbl="alignNode1" presStyleIdx="1" presStyleCnt="3">
        <dgm:presLayoutVars>
          <dgm:chMax val="1"/>
          <dgm:bulletEnabled val="1"/>
        </dgm:presLayoutVars>
      </dgm:prSet>
      <dgm:spPr/>
    </dgm:pt>
    <dgm:pt modelId="{0DC4E24D-650C-4BF2-9870-4F4BCC34EDD6}" type="pres">
      <dgm:prSet presAssocID="{D29F78D1-DCA5-4AAC-A4C1-8AAE1ACAC71F}" presName="descendantText" presStyleLbl="alignAcc1" presStyleIdx="1" presStyleCnt="3">
        <dgm:presLayoutVars>
          <dgm:bulletEnabled val="1"/>
        </dgm:presLayoutVars>
      </dgm:prSet>
      <dgm:spPr/>
    </dgm:pt>
    <dgm:pt modelId="{780B71CD-6D34-4A9E-8AAA-A62449CC6CD1}" type="pres">
      <dgm:prSet presAssocID="{016F5A50-9A39-4991-B7EA-D0C29F04E6FA}" presName="sp" presStyleCnt="0"/>
      <dgm:spPr/>
    </dgm:pt>
    <dgm:pt modelId="{178CFA41-D358-4A5A-8AD1-2D03352D7F95}" type="pres">
      <dgm:prSet presAssocID="{C85290EF-B1B7-4D1D-A574-560C450471FC}" presName="composite" presStyleCnt="0"/>
      <dgm:spPr/>
    </dgm:pt>
    <dgm:pt modelId="{8032E2DC-2651-4488-9558-E98F96120657}" type="pres">
      <dgm:prSet presAssocID="{C85290EF-B1B7-4D1D-A574-560C450471FC}" presName="parentText" presStyleLbl="alignNode1" presStyleIdx="2" presStyleCnt="3">
        <dgm:presLayoutVars>
          <dgm:chMax val="1"/>
          <dgm:bulletEnabled val="1"/>
        </dgm:presLayoutVars>
      </dgm:prSet>
      <dgm:spPr/>
    </dgm:pt>
    <dgm:pt modelId="{1C2BF612-F1B7-4BE7-A7C5-04AADBD16D41}" type="pres">
      <dgm:prSet presAssocID="{C85290EF-B1B7-4D1D-A574-560C450471FC}" presName="descendantText" presStyleLbl="alignAcc1" presStyleIdx="2" presStyleCnt="3">
        <dgm:presLayoutVars>
          <dgm:bulletEnabled val="1"/>
        </dgm:presLayoutVars>
      </dgm:prSet>
      <dgm:spPr/>
    </dgm:pt>
  </dgm:ptLst>
  <dgm:cxnLst>
    <dgm:cxn modelId="{76A9200C-D814-4BF0-A731-E1C86FB8446B}" type="presOf" srcId="{D29F78D1-DCA5-4AAC-A4C1-8AAE1ACAC71F}" destId="{069DE333-3FA5-4EAF-A8C5-2E56F295565F}" srcOrd="0" destOrd="0" presId="urn:microsoft.com/office/officeart/2005/8/layout/chevron2"/>
    <dgm:cxn modelId="{6BD10C2B-9F6E-48FD-8BA3-50E17A6B64EC}" srcId="{C85290EF-B1B7-4D1D-A574-560C450471FC}" destId="{200F31F5-F088-4813-B2CD-E61E35CBB97A}" srcOrd="0" destOrd="0" parTransId="{DCC650F7-80CB-4955-8C4A-BDACAF50F325}" sibTransId="{15A98B8D-4133-4C73-B887-ADC34EEDC785}"/>
    <dgm:cxn modelId="{5C422F32-6ADD-470A-8828-9E6705211F1C}" type="presOf" srcId="{9E5AF312-F9DC-4AC3-B2CC-4D015C0555DF}" destId="{3EC88EA8-AE4B-4D5F-AA5E-885618533F48}" srcOrd="0" destOrd="0" presId="urn:microsoft.com/office/officeart/2005/8/layout/chevron2"/>
    <dgm:cxn modelId="{A221FC3B-FA39-4775-AA26-77F9DD99AA86}" type="presOf" srcId="{4F4D28AF-8FE8-4448-BEAA-5C435E9875C5}" destId="{59872000-C1B1-414B-9703-94FF2AFE7913}" srcOrd="0" destOrd="1" presId="urn:microsoft.com/office/officeart/2005/8/layout/chevron2"/>
    <dgm:cxn modelId="{E253235C-D9BE-425E-AD71-50E2F61A362C}" type="presOf" srcId="{92367522-F25D-4D13-9B1F-C0605097BA9E}" destId="{59872000-C1B1-414B-9703-94FF2AFE7913}" srcOrd="0" destOrd="0" presId="urn:microsoft.com/office/officeart/2005/8/layout/chevron2"/>
    <dgm:cxn modelId="{23E41365-AFE6-4D77-BA42-45C3E306C446}" srcId="{9E5AF312-F9DC-4AC3-B2CC-4D015C0555DF}" destId="{D29F78D1-DCA5-4AAC-A4C1-8AAE1ACAC71F}" srcOrd="1" destOrd="0" parTransId="{75F6240E-7412-4528-A591-ED2B723C0C8B}" sibTransId="{016F5A50-9A39-4991-B7EA-D0C29F04E6FA}"/>
    <dgm:cxn modelId="{EE035347-E15E-4258-B232-9BB76CD99D64}" srcId="{9E5AF312-F9DC-4AC3-B2CC-4D015C0555DF}" destId="{59E6B3B6-5A27-4448-8CEB-E04EB16A17C3}" srcOrd="0" destOrd="0" parTransId="{FDD499BC-BB06-4448-A8B6-0B30103C8C03}" sibTransId="{F1037CB2-4043-491F-8A77-76BD7040BBA9}"/>
    <dgm:cxn modelId="{7842C76D-9D86-4A7D-905F-9FFBF642D826}" srcId="{59E6B3B6-5A27-4448-8CEB-E04EB16A17C3}" destId="{4F4D28AF-8FE8-4448-BEAA-5C435E9875C5}" srcOrd="1" destOrd="0" parTransId="{CA007EB1-5709-4939-97EC-51E4311A121D}" sibTransId="{F0F4CFBF-63F6-40F8-B4F1-14B8C6739594}"/>
    <dgm:cxn modelId="{3A87B073-7CE3-4A95-9DE0-BC27C19B2BAF}" type="presOf" srcId="{59E6B3B6-5A27-4448-8CEB-E04EB16A17C3}" destId="{37BFE96F-740D-4058-9D45-36BFF295BAC9}" srcOrd="0" destOrd="0" presId="urn:microsoft.com/office/officeart/2005/8/layout/chevron2"/>
    <dgm:cxn modelId="{996CD054-05C2-4405-A241-9CA9D20ABE83}" srcId="{9E5AF312-F9DC-4AC3-B2CC-4D015C0555DF}" destId="{C85290EF-B1B7-4D1D-A574-560C450471FC}" srcOrd="2" destOrd="0" parTransId="{F1794B74-34CD-4B26-9D98-A44EB63EA8E7}" sibTransId="{47BBA073-A1C6-42D8-AC37-CA8386D1EBC8}"/>
    <dgm:cxn modelId="{6B04EA79-D65F-4B34-AE8E-5BF43D10694C}" type="presOf" srcId="{C5AA93C4-2F5D-4FD7-8573-42FC6793F9D4}" destId="{0DC4E24D-650C-4BF2-9870-4F4BCC34EDD6}" srcOrd="0" destOrd="0" presId="urn:microsoft.com/office/officeart/2005/8/layout/chevron2"/>
    <dgm:cxn modelId="{5B4CDE5A-9147-4C9F-83F5-7686E710ECFA}" srcId="{D29F78D1-DCA5-4AAC-A4C1-8AAE1ACAC71F}" destId="{C5AA93C4-2F5D-4FD7-8573-42FC6793F9D4}" srcOrd="0" destOrd="0" parTransId="{2CAB9E79-51F0-4901-93C1-3D9192CD0730}" sibTransId="{C3AE6C6A-0E73-4B2E-97F6-EBD8CB7F60D8}"/>
    <dgm:cxn modelId="{B91D0D95-0B84-40EA-8015-FD57E6C0532E}" type="presOf" srcId="{C4179802-A1BF-42BC-A9F0-A551894D232D}" destId="{1C2BF612-F1B7-4BE7-A7C5-04AADBD16D41}" srcOrd="0" destOrd="1" presId="urn:microsoft.com/office/officeart/2005/8/layout/chevron2"/>
    <dgm:cxn modelId="{8D36C1A1-5FF7-4D64-B7F3-73D8AC53DB5E}" type="presOf" srcId="{E407019C-8D9C-49A4-863C-F2BFA24F2267}" destId="{0DC4E24D-650C-4BF2-9870-4F4BCC34EDD6}" srcOrd="0" destOrd="1" presId="urn:microsoft.com/office/officeart/2005/8/layout/chevron2"/>
    <dgm:cxn modelId="{529A58B8-B8F6-4EEE-B86D-F32078D15772}" srcId="{59E6B3B6-5A27-4448-8CEB-E04EB16A17C3}" destId="{92367522-F25D-4D13-9B1F-C0605097BA9E}" srcOrd="0" destOrd="0" parTransId="{2FDB3E41-A17E-4CF2-8892-303F2B4BD839}" sibTransId="{D5506307-705D-47BA-AD24-C14DC789EA65}"/>
    <dgm:cxn modelId="{5C47C6CC-4202-47AF-B5CF-5B3B423069D4}" type="presOf" srcId="{200F31F5-F088-4813-B2CD-E61E35CBB97A}" destId="{1C2BF612-F1B7-4BE7-A7C5-04AADBD16D41}" srcOrd="0" destOrd="0" presId="urn:microsoft.com/office/officeart/2005/8/layout/chevron2"/>
    <dgm:cxn modelId="{AC900DF3-A114-495C-BDEB-CDCD1C9301BD}" srcId="{C85290EF-B1B7-4D1D-A574-560C450471FC}" destId="{C4179802-A1BF-42BC-A9F0-A551894D232D}" srcOrd="1" destOrd="0" parTransId="{E04D7C31-6504-4B2E-8BDE-9E68D61DFD1A}" sibTransId="{8EBB1CC7-0633-4A04-8220-C0FE66DF3AD3}"/>
    <dgm:cxn modelId="{C293FEF5-C927-4B23-A7A6-93DEC7E69A3D}" srcId="{D29F78D1-DCA5-4AAC-A4C1-8AAE1ACAC71F}" destId="{E407019C-8D9C-49A4-863C-F2BFA24F2267}" srcOrd="1" destOrd="0" parTransId="{8CF3C2EE-485B-4AF1-8121-F2BBF1E2D27E}" sibTransId="{038D69F0-CA32-4590-8FC7-EAC71AF86FC7}"/>
    <dgm:cxn modelId="{517D56F6-3067-4E88-A548-667250358B39}" type="presOf" srcId="{C85290EF-B1B7-4D1D-A574-560C450471FC}" destId="{8032E2DC-2651-4488-9558-E98F96120657}" srcOrd="0" destOrd="0" presId="urn:microsoft.com/office/officeart/2005/8/layout/chevron2"/>
    <dgm:cxn modelId="{B4EFFCA2-C1F7-4CC3-9BBC-F10EA3EFBCCD}" type="presParOf" srcId="{3EC88EA8-AE4B-4D5F-AA5E-885618533F48}" destId="{9F3831BE-9BA2-4231-815E-3D4189EA1A20}" srcOrd="0" destOrd="0" presId="urn:microsoft.com/office/officeart/2005/8/layout/chevron2"/>
    <dgm:cxn modelId="{E717761A-DC01-4467-8632-BF9E06E91054}" type="presParOf" srcId="{9F3831BE-9BA2-4231-815E-3D4189EA1A20}" destId="{37BFE96F-740D-4058-9D45-36BFF295BAC9}" srcOrd="0" destOrd="0" presId="urn:microsoft.com/office/officeart/2005/8/layout/chevron2"/>
    <dgm:cxn modelId="{79A71B11-7C5A-4FF0-86BA-E799F0A3653B}" type="presParOf" srcId="{9F3831BE-9BA2-4231-815E-3D4189EA1A20}" destId="{59872000-C1B1-414B-9703-94FF2AFE7913}" srcOrd="1" destOrd="0" presId="urn:microsoft.com/office/officeart/2005/8/layout/chevron2"/>
    <dgm:cxn modelId="{700ECF9A-5BB7-432D-9466-146604940B0D}" type="presParOf" srcId="{3EC88EA8-AE4B-4D5F-AA5E-885618533F48}" destId="{5A9449F5-C130-40E2-9180-F3621DA29140}" srcOrd="1" destOrd="0" presId="urn:microsoft.com/office/officeart/2005/8/layout/chevron2"/>
    <dgm:cxn modelId="{D2990887-4557-43C8-B195-D7CDD0B6A036}" type="presParOf" srcId="{3EC88EA8-AE4B-4D5F-AA5E-885618533F48}" destId="{A5A39D6C-4DD4-4C4F-81E7-AB48F1F81ED3}" srcOrd="2" destOrd="0" presId="urn:microsoft.com/office/officeart/2005/8/layout/chevron2"/>
    <dgm:cxn modelId="{0A730F78-7CFB-488B-AD3D-7C812CFCDF8D}" type="presParOf" srcId="{A5A39D6C-4DD4-4C4F-81E7-AB48F1F81ED3}" destId="{069DE333-3FA5-4EAF-A8C5-2E56F295565F}" srcOrd="0" destOrd="0" presId="urn:microsoft.com/office/officeart/2005/8/layout/chevron2"/>
    <dgm:cxn modelId="{66AFAC03-25A3-4349-8CA9-3D9FD2B6E9DB}" type="presParOf" srcId="{A5A39D6C-4DD4-4C4F-81E7-AB48F1F81ED3}" destId="{0DC4E24D-650C-4BF2-9870-4F4BCC34EDD6}" srcOrd="1" destOrd="0" presId="urn:microsoft.com/office/officeart/2005/8/layout/chevron2"/>
    <dgm:cxn modelId="{56E0F55F-B017-4A15-8B30-479718EDDB52}" type="presParOf" srcId="{3EC88EA8-AE4B-4D5F-AA5E-885618533F48}" destId="{780B71CD-6D34-4A9E-8AAA-A62449CC6CD1}" srcOrd="3" destOrd="0" presId="urn:microsoft.com/office/officeart/2005/8/layout/chevron2"/>
    <dgm:cxn modelId="{924C40A8-7827-4A17-A0D0-083723FB0A8F}" type="presParOf" srcId="{3EC88EA8-AE4B-4D5F-AA5E-885618533F48}" destId="{178CFA41-D358-4A5A-8AD1-2D03352D7F95}" srcOrd="4" destOrd="0" presId="urn:microsoft.com/office/officeart/2005/8/layout/chevron2"/>
    <dgm:cxn modelId="{178BB260-5A4A-40E7-8473-159EBC275B0B}" type="presParOf" srcId="{178CFA41-D358-4A5A-8AD1-2D03352D7F95}" destId="{8032E2DC-2651-4488-9558-E98F96120657}" srcOrd="0" destOrd="0" presId="urn:microsoft.com/office/officeart/2005/8/layout/chevron2"/>
    <dgm:cxn modelId="{BADC9819-4241-4A25-A19A-B61E405CEDDE}" type="presParOf" srcId="{178CFA41-D358-4A5A-8AD1-2D03352D7F95}" destId="{1C2BF612-F1B7-4BE7-A7C5-04AADBD16D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77539-F2D5-4743-B8DA-75B7BBD389C5}" type="doc">
      <dgm:prSet loTypeId="urn:microsoft.com/office/officeart/2005/8/layout/venn1" loCatId="relationship" qsTypeId="urn:microsoft.com/office/officeart/2005/8/quickstyle/simple1" qsCatId="simple" csTypeId="urn:microsoft.com/office/officeart/2005/8/colors/accent5_4" csCatId="accent5" phldr="1"/>
      <dgm:spPr/>
    </dgm:pt>
    <dgm:pt modelId="{4945720E-3D03-4259-A663-D1D2E48720EC}">
      <dgm:prSet phldrT="[Texto]" custT="1"/>
      <dgm:spPr/>
      <dgm:t>
        <a:bodyPr/>
        <a:lstStyle/>
        <a:p>
          <a:pPr algn="ctr"/>
          <a:r>
            <a:rPr lang="es-CO" sz="1200" b="0" i="0" dirty="0"/>
            <a:t>La sátira es un elemento constante en el relato picaresco, empleando críticas a algunos comportamientos sociales de la época, mediante la hipocresía y la ironía  </a:t>
          </a:r>
          <a:endParaRPr lang="es-ES" sz="1200" dirty="0"/>
        </a:p>
      </dgm:t>
    </dgm:pt>
    <dgm:pt modelId="{4EAC1CEB-3D16-43B2-837C-641601E5DBE6}" type="parTrans" cxnId="{EF4662A1-65B9-418C-804E-624E8AFC621F}">
      <dgm:prSet/>
      <dgm:spPr/>
      <dgm:t>
        <a:bodyPr/>
        <a:lstStyle/>
        <a:p>
          <a:endParaRPr lang="es-ES"/>
        </a:p>
      </dgm:t>
    </dgm:pt>
    <dgm:pt modelId="{8DC6F2D7-B0EE-4D3D-96E6-BCCC0C87B647}" type="sibTrans" cxnId="{EF4662A1-65B9-418C-804E-624E8AFC621F}">
      <dgm:prSet/>
      <dgm:spPr/>
      <dgm:t>
        <a:bodyPr/>
        <a:lstStyle/>
        <a:p>
          <a:endParaRPr lang="es-ES"/>
        </a:p>
      </dgm:t>
    </dgm:pt>
    <dgm:pt modelId="{7DF51A1A-60FF-4181-A02A-90B5B7C20B39}">
      <dgm:prSet phldrT="[Texto]" custT="1"/>
      <dgm:spPr/>
      <dgm:t>
        <a:bodyPr/>
        <a:lstStyle/>
        <a:p>
          <a:r>
            <a:rPr lang="es-ES" sz="1600" b="1" dirty="0"/>
            <a:t>Lazarillo de Tormes: </a:t>
          </a:r>
          <a:r>
            <a:rPr lang="es-ES" sz="1600" dirty="0"/>
            <a:t>Condiciones de vida muy precarias, refleja la pobreza</a:t>
          </a:r>
        </a:p>
      </dgm:t>
    </dgm:pt>
    <dgm:pt modelId="{A1016DDC-6891-4613-BE90-195412A8ADB8}" type="parTrans" cxnId="{D6B4B95E-461B-460C-AA25-146A43C773F2}">
      <dgm:prSet/>
      <dgm:spPr/>
      <dgm:t>
        <a:bodyPr/>
        <a:lstStyle/>
        <a:p>
          <a:endParaRPr lang="es-ES"/>
        </a:p>
      </dgm:t>
    </dgm:pt>
    <dgm:pt modelId="{C82AF5A0-9975-43E9-84F3-B0B73E37F7CA}" type="sibTrans" cxnId="{D6B4B95E-461B-460C-AA25-146A43C773F2}">
      <dgm:prSet/>
      <dgm:spPr/>
      <dgm:t>
        <a:bodyPr/>
        <a:lstStyle/>
        <a:p>
          <a:endParaRPr lang="es-ES"/>
        </a:p>
      </dgm:t>
    </dgm:pt>
    <dgm:pt modelId="{9ACF35E8-C870-4E7A-B310-C71C75A4D809}">
      <dgm:prSet phldrT="[Texto]"/>
      <dgm:spPr/>
      <dgm:t>
        <a:bodyPr/>
        <a:lstStyle/>
        <a:p>
          <a:pPr algn="ctr"/>
          <a:r>
            <a:rPr lang="es-ES" b="1" dirty="0"/>
            <a:t>El Buscón: </a:t>
          </a:r>
          <a:r>
            <a:rPr lang="es-ES" dirty="0"/>
            <a:t>Búsqueda de un equilibrio económico y social  </a:t>
          </a:r>
        </a:p>
      </dgm:t>
    </dgm:pt>
    <dgm:pt modelId="{4DDF3A55-90B5-4A35-B0FE-B282C96EC2BF}" type="parTrans" cxnId="{4003348D-CDAE-4A5B-9C7F-65227F34AAF4}">
      <dgm:prSet/>
      <dgm:spPr/>
      <dgm:t>
        <a:bodyPr/>
        <a:lstStyle/>
        <a:p>
          <a:endParaRPr lang="es-ES"/>
        </a:p>
      </dgm:t>
    </dgm:pt>
    <dgm:pt modelId="{A9175352-C17B-4189-9F76-FFAE77E07B43}" type="sibTrans" cxnId="{4003348D-CDAE-4A5B-9C7F-65227F34AAF4}">
      <dgm:prSet/>
      <dgm:spPr/>
      <dgm:t>
        <a:bodyPr/>
        <a:lstStyle/>
        <a:p>
          <a:endParaRPr lang="es-ES"/>
        </a:p>
      </dgm:t>
    </dgm:pt>
    <dgm:pt modelId="{3C75C8C3-AEC7-4477-8221-21BE132DE12C}" type="pres">
      <dgm:prSet presAssocID="{82A77539-F2D5-4743-B8DA-75B7BBD389C5}" presName="compositeShape" presStyleCnt="0">
        <dgm:presLayoutVars>
          <dgm:chMax val="7"/>
          <dgm:dir/>
          <dgm:resizeHandles val="exact"/>
        </dgm:presLayoutVars>
      </dgm:prSet>
      <dgm:spPr/>
    </dgm:pt>
    <dgm:pt modelId="{9E500231-F06D-413B-B7E7-DDB66406D0AA}" type="pres">
      <dgm:prSet presAssocID="{4945720E-3D03-4259-A663-D1D2E48720EC}" presName="circ1" presStyleLbl="vennNode1" presStyleIdx="0" presStyleCnt="3"/>
      <dgm:spPr/>
    </dgm:pt>
    <dgm:pt modelId="{F527066D-64A3-4B19-9363-04188BB0F3D2}" type="pres">
      <dgm:prSet presAssocID="{4945720E-3D03-4259-A663-D1D2E48720EC}" presName="circ1Tx" presStyleLbl="revTx" presStyleIdx="0" presStyleCnt="0">
        <dgm:presLayoutVars>
          <dgm:chMax val="0"/>
          <dgm:chPref val="0"/>
          <dgm:bulletEnabled val="1"/>
        </dgm:presLayoutVars>
      </dgm:prSet>
      <dgm:spPr/>
    </dgm:pt>
    <dgm:pt modelId="{6FB61187-3B4E-4BF7-9879-5A8BB054C6BB}" type="pres">
      <dgm:prSet presAssocID="{7DF51A1A-60FF-4181-A02A-90B5B7C20B39}" presName="circ2" presStyleLbl="vennNode1" presStyleIdx="1" presStyleCnt="3"/>
      <dgm:spPr/>
    </dgm:pt>
    <dgm:pt modelId="{9D898DF6-346D-4695-B698-6DDD3B37BBF7}" type="pres">
      <dgm:prSet presAssocID="{7DF51A1A-60FF-4181-A02A-90B5B7C20B39}" presName="circ2Tx" presStyleLbl="revTx" presStyleIdx="0" presStyleCnt="0">
        <dgm:presLayoutVars>
          <dgm:chMax val="0"/>
          <dgm:chPref val="0"/>
          <dgm:bulletEnabled val="1"/>
        </dgm:presLayoutVars>
      </dgm:prSet>
      <dgm:spPr/>
    </dgm:pt>
    <dgm:pt modelId="{65B1D502-309F-407C-8844-070A4A348FB7}" type="pres">
      <dgm:prSet presAssocID="{9ACF35E8-C870-4E7A-B310-C71C75A4D809}" presName="circ3" presStyleLbl="vennNode1" presStyleIdx="2" presStyleCnt="3"/>
      <dgm:spPr/>
    </dgm:pt>
    <dgm:pt modelId="{36DF8BE7-8351-43FB-81B5-46D3E8764233}" type="pres">
      <dgm:prSet presAssocID="{9ACF35E8-C870-4E7A-B310-C71C75A4D809}" presName="circ3Tx" presStyleLbl="revTx" presStyleIdx="0" presStyleCnt="0">
        <dgm:presLayoutVars>
          <dgm:chMax val="0"/>
          <dgm:chPref val="0"/>
          <dgm:bulletEnabled val="1"/>
        </dgm:presLayoutVars>
      </dgm:prSet>
      <dgm:spPr/>
    </dgm:pt>
  </dgm:ptLst>
  <dgm:cxnLst>
    <dgm:cxn modelId="{CE063801-EE0E-414B-9588-D500CA51CBC9}" type="presOf" srcId="{4945720E-3D03-4259-A663-D1D2E48720EC}" destId="{9E500231-F06D-413B-B7E7-DDB66406D0AA}" srcOrd="0" destOrd="0" presId="urn:microsoft.com/office/officeart/2005/8/layout/venn1"/>
    <dgm:cxn modelId="{64F30B02-C39D-40FD-8DCF-692CB7D70E7F}" type="presOf" srcId="{7DF51A1A-60FF-4181-A02A-90B5B7C20B39}" destId="{6FB61187-3B4E-4BF7-9879-5A8BB054C6BB}" srcOrd="0" destOrd="0" presId="urn:microsoft.com/office/officeart/2005/8/layout/venn1"/>
    <dgm:cxn modelId="{14EFAB20-5E09-4770-A9AC-026572AEA843}" type="presOf" srcId="{4945720E-3D03-4259-A663-D1D2E48720EC}" destId="{F527066D-64A3-4B19-9363-04188BB0F3D2}" srcOrd="1" destOrd="0" presId="urn:microsoft.com/office/officeart/2005/8/layout/venn1"/>
    <dgm:cxn modelId="{D6B4B95E-461B-460C-AA25-146A43C773F2}" srcId="{82A77539-F2D5-4743-B8DA-75B7BBD389C5}" destId="{7DF51A1A-60FF-4181-A02A-90B5B7C20B39}" srcOrd="1" destOrd="0" parTransId="{A1016DDC-6891-4613-BE90-195412A8ADB8}" sibTransId="{C82AF5A0-9975-43E9-84F3-B0B73E37F7CA}"/>
    <dgm:cxn modelId="{4003348D-CDAE-4A5B-9C7F-65227F34AAF4}" srcId="{82A77539-F2D5-4743-B8DA-75B7BBD389C5}" destId="{9ACF35E8-C870-4E7A-B310-C71C75A4D809}" srcOrd="2" destOrd="0" parTransId="{4DDF3A55-90B5-4A35-B0FE-B282C96EC2BF}" sibTransId="{A9175352-C17B-4189-9F76-FFAE77E07B43}"/>
    <dgm:cxn modelId="{EF4662A1-65B9-418C-804E-624E8AFC621F}" srcId="{82A77539-F2D5-4743-B8DA-75B7BBD389C5}" destId="{4945720E-3D03-4259-A663-D1D2E48720EC}" srcOrd="0" destOrd="0" parTransId="{4EAC1CEB-3D16-43B2-837C-641601E5DBE6}" sibTransId="{8DC6F2D7-B0EE-4D3D-96E6-BCCC0C87B647}"/>
    <dgm:cxn modelId="{55DA4CCF-CFAD-4E2D-A17B-BD89F4F32011}" type="presOf" srcId="{9ACF35E8-C870-4E7A-B310-C71C75A4D809}" destId="{36DF8BE7-8351-43FB-81B5-46D3E8764233}" srcOrd="1" destOrd="0" presId="urn:microsoft.com/office/officeart/2005/8/layout/venn1"/>
    <dgm:cxn modelId="{FD78D3D9-4D42-43BA-8DBD-C8059FF60DB9}" type="presOf" srcId="{82A77539-F2D5-4743-B8DA-75B7BBD389C5}" destId="{3C75C8C3-AEC7-4477-8221-21BE132DE12C}" srcOrd="0" destOrd="0" presId="urn:microsoft.com/office/officeart/2005/8/layout/venn1"/>
    <dgm:cxn modelId="{B4C77FDF-B8AB-4069-867F-0E9ADFCCE85E}" type="presOf" srcId="{9ACF35E8-C870-4E7A-B310-C71C75A4D809}" destId="{65B1D502-309F-407C-8844-070A4A348FB7}" srcOrd="0" destOrd="0" presId="urn:microsoft.com/office/officeart/2005/8/layout/venn1"/>
    <dgm:cxn modelId="{F3E449FA-2D8B-4120-AE08-53F1C63D635A}" type="presOf" srcId="{7DF51A1A-60FF-4181-A02A-90B5B7C20B39}" destId="{9D898DF6-346D-4695-B698-6DDD3B37BBF7}" srcOrd="1" destOrd="0" presId="urn:microsoft.com/office/officeart/2005/8/layout/venn1"/>
    <dgm:cxn modelId="{3CDBF134-2091-4091-8055-7307BD7C6264}" type="presParOf" srcId="{3C75C8C3-AEC7-4477-8221-21BE132DE12C}" destId="{9E500231-F06D-413B-B7E7-DDB66406D0AA}" srcOrd="0" destOrd="0" presId="urn:microsoft.com/office/officeart/2005/8/layout/venn1"/>
    <dgm:cxn modelId="{89A9B44D-DD27-409B-9B84-4D25E4DF60A0}" type="presParOf" srcId="{3C75C8C3-AEC7-4477-8221-21BE132DE12C}" destId="{F527066D-64A3-4B19-9363-04188BB0F3D2}" srcOrd="1" destOrd="0" presId="urn:microsoft.com/office/officeart/2005/8/layout/venn1"/>
    <dgm:cxn modelId="{37A4EE7E-B347-4A51-BCAE-37EEFFDCAEE4}" type="presParOf" srcId="{3C75C8C3-AEC7-4477-8221-21BE132DE12C}" destId="{6FB61187-3B4E-4BF7-9879-5A8BB054C6BB}" srcOrd="2" destOrd="0" presId="urn:microsoft.com/office/officeart/2005/8/layout/venn1"/>
    <dgm:cxn modelId="{4D8E0243-562E-4E59-9A3D-F14C3865E8CD}" type="presParOf" srcId="{3C75C8C3-AEC7-4477-8221-21BE132DE12C}" destId="{9D898DF6-346D-4695-B698-6DDD3B37BBF7}" srcOrd="3" destOrd="0" presId="urn:microsoft.com/office/officeart/2005/8/layout/venn1"/>
    <dgm:cxn modelId="{57E13CB0-F062-4E18-9493-25CD442BB71C}" type="presParOf" srcId="{3C75C8C3-AEC7-4477-8221-21BE132DE12C}" destId="{65B1D502-309F-407C-8844-070A4A348FB7}" srcOrd="4" destOrd="0" presId="urn:microsoft.com/office/officeart/2005/8/layout/venn1"/>
    <dgm:cxn modelId="{BDBD83E5-6335-407C-85BE-B23200530A38}" type="presParOf" srcId="{3C75C8C3-AEC7-4477-8221-21BE132DE12C}" destId="{36DF8BE7-8351-43FB-81B5-46D3E876423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354E9C-F7FB-4DB4-9D20-13AB6DF36F9E}" type="doc">
      <dgm:prSet loTypeId="urn:microsoft.com/office/officeart/2005/8/layout/vProcess5" loCatId="process" qsTypeId="urn:microsoft.com/office/officeart/2005/8/quickstyle/simple5" qsCatId="simple" csTypeId="urn:microsoft.com/office/officeart/2005/8/colors/colorful5" csCatId="colorful" phldr="1"/>
      <dgm:spPr/>
      <dgm:t>
        <a:bodyPr/>
        <a:lstStyle/>
        <a:p>
          <a:endParaRPr lang="es-ES"/>
        </a:p>
      </dgm:t>
    </dgm:pt>
    <dgm:pt modelId="{894A4DCA-7374-4711-AA10-29219C3AB4C5}">
      <dgm:prSet phldrT="[Texto]" custT="1"/>
      <dgm:spPr/>
      <dgm:t>
        <a:bodyPr/>
        <a:lstStyle/>
        <a:p>
          <a:r>
            <a:rPr lang="es-CO" sz="1800" b="0" i="0" dirty="0"/>
            <a:t> </a:t>
          </a:r>
          <a:endParaRPr lang="es-ES" sz="1800" dirty="0"/>
        </a:p>
      </dgm:t>
    </dgm:pt>
    <dgm:pt modelId="{D1DBD62F-8DA7-424B-9507-A899EFAF1164}" type="parTrans" cxnId="{A1B119C7-5615-4514-B7CE-A24DC99E73D9}">
      <dgm:prSet/>
      <dgm:spPr/>
      <dgm:t>
        <a:bodyPr/>
        <a:lstStyle/>
        <a:p>
          <a:endParaRPr lang="es-ES"/>
        </a:p>
      </dgm:t>
    </dgm:pt>
    <dgm:pt modelId="{E78CD0B2-EAB6-4AC6-8EC2-500442269953}" type="sibTrans" cxnId="{A1B119C7-5615-4514-B7CE-A24DC99E73D9}">
      <dgm:prSet/>
      <dgm:spPr/>
      <dgm:t>
        <a:bodyPr/>
        <a:lstStyle/>
        <a:p>
          <a:endParaRPr lang="es-ES"/>
        </a:p>
      </dgm:t>
    </dgm:pt>
    <dgm:pt modelId="{A300207C-A65D-4332-B580-5FE91DAA3D48}">
      <dgm:prSet phldrT="[Texto]"/>
      <dgm:spPr/>
      <dgm:t>
        <a:bodyPr/>
        <a:lstStyle/>
        <a:p>
          <a:endParaRPr lang="es-ES" dirty="0"/>
        </a:p>
      </dgm:t>
    </dgm:pt>
    <dgm:pt modelId="{D3528352-BCA1-4D99-BA81-13B05B349096}" type="parTrans" cxnId="{71B762EF-A7CC-41AD-8CEE-5476E1AA20E1}">
      <dgm:prSet/>
      <dgm:spPr/>
      <dgm:t>
        <a:bodyPr/>
        <a:lstStyle/>
        <a:p>
          <a:endParaRPr lang="es-ES"/>
        </a:p>
      </dgm:t>
    </dgm:pt>
    <dgm:pt modelId="{EF5F6A22-C13F-420F-99D3-AB68DCA74CB6}" type="sibTrans" cxnId="{71B762EF-A7CC-41AD-8CEE-5476E1AA20E1}">
      <dgm:prSet/>
      <dgm:spPr/>
      <dgm:t>
        <a:bodyPr/>
        <a:lstStyle/>
        <a:p>
          <a:endParaRPr lang="es-ES"/>
        </a:p>
      </dgm:t>
    </dgm:pt>
    <dgm:pt modelId="{10E407E8-8FFA-4DA4-BBF0-E51A9EEA2883}">
      <dgm:prSet phldrT="[Texto]"/>
      <dgm:spPr/>
      <dgm:t>
        <a:bodyPr/>
        <a:lstStyle/>
        <a:p>
          <a:endParaRPr lang="es-ES" dirty="0"/>
        </a:p>
      </dgm:t>
    </dgm:pt>
    <dgm:pt modelId="{802BE304-A693-4B67-A560-361D1746ACE0}" type="parTrans" cxnId="{C490F7A1-C8E6-4EC5-993D-925214840724}">
      <dgm:prSet/>
      <dgm:spPr/>
      <dgm:t>
        <a:bodyPr/>
        <a:lstStyle/>
        <a:p>
          <a:endParaRPr lang="es-ES"/>
        </a:p>
      </dgm:t>
    </dgm:pt>
    <dgm:pt modelId="{DF4771DE-86D5-4A5A-B6CE-8FBE4E3E3CF9}" type="sibTrans" cxnId="{C490F7A1-C8E6-4EC5-993D-925214840724}">
      <dgm:prSet/>
      <dgm:spPr/>
      <dgm:t>
        <a:bodyPr/>
        <a:lstStyle/>
        <a:p>
          <a:endParaRPr lang="es-ES"/>
        </a:p>
      </dgm:t>
    </dgm:pt>
    <dgm:pt modelId="{64B2FA71-88EA-495F-A753-60ED84575428}" type="pres">
      <dgm:prSet presAssocID="{E6354E9C-F7FB-4DB4-9D20-13AB6DF36F9E}" presName="outerComposite" presStyleCnt="0">
        <dgm:presLayoutVars>
          <dgm:chMax val="5"/>
          <dgm:dir/>
          <dgm:resizeHandles val="exact"/>
        </dgm:presLayoutVars>
      </dgm:prSet>
      <dgm:spPr/>
    </dgm:pt>
    <dgm:pt modelId="{261F8CF6-11FE-48C5-A35F-776B8665E7FE}" type="pres">
      <dgm:prSet presAssocID="{E6354E9C-F7FB-4DB4-9D20-13AB6DF36F9E}" presName="dummyMaxCanvas" presStyleCnt="0">
        <dgm:presLayoutVars/>
      </dgm:prSet>
      <dgm:spPr/>
    </dgm:pt>
    <dgm:pt modelId="{B50D82C2-B35C-4F55-88AA-F2FF458A5C10}" type="pres">
      <dgm:prSet presAssocID="{E6354E9C-F7FB-4DB4-9D20-13AB6DF36F9E}" presName="ThreeNodes_1" presStyleLbl="node1" presStyleIdx="0" presStyleCnt="3" custScaleX="101265">
        <dgm:presLayoutVars>
          <dgm:bulletEnabled val="1"/>
        </dgm:presLayoutVars>
      </dgm:prSet>
      <dgm:spPr/>
    </dgm:pt>
    <dgm:pt modelId="{47A367DE-BCB8-4E33-B187-51FC5E70363A}" type="pres">
      <dgm:prSet presAssocID="{E6354E9C-F7FB-4DB4-9D20-13AB6DF36F9E}" presName="ThreeNodes_2" presStyleLbl="node1" presStyleIdx="1" presStyleCnt="3">
        <dgm:presLayoutVars>
          <dgm:bulletEnabled val="1"/>
        </dgm:presLayoutVars>
      </dgm:prSet>
      <dgm:spPr/>
    </dgm:pt>
    <dgm:pt modelId="{6F515DC7-4E25-4044-B3CC-6C17E180BAE9}" type="pres">
      <dgm:prSet presAssocID="{E6354E9C-F7FB-4DB4-9D20-13AB6DF36F9E}" presName="ThreeNodes_3" presStyleLbl="node1" presStyleIdx="2" presStyleCnt="3">
        <dgm:presLayoutVars>
          <dgm:bulletEnabled val="1"/>
        </dgm:presLayoutVars>
      </dgm:prSet>
      <dgm:spPr/>
    </dgm:pt>
    <dgm:pt modelId="{728446C9-54D9-4F60-8B93-229B7DBE9F56}" type="pres">
      <dgm:prSet presAssocID="{E6354E9C-F7FB-4DB4-9D20-13AB6DF36F9E}" presName="ThreeConn_1-2" presStyleLbl="fgAccFollowNode1" presStyleIdx="0" presStyleCnt="2">
        <dgm:presLayoutVars>
          <dgm:bulletEnabled val="1"/>
        </dgm:presLayoutVars>
      </dgm:prSet>
      <dgm:spPr/>
    </dgm:pt>
    <dgm:pt modelId="{863D37FB-21E0-4FE2-A8CA-953208BB670F}" type="pres">
      <dgm:prSet presAssocID="{E6354E9C-F7FB-4DB4-9D20-13AB6DF36F9E}" presName="ThreeConn_2-3" presStyleLbl="fgAccFollowNode1" presStyleIdx="1" presStyleCnt="2">
        <dgm:presLayoutVars>
          <dgm:bulletEnabled val="1"/>
        </dgm:presLayoutVars>
      </dgm:prSet>
      <dgm:spPr/>
    </dgm:pt>
    <dgm:pt modelId="{D11C2F0F-040A-4A20-AEAE-3C70EACA94A0}" type="pres">
      <dgm:prSet presAssocID="{E6354E9C-F7FB-4DB4-9D20-13AB6DF36F9E}" presName="ThreeNodes_1_text" presStyleLbl="node1" presStyleIdx="2" presStyleCnt="3">
        <dgm:presLayoutVars>
          <dgm:bulletEnabled val="1"/>
        </dgm:presLayoutVars>
      </dgm:prSet>
      <dgm:spPr/>
    </dgm:pt>
    <dgm:pt modelId="{B2214A01-9120-4826-8AA5-D2F34D6232D9}" type="pres">
      <dgm:prSet presAssocID="{E6354E9C-F7FB-4DB4-9D20-13AB6DF36F9E}" presName="ThreeNodes_2_text" presStyleLbl="node1" presStyleIdx="2" presStyleCnt="3">
        <dgm:presLayoutVars>
          <dgm:bulletEnabled val="1"/>
        </dgm:presLayoutVars>
      </dgm:prSet>
      <dgm:spPr/>
    </dgm:pt>
    <dgm:pt modelId="{1886F4D4-E577-491E-9827-2B2299A0CA53}" type="pres">
      <dgm:prSet presAssocID="{E6354E9C-F7FB-4DB4-9D20-13AB6DF36F9E}" presName="ThreeNodes_3_text" presStyleLbl="node1" presStyleIdx="2" presStyleCnt="3">
        <dgm:presLayoutVars>
          <dgm:bulletEnabled val="1"/>
        </dgm:presLayoutVars>
      </dgm:prSet>
      <dgm:spPr/>
    </dgm:pt>
  </dgm:ptLst>
  <dgm:cxnLst>
    <dgm:cxn modelId="{42979B03-2FBC-4462-B167-9DBD00A4A8B6}" type="presOf" srcId="{E6354E9C-F7FB-4DB4-9D20-13AB6DF36F9E}" destId="{64B2FA71-88EA-495F-A753-60ED84575428}" srcOrd="0" destOrd="0" presId="urn:microsoft.com/office/officeart/2005/8/layout/vProcess5"/>
    <dgm:cxn modelId="{D0EDD63F-4E8B-4C9A-99A5-9A883B9E0C46}" type="presOf" srcId="{894A4DCA-7374-4711-AA10-29219C3AB4C5}" destId="{D11C2F0F-040A-4A20-AEAE-3C70EACA94A0}" srcOrd="1" destOrd="0" presId="urn:microsoft.com/office/officeart/2005/8/layout/vProcess5"/>
    <dgm:cxn modelId="{59C6875C-13D2-44B1-8D60-45E0579688B3}" type="presOf" srcId="{894A4DCA-7374-4711-AA10-29219C3AB4C5}" destId="{B50D82C2-B35C-4F55-88AA-F2FF458A5C10}" srcOrd="0" destOrd="0" presId="urn:microsoft.com/office/officeart/2005/8/layout/vProcess5"/>
    <dgm:cxn modelId="{F35B546B-2F19-40DB-853D-88518DF0C72C}" type="presOf" srcId="{EF5F6A22-C13F-420F-99D3-AB68DCA74CB6}" destId="{863D37FB-21E0-4FE2-A8CA-953208BB670F}" srcOrd="0" destOrd="0" presId="urn:microsoft.com/office/officeart/2005/8/layout/vProcess5"/>
    <dgm:cxn modelId="{81B70E4E-453F-4504-8F9F-DB9FD6BDD9DE}" type="presOf" srcId="{A300207C-A65D-4332-B580-5FE91DAA3D48}" destId="{47A367DE-BCB8-4E33-B187-51FC5E70363A}" srcOrd="0" destOrd="0" presId="urn:microsoft.com/office/officeart/2005/8/layout/vProcess5"/>
    <dgm:cxn modelId="{78BCD350-B266-45D4-AB81-570619F2B46B}" type="presOf" srcId="{10E407E8-8FFA-4DA4-BBF0-E51A9EEA2883}" destId="{1886F4D4-E577-491E-9827-2B2299A0CA53}" srcOrd="1" destOrd="0" presId="urn:microsoft.com/office/officeart/2005/8/layout/vProcess5"/>
    <dgm:cxn modelId="{498C7289-465A-4353-B146-9C47098C43C8}" type="presOf" srcId="{A300207C-A65D-4332-B580-5FE91DAA3D48}" destId="{B2214A01-9120-4826-8AA5-D2F34D6232D9}" srcOrd="1" destOrd="0" presId="urn:microsoft.com/office/officeart/2005/8/layout/vProcess5"/>
    <dgm:cxn modelId="{31BD7794-17A2-478C-B95E-DFB96A5DBB7E}" type="presOf" srcId="{E78CD0B2-EAB6-4AC6-8EC2-500442269953}" destId="{728446C9-54D9-4F60-8B93-229B7DBE9F56}" srcOrd="0" destOrd="0" presId="urn:microsoft.com/office/officeart/2005/8/layout/vProcess5"/>
    <dgm:cxn modelId="{DEAB7599-37BA-4DF0-8BAD-0D3F3AE68C32}" type="presOf" srcId="{10E407E8-8FFA-4DA4-BBF0-E51A9EEA2883}" destId="{6F515DC7-4E25-4044-B3CC-6C17E180BAE9}" srcOrd="0" destOrd="0" presId="urn:microsoft.com/office/officeart/2005/8/layout/vProcess5"/>
    <dgm:cxn modelId="{C490F7A1-C8E6-4EC5-993D-925214840724}" srcId="{E6354E9C-F7FB-4DB4-9D20-13AB6DF36F9E}" destId="{10E407E8-8FFA-4DA4-BBF0-E51A9EEA2883}" srcOrd="2" destOrd="0" parTransId="{802BE304-A693-4B67-A560-361D1746ACE0}" sibTransId="{DF4771DE-86D5-4A5A-B6CE-8FBE4E3E3CF9}"/>
    <dgm:cxn modelId="{A1B119C7-5615-4514-B7CE-A24DC99E73D9}" srcId="{E6354E9C-F7FB-4DB4-9D20-13AB6DF36F9E}" destId="{894A4DCA-7374-4711-AA10-29219C3AB4C5}" srcOrd="0" destOrd="0" parTransId="{D1DBD62F-8DA7-424B-9507-A899EFAF1164}" sibTransId="{E78CD0B2-EAB6-4AC6-8EC2-500442269953}"/>
    <dgm:cxn modelId="{71B762EF-A7CC-41AD-8CEE-5476E1AA20E1}" srcId="{E6354E9C-F7FB-4DB4-9D20-13AB6DF36F9E}" destId="{A300207C-A65D-4332-B580-5FE91DAA3D48}" srcOrd="1" destOrd="0" parTransId="{D3528352-BCA1-4D99-BA81-13B05B349096}" sibTransId="{EF5F6A22-C13F-420F-99D3-AB68DCA74CB6}"/>
    <dgm:cxn modelId="{7B6EF0C0-2669-4E50-B61E-BB7A8C5DB7D6}" type="presParOf" srcId="{64B2FA71-88EA-495F-A753-60ED84575428}" destId="{261F8CF6-11FE-48C5-A35F-776B8665E7FE}" srcOrd="0" destOrd="0" presId="urn:microsoft.com/office/officeart/2005/8/layout/vProcess5"/>
    <dgm:cxn modelId="{2DCE896C-8BB3-42B2-8293-811809DEEB93}" type="presParOf" srcId="{64B2FA71-88EA-495F-A753-60ED84575428}" destId="{B50D82C2-B35C-4F55-88AA-F2FF458A5C10}" srcOrd="1" destOrd="0" presId="urn:microsoft.com/office/officeart/2005/8/layout/vProcess5"/>
    <dgm:cxn modelId="{4770821C-259A-4B50-830B-BAB2606364A3}" type="presParOf" srcId="{64B2FA71-88EA-495F-A753-60ED84575428}" destId="{47A367DE-BCB8-4E33-B187-51FC5E70363A}" srcOrd="2" destOrd="0" presId="urn:microsoft.com/office/officeart/2005/8/layout/vProcess5"/>
    <dgm:cxn modelId="{19CBBA2C-A893-4B1E-B993-0F6683CAE970}" type="presParOf" srcId="{64B2FA71-88EA-495F-A753-60ED84575428}" destId="{6F515DC7-4E25-4044-B3CC-6C17E180BAE9}" srcOrd="3" destOrd="0" presId="urn:microsoft.com/office/officeart/2005/8/layout/vProcess5"/>
    <dgm:cxn modelId="{7194DFC2-1E49-440A-A91E-B38157BB8E61}" type="presParOf" srcId="{64B2FA71-88EA-495F-A753-60ED84575428}" destId="{728446C9-54D9-4F60-8B93-229B7DBE9F56}" srcOrd="4" destOrd="0" presId="urn:microsoft.com/office/officeart/2005/8/layout/vProcess5"/>
    <dgm:cxn modelId="{A0B374D5-1C1D-4A26-BC2A-A18A9DD5D269}" type="presParOf" srcId="{64B2FA71-88EA-495F-A753-60ED84575428}" destId="{863D37FB-21E0-4FE2-A8CA-953208BB670F}" srcOrd="5" destOrd="0" presId="urn:microsoft.com/office/officeart/2005/8/layout/vProcess5"/>
    <dgm:cxn modelId="{276159A0-BA35-465F-84EC-1910F15ACB57}" type="presParOf" srcId="{64B2FA71-88EA-495F-A753-60ED84575428}" destId="{D11C2F0F-040A-4A20-AEAE-3C70EACA94A0}" srcOrd="6" destOrd="0" presId="urn:microsoft.com/office/officeart/2005/8/layout/vProcess5"/>
    <dgm:cxn modelId="{2F098DA4-0A59-4F95-8738-50EB8874E01E}" type="presParOf" srcId="{64B2FA71-88EA-495F-A753-60ED84575428}" destId="{B2214A01-9120-4826-8AA5-D2F34D6232D9}" srcOrd="7" destOrd="0" presId="urn:microsoft.com/office/officeart/2005/8/layout/vProcess5"/>
    <dgm:cxn modelId="{3FA26556-5F92-416A-9DDB-3639BCA5AFB0}" type="presParOf" srcId="{64B2FA71-88EA-495F-A753-60ED84575428}" destId="{1886F4D4-E577-491E-9827-2B2299A0CA5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08DF2D-D6CC-416D-86E5-B3464252BB6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CO"/>
        </a:p>
      </dgm:t>
    </dgm:pt>
    <dgm:pt modelId="{A5418432-186D-450C-8E08-9091FA65D1ED}">
      <dgm:prSet phldrT="[Texto]" custT="1"/>
      <dgm:spPr/>
      <dgm:t>
        <a:bodyPr/>
        <a:lstStyle/>
        <a:p>
          <a:pPr algn="just"/>
          <a:r>
            <a:rPr lang="es-CO" sz="1200" dirty="0"/>
            <a:t>Cuenta las inclemencias y hazañas por las que pasar para sobrevivir cuando estaba con sus amos ya que con ellos pasaba hambre. Es ayudado por un capellán, y  logra encontrar un nuevo amo con el que no dura mucho tiempo. </a:t>
          </a:r>
        </a:p>
      </dgm:t>
    </dgm:pt>
    <dgm:pt modelId="{7B25AF6F-18B1-4AFD-908B-F7C0524B7D8A}" type="parTrans" cxnId="{050EFF7D-315B-4283-B353-442DCC84CC2D}">
      <dgm:prSet/>
      <dgm:spPr/>
      <dgm:t>
        <a:bodyPr/>
        <a:lstStyle/>
        <a:p>
          <a:endParaRPr lang="es-CO"/>
        </a:p>
      </dgm:t>
    </dgm:pt>
    <dgm:pt modelId="{9F8A845C-EE1C-4CAD-9D1A-98951681AB65}" type="sibTrans" cxnId="{050EFF7D-315B-4283-B353-442DCC84CC2D}">
      <dgm:prSet/>
      <dgm:spPr/>
      <dgm:t>
        <a:bodyPr/>
        <a:lstStyle/>
        <a:p>
          <a:endParaRPr lang="es-CO"/>
        </a:p>
      </dgm:t>
    </dgm:pt>
    <dgm:pt modelId="{59A918C3-1CE1-4C15-B111-C574FD974FB4}">
      <dgm:prSet phldrT="[Texto]" custT="1"/>
      <dgm:spPr/>
      <dgm:t>
        <a:bodyPr/>
        <a:lstStyle/>
        <a:p>
          <a:pPr algn="just"/>
          <a:r>
            <a:rPr lang="es-CO" sz="1400" dirty="0"/>
            <a:t>Finalmente se gana la vida honradamente, sin estar al servicio de ningún amo y se casa con una criada.</a:t>
          </a:r>
        </a:p>
      </dgm:t>
    </dgm:pt>
    <dgm:pt modelId="{A1251693-4BA3-4225-B31B-CA8208124DBE}" type="sibTrans" cxnId="{8762B79A-EF59-41BA-8C6D-F9BFAE572663}">
      <dgm:prSet/>
      <dgm:spPr/>
      <dgm:t>
        <a:bodyPr/>
        <a:lstStyle/>
        <a:p>
          <a:endParaRPr lang="es-CO"/>
        </a:p>
      </dgm:t>
    </dgm:pt>
    <dgm:pt modelId="{149E5E8A-66EE-4AB8-B066-563C1A5E14B6}" type="parTrans" cxnId="{8762B79A-EF59-41BA-8C6D-F9BFAE572663}">
      <dgm:prSet/>
      <dgm:spPr/>
      <dgm:t>
        <a:bodyPr/>
        <a:lstStyle/>
        <a:p>
          <a:endParaRPr lang="es-CO"/>
        </a:p>
      </dgm:t>
    </dgm:pt>
    <dgm:pt modelId="{FBB764A0-0A5E-40A9-9328-FDF225EAB67D}">
      <dgm:prSet phldrT="[Texto]" custT="1"/>
      <dgm:spPr/>
      <dgm:t>
        <a:bodyPr/>
        <a:lstStyle/>
        <a:p>
          <a:pPr algn="just"/>
          <a:r>
            <a:rPr lang="es-CO" sz="1400" dirty="0">
              <a:latin typeface="+mn-lt"/>
            </a:rPr>
            <a:t>La novela inicia con la historia de </a:t>
          </a:r>
          <a:r>
            <a:rPr lang="es-CO" sz="1400" dirty="0" err="1">
              <a:latin typeface="+mn-lt"/>
            </a:rPr>
            <a:t>lazaro</a:t>
          </a:r>
          <a:r>
            <a:rPr lang="es-CO" sz="1400" dirty="0">
              <a:latin typeface="+mn-lt"/>
            </a:rPr>
            <a:t>, un niño nacido a las orillas del rio </a:t>
          </a:r>
          <a:r>
            <a:rPr lang="es-CO" sz="1400" dirty="0" err="1">
              <a:latin typeface="+mn-lt"/>
            </a:rPr>
            <a:t>tormes</a:t>
          </a:r>
          <a:r>
            <a:rPr lang="es-CO" sz="1400" dirty="0">
              <a:latin typeface="+mn-lt"/>
            </a:rPr>
            <a:t>. Relata su infancia y por lo que tuvo que pasar su madre para darle sustento al momento en que su padre muere.</a:t>
          </a:r>
        </a:p>
      </dgm:t>
    </dgm:pt>
    <dgm:pt modelId="{E8D10CF5-5859-4036-ABBB-7B14EFA7DC42}" type="sibTrans" cxnId="{CF7BAFB0-41E3-4097-A6DC-EF33817E9245}">
      <dgm:prSet/>
      <dgm:spPr/>
      <dgm:t>
        <a:bodyPr/>
        <a:lstStyle/>
        <a:p>
          <a:endParaRPr lang="es-CO"/>
        </a:p>
      </dgm:t>
    </dgm:pt>
    <dgm:pt modelId="{5EF9C450-6616-42D3-88F1-FDF938C61C0D}" type="parTrans" cxnId="{CF7BAFB0-41E3-4097-A6DC-EF33817E9245}">
      <dgm:prSet/>
      <dgm:spPr/>
      <dgm:t>
        <a:bodyPr/>
        <a:lstStyle/>
        <a:p>
          <a:endParaRPr lang="es-CO"/>
        </a:p>
      </dgm:t>
    </dgm:pt>
    <dgm:pt modelId="{6A0A0DD7-4873-45E6-9B2A-8413CDD27F36}" type="pres">
      <dgm:prSet presAssocID="{E208DF2D-D6CC-416D-86E5-B3464252BB6D}" presName="rootnode" presStyleCnt="0">
        <dgm:presLayoutVars>
          <dgm:chMax/>
          <dgm:chPref/>
          <dgm:dir/>
          <dgm:animLvl val="lvl"/>
        </dgm:presLayoutVars>
      </dgm:prSet>
      <dgm:spPr/>
    </dgm:pt>
    <dgm:pt modelId="{B71DC996-E027-41D1-B198-41FDD9612E55}" type="pres">
      <dgm:prSet presAssocID="{FBB764A0-0A5E-40A9-9328-FDF225EAB67D}" presName="composite" presStyleCnt="0"/>
      <dgm:spPr/>
    </dgm:pt>
    <dgm:pt modelId="{011F3FB8-47FA-46E5-8C16-4D70301ACE8B}" type="pres">
      <dgm:prSet presAssocID="{FBB764A0-0A5E-40A9-9328-FDF225EAB67D}" presName="bentUpArrow1" presStyleLbl="alignImgPlace1" presStyleIdx="0" presStyleCnt="2"/>
      <dgm:spPr/>
    </dgm:pt>
    <dgm:pt modelId="{7D04C516-08B6-41CD-ADB2-314F370A99A8}" type="pres">
      <dgm:prSet presAssocID="{FBB764A0-0A5E-40A9-9328-FDF225EAB67D}" presName="ParentText" presStyleLbl="node1" presStyleIdx="0" presStyleCnt="3" custScaleX="114454" custScaleY="105282" custLinFactNeighborX="-3741" custLinFactNeighborY="-763">
        <dgm:presLayoutVars>
          <dgm:chMax val="1"/>
          <dgm:chPref val="1"/>
          <dgm:bulletEnabled val="1"/>
        </dgm:presLayoutVars>
      </dgm:prSet>
      <dgm:spPr/>
    </dgm:pt>
    <dgm:pt modelId="{DD9F1AA3-6C11-4BC6-BD51-FA0CAFB6C2D9}" type="pres">
      <dgm:prSet presAssocID="{FBB764A0-0A5E-40A9-9328-FDF225EAB67D}" presName="ChildText" presStyleLbl="revTx" presStyleIdx="0" presStyleCnt="2">
        <dgm:presLayoutVars>
          <dgm:chMax val="0"/>
          <dgm:chPref val="0"/>
          <dgm:bulletEnabled val="1"/>
        </dgm:presLayoutVars>
      </dgm:prSet>
      <dgm:spPr/>
    </dgm:pt>
    <dgm:pt modelId="{FC07A7B6-9471-47DF-BF83-E92B97E582D9}" type="pres">
      <dgm:prSet presAssocID="{E8D10CF5-5859-4036-ABBB-7B14EFA7DC42}" presName="sibTrans" presStyleCnt="0"/>
      <dgm:spPr/>
    </dgm:pt>
    <dgm:pt modelId="{E44883A5-1BE2-4F68-8772-F2A84DE9BCF3}" type="pres">
      <dgm:prSet presAssocID="{A5418432-186D-450C-8E08-9091FA65D1ED}" presName="composite" presStyleCnt="0"/>
      <dgm:spPr/>
    </dgm:pt>
    <dgm:pt modelId="{76CF55C4-91CC-4DE1-90D1-AEBAD0060098}" type="pres">
      <dgm:prSet presAssocID="{A5418432-186D-450C-8E08-9091FA65D1ED}" presName="bentUpArrow1" presStyleLbl="alignImgPlace1" presStyleIdx="1" presStyleCnt="2"/>
      <dgm:spPr/>
    </dgm:pt>
    <dgm:pt modelId="{1A28707F-60D1-466E-BF8B-153F5CC6DA0C}" type="pres">
      <dgm:prSet presAssocID="{A5418432-186D-450C-8E08-9091FA65D1ED}" presName="ParentText" presStyleLbl="node1" presStyleIdx="1" presStyleCnt="3" custScaleX="111751" custScaleY="107710" custLinFactNeighborX="-2138">
        <dgm:presLayoutVars>
          <dgm:chMax val="1"/>
          <dgm:chPref val="1"/>
          <dgm:bulletEnabled val="1"/>
        </dgm:presLayoutVars>
      </dgm:prSet>
      <dgm:spPr/>
    </dgm:pt>
    <dgm:pt modelId="{39DF7201-EF81-4D44-B670-A3523D824DC1}" type="pres">
      <dgm:prSet presAssocID="{A5418432-186D-450C-8E08-9091FA65D1ED}" presName="ChildText" presStyleLbl="revTx" presStyleIdx="1" presStyleCnt="2">
        <dgm:presLayoutVars>
          <dgm:chMax val="0"/>
          <dgm:chPref val="0"/>
          <dgm:bulletEnabled val="1"/>
        </dgm:presLayoutVars>
      </dgm:prSet>
      <dgm:spPr/>
    </dgm:pt>
    <dgm:pt modelId="{0F5D0336-A53D-4152-9584-07350928A591}" type="pres">
      <dgm:prSet presAssocID="{9F8A845C-EE1C-4CAD-9D1A-98951681AB65}" presName="sibTrans" presStyleCnt="0"/>
      <dgm:spPr/>
    </dgm:pt>
    <dgm:pt modelId="{CFB682FE-C269-4706-8905-89E3DE5AC320}" type="pres">
      <dgm:prSet presAssocID="{59A918C3-1CE1-4C15-B111-C574FD974FB4}" presName="composite" presStyleCnt="0"/>
      <dgm:spPr/>
    </dgm:pt>
    <dgm:pt modelId="{B732EC68-C713-4FDF-B2AD-753EBA930B3A}" type="pres">
      <dgm:prSet presAssocID="{59A918C3-1CE1-4C15-B111-C574FD974FB4}" presName="ParentText" presStyleLbl="node1" presStyleIdx="2" presStyleCnt="3">
        <dgm:presLayoutVars>
          <dgm:chMax val="1"/>
          <dgm:chPref val="1"/>
          <dgm:bulletEnabled val="1"/>
        </dgm:presLayoutVars>
      </dgm:prSet>
      <dgm:spPr/>
    </dgm:pt>
  </dgm:ptLst>
  <dgm:cxnLst>
    <dgm:cxn modelId="{50048024-8EE2-47AA-94FC-089E748B9766}" type="presOf" srcId="{FBB764A0-0A5E-40A9-9328-FDF225EAB67D}" destId="{7D04C516-08B6-41CD-ADB2-314F370A99A8}" srcOrd="0" destOrd="0" presId="urn:microsoft.com/office/officeart/2005/8/layout/StepDownProcess"/>
    <dgm:cxn modelId="{D357B742-A87C-4313-B6F8-7E9DF55DE0D7}" type="presOf" srcId="{59A918C3-1CE1-4C15-B111-C574FD974FB4}" destId="{B732EC68-C713-4FDF-B2AD-753EBA930B3A}" srcOrd="0" destOrd="0" presId="urn:microsoft.com/office/officeart/2005/8/layout/StepDownProcess"/>
    <dgm:cxn modelId="{4572AE58-F2A3-45AC-976A-8E25B8C65372}" type="presOf" srcId="{A5418432-186D-450C-8E08-9091FA65D1ED}" destId="{1A28707F-60D1-466E-BF8B-153F5CC6DA0C}" srcOrd="0" destOrd="0" presId="urn:microsoft.com/office/officeart/2005/8/layout/StepDownProcess"/>
    <dgm:cxn modelId="{45DDF47C-D63F-4D68-B1AD-FC0010B1508A}" type="presOf" srcId="{E208DF2D-D6CC-416D-86E5-B3464252BB6D}" destId="{6A0A0DD7-4873-45E6-9B2A-8413CDD27F36}" srcOrd="0" destOrd="0" presId="urn:microsoft.com/office/officeart/2005/8/layout/StepDownProcess"/>
    <dgm:cxn modelId="{050EFF7D-315B-4283-B353-442DCC84CC2D}" srcId="{E208DF2D-D6CC-416D-86E5-B3464252BB6D}" destId="{A5418432-186D-450C-8E08-9091FA65D1ED}" srcOrd="1" destOrd="0" parTransId="{7B25AF6F-18B1-4AFD-908B-F7C0524B7D8A}" sibTransId="{9F8A845C-EE1C-4CAD-9D1A-98951681AB65}"/>
    <dgm:cxn modelId="{8762B79A-EF59-41BA-8C6D-F9BFAE572663}" srcId="{E208DF2D-D6CC-416D-86E5-B3464252BB6D}" destId="{59A918C3-1CE1-4C15-B111-C574FD974FB4}" srcOrd="2" destOrd="0" parTransId="{149E5E8A-66EE-4AB8-B066-563C1A5E14B6}" sibTransId="{A1251693-4BA3-4225-B31B-CA8208124DBE}"/>
    <dgm:cxn modelId="{CF7BAFB0-41E3-4097-A6DC-EF33817E9245}" srcId="{E208DF2D-D6CC-416D-86E5-B3464252BB6D}" destId="{FBB764A0-0A5E-40A9-9328-FDF225EAB67D}" srcOrd="0" destOrd="0" parTransId="{5EF9C450-6616-42D3-88F1-FDF938C61C0D}" sibTransId="{E8D10CF5-5859-4036-ABBB-7B14EFA7DC42}"/>
    <dgm:cxn modelId="{94A6E2DB-5F2C-4107-95A1-4328ACADC61B}" type="presParOf" srcId="{6A0A0DD7-4873-45E6-9B2A-8413CDD27F36}" destId="{B71DC996-E027-41D1-B198-41FDD9612E55}" srcOrd="0" destOrd="0" presId="urn:microsoft.com/office/officeart/2005/8/layout/StepDownProcess"/>
    <dgm:cxn modelId="{1861E322-8D58-43E3-AD61-1B5DA7D7B6EB}" type="presParOf" srcId="{B71DC996-E027-41D1-B198-41FDD9612E55}" destId="{011F3FB8-47FA-46E5-8C16-4D70301ACE8B}" srcOrd="0" destOrd="0" presId="urn:microsoft.com/office/officeart/2005/8/layout/StepDownProcess"/>
    <dgm:cxn modelId="{CA226831-121A-4104-9D92-AAC101832986}" type="presParOf" srcId="{B71DC996-E027-41D1-B198-41FDD9612E55}" destId="{7D04C516-08B6-41CD-ADB2-314F370A99A8}" srcOrd="1" destOrd="0" presId="urn:microsoft.com/office/officeart/2005/8/layout/StepDownProcess"/>
    <dgm:cxn modelId="{90B49220-DAED-42E6-B56A-5E74CAA10724}" type="presParOf" srcId="{B71DC996-E027-41D1-B198-41FDD9612E55}" destId="{DD9F1AA3-6C11-4BC6-BD51-FA0CAFB6C2D9}" srcOrd="2" destOrd="0" presId="urn:microsoft.com/office/officeart/2005/8/layout/StepDownProcess"/>
    <dgm:cxn modelId="{8E6905F8-0301-4FB5-92DA-A601AD3C0098}" type="presParOf" srcId="{6A0A0DD7-4873-45E6-9B2A-8413CDD27F36}" destId="{FC07A7B6-9471-47DF-BF83-E92B97E582D9}" srcOrd="1" destOrd="0" presId="urn:microsoft.com/office/officeart/2005/8/layout/StepDownProcess"/>
    <dgm:cxn modelId="{068D0253-7610-4FBC-9C9D-369D1484CE6E}" type="presParOf" srcId="{6A0A0DD7-4873-45E6-9B2A-8413CDD27F36}" destId="{E44883A5-1BE2-4F68-8772-F2A84DE9BCF3}" srcOrd="2" destOrd="0" presId="urn:microsoft.com/office/officeart/2005/8/layout/StepDownProcess"/>
    <dgm:cxn modelId="{F3982C11-9D1C-4DE0-BA7D-3C3B3A356E00}" type="presParOf" srcId="{E44883A5-1BE2-4F68-8772-F2A84DE9BCF3}" destId="{76CF55C4-91CC-4DE1-90D1-AEBAD0060098}" srcOrd="0" destOrd="0" presId="urn:microsoft.com/office/officeart/2005/8/layout/StepDownProcess"/>
    <dgm:cxn modelId="{EC711310-AFAA-4513-826C-C91690F15FDE}" type="presParOf" srcId="{E44883A5-1BE2-4F68-8772-F2A84DE9BCF3}" destId="{1A28707F-60D1-466E-BF8B-153F5CC6DA0C}" srcOrd="1" destOrd="0" presId="urn:microsoft.com/office/officeart/2005/8/layout/StepDownProcess"/>
    <dgm:cxn modelId="{901F56CC-B3AA-44AC-8924-EF30FA0E4C59}" type="presParOf" srcId="{E44883A5-1BE2-4F68-8772-F2A84DE9BCF3}" destId="{39DF7201-EF81-4D44-B670-A3523D824DC1}" srcOrd="2" destOrd="0" presId="urn:microsoft.com/office/officeart/2005/8/layout/StepDownProcess"/>
    <dgm:cxn modelId="{9A21B6C4-67C2-49B9-8784-48E6C245995A}" type="presParOf" srcId="{6A0A0DD7-4873-45E6-9B2A-8413CDD27F36}" destId="{0F5D0336-A53D-4152-9584-07350928A591}" srcOrd="3" destOrd="0" presId="urn:microsoft.com/office/officeart/2005/8/layout/StepDownProcess"/>
    <dgm:cxn modelId="{69671B88-7370-4EC2-9ABE-233213D1F27F}" type="presParOf" srcId="{6A0A0DD7-4873-45E6-9B2A-8413CDD27F36}" destId="{CFB682FE-C269-4706-8905-89E3DE5AC320}" srcOrd="4" destOrd="0" presId="urn:microsoft.com/office/officeart/2005/8/layout/StepDownProcess"/>
    <dgm:cxn modelId="{A8EFB761-CB9D-4B8F-A6C2-2AFC4590C28E}" type="presParOf" srcId="{CFB682FE-C269-4706-8905-89E3DE5AC320}" destId="{B732EC68-C713-4FDF-B2AD-753EBA930B3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15E690-0891-41DB-966D-69D33D0831AE}"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s-ES"/>
        </a:p>
      </dgm:t>
    </dgm:pt>
    <dgm:pt modelId="{1F28077A-E700-462B-88D7-102A64070E57}">
      <dgm:prSet phldrT="[Texto]"/>
      <dgm:spPr/>
      <dgm:t>
        <a:bodyPr/>
        <a:lstStyle/>
        <a:p>
          <a:r>
            <a:rPr lang="es-ES" b="1" dirty="0"/>
            <a:t>Pablos: </a:t>
          </a:r>
          <a:r>
            <a:rPr lang="es-ES" b="0" dirty="0"/>
            <a:t>Proveniente de una clase social marginal</a:t>
          </a:r>
          <a:r>
            <a:rPr lang="es-ES" b="1" dirty="0"/>
            <a:t>, </a:t>
          </a:r>
          <a:r>
            <a:rPr lang="es-ES" dirty="0"/>
            <a:t>su vida esta determinada desde su infancia por conflictos familiares. Adopta actitudes picaras para mejorar su condición de vida precaria.  </a:t>
          </a:r>
        </a:p>
      </dgm:t>
    </dgm:pt>
    <dgm:pt modelId="{104A8303-4398-4C06-A6D6-7741BE9F1467}" type="parTrans" cxnId="{BFD45990-0AF0-4585-9E6F-69F88CA61046}">
      <dgm:prSet/>
      <dgm:spPr/>
      <dgm:t>
        <a:bodyPr/>
        <a:lstStyle/>
        <a:p>
          <a:endParaRPr lang="es-ES"/>
        </a:p>
      </dgm:t>
    </dgm:pt>
    <dgm:pt modelId="{87C5C20E-144D-46B3-9237-EC8DD0EC790E}" type="sibTrans" cxnId="{BFD45990-0AF0-4585-9E6F-69F88CA61046}">
      <dgm:prSet/>
      <dgm:spPr/>
      <dgm:t>
        <a:bodyPr/>
        <a:lstStyle/>
        <a:p>
          <a:endParaRPr lang="es-ES"/>
        </a:p>
      </dgm:t>
    </dgm:pt>
    <dgm:pt modelId="{DCC7A4CF-E4E1-45CA-92F5-6236648D5121}" type="asst">
      <dgm:prSet phldrT="[Texto]"/>
      <dgm:spPr/>
      <dgm:t>
        <a:bodyPr/>
        <a:lstStyle/>
        <a:p>
          <a:r>
            <a:rPr lang="es-CO" b="1" i="0" dirty="0"/>
            <a:t>Clemente: </a:t>
          </a:r>
          <a:r>
            <a:rPr lang="es-CO" b="0" i="0" dirty="0"/>
            <a:t>Padre de Pablos, se desempeñaba como barbero, se ejerce como ladrón en su labor </a:t>
          </a:r>
          <a:endParaRPr lang="es-ES" b="0" dirty="0"/>
        </a:p>
      </dgm:t>
    </dgm:pt>
    <dgm:pt modelId="{90A0E765-05B2-43A2-99E9-1998D19C1E9A}" type="parTrans" cxnId="{17BCB9D2-2E35-484F-B99D-4740EB41902E}">
      <dgm:prSet/>
      <dgm:spPr/>
      <dgm:t>
        <a:bodyPr/>
        <a:lstStyle/>
        <a:p>
          <a:endParaRPr lang="es-ES"/>
        </a:p>
      </dgm:t>
    </dgm:pt>
    <dgm:pt modelId="{55F1621A-9496-437C-9372-BB763E8DD185}" type="sibTrans" cxnId="{17BCB9D2-2E35-484F-B99D-4740EB41902E}">
      <dgm:prSet/>
      <dgm:spPr/>
      <dgm:t>
        <a:bodyPr/>
        <a:lstStyle/>
        <a:p>
          <a:endParaRPr lang="es-ES"/>
        </a:p>
      </dgm:t>
    </dgm:pt>
    <dgm:pt modelId="{F952928D-3E73-4568-A1CE-1BA7D2F9BC08}">
      <dgm:prSet phldrT="[Texto]"/>
      <dgm:spPr/>
      <dgm:t>
        <a:bodyPr/>
        <a:lstStyle/>
        <a:p>
          <a:r>
            <a:rPr lang="es-CO" b="1" i="0" dirty="0"/>
            <a:t>Don Alonso Zúñiga:</a:t>
          </a:r>
          <a:r>
            <a:rPr lang="es-CO" b="0" i="0" dirty="0"/>
            <a:t> Padre de Diego. Persona hospitalaria que acoge a Pablos y a su hijo Diego cuando padecen de una enfermedad ocasionada por el hambre .</a:t>
          </a:r>
          <a:endParaRPr lang="es-ES" dirty="0"/>
        </a:p>
      </dgm:t>
    </dgm:pt>
    <dgm:pt modelId="{229C1021-FB6D-42E7-8019-341DB5661793}" type="parTrans" cxnId="{44F9D25A-6EB4-4CBD-8989-F47F93E45250}">
      <dgm:prSet/>
      <dgm:spPr/>
      <dgm:t>
        <a:bodyPr/>
        <a:lstStyle/>
        <a:p>
          <a:endParaRPr lang="es-ES"/>
        </a:p>
      </dgm:t>
    </dgm:pt>
    <dgm:pt modelId="{6FD8CB02-69BB-4372-936F-8E7D0FB12082}" type="sibTrans" cxnId="{44F9D25A-6EB4-4CBD-8989-F47F93E45250}">
      <dgm:prSet/>
      <dgm:spPr/>
      <dgm:t>
        <a:bodyPr/>
        <a:lstStyle/>
        <a:p>
          <a:endParaRPr lang="es-ES"/>
        </a:p>
      </dgm:t>
    </dgm:pt>
    <dgm:pt modelId="{8C77CDA1-5AB7-4071-B188-FF4620E090E0}">
      <dgm:prSet phldrT="[Texto]" custT="1"/>
      <dgm:spPr/>
      <dgm:t>
        <a:bodyPr/>
        <a:lstStyle/>
        <a:p>
          <a:r>
            <a:rPr lang="es-CO" sz="1400" b="1" i="0" dirty="0"/>
            <a:t>Licenciado Cabra</a:t>
          </a:r>
          <a:r>
            <a:rPr lang="es-CO" sz="1600" b="1" i="0" dirty="0"/>
            <a:t>: </a:t>
          </a:r>
          <a:r>
            <a:rPr lang="es-CO" sz="1400" b="0" i="0" dirty="0"/>
            <a:t>Su </a:t>
          </a:r>
          <a:r>
            <a:rPr lang="es-ES" sz="1400" b="0" i="0" dirty="0"/>
            <a:t>oficio era criar hijos de caballeros, se dedicaba a mantener hambrientos a sus discípulos.</a:t>
          </a:r>
          <a:r>
            <a:rPr lang="es-CO" sz="1400" b="0" i="0" dirty="0"/>
            <a:t> En él Quevedo intenta reflejar las personas miserables que viven a costa de engaños a los  demás</a:t>
          </a:r>
          <a:r>
            <a:rPr lang="es-CO" sz="1400" b="1" i="0" dirty="0"/>
            <a:t>. </a:t>
          </a:r>
          <a:endParaRPr lang="es-ES" sz="1200" b="1" dirty="0"/>
        </a:p>
      </dgm:t>
    </dgm:pt>
    <dgm:pt modelId="{E2853E77-3EDF-4CCE-8351-6D0344E1353D}" type="parTrans" cxnId="{E57117BE-C002-43A6-82EF-0934D7F23FE7}">
      <dgm:prSet/>
      <dgm:spPr/>
      <dgm:t>
        <a:bodyPr/>
        <a:lstStyle/>
        <a:p>
          <a:endParaRPr lang="es-ES"/>
        </a:p>
      </dgm:t>
    </dgm:pt>
    <dgm:pt modelId="{4E941D8E-00EE-4399-8E80-9BF183F816B6}" type="sibTrans" cxnId="{E57117BE-C002-43A6-82EF-0934D7F23FE7}">
      <dgm:prSet/>
      <dgm:spPr/>
      <dgm:t>
        <a:bodyPr/>
        <a:lstStyle/>
        <a:p>
          <a:endParaRPr lang="es-ES"/>
        </a:p>
      </dgm:t>
    </dgm:pt>
    <dgm:pt modelId="{2155DE97-CF8E-4981-A7C0-8578F3615B3C}">
      <dgm:prSet phldrT="[Texto]" custT="1"/>
      <dgm:spPr/>
      <dgm:t>
        <a:bodyPr/>
        <a:lstStyle/>
        <a:p>
          <a:r>
            <a:rPr lang="es-CO" sz="1400" b="1" i="0" dirty="0"/>
            <a:t>Alonso Ramplón:</a:t>
          </a:r>
          <a:r>
            <a:rPr lang="es-CO" sz="1400" b="0" i="0" dirty="0"/>
            <a:t> Tío de Pablos, es verdugo. , vividor y juerguista que se lo pasa bien con sus amigos y se acuerda de su sobrino cuando se queda huérfano de padres y tiene que cobrar la herencia.</a:t>
          </a:r>
          <a:endParaRPr lang="es-ES" sz="1400" i="0" dirty="0"/>
        </a:p>
      </dgm:t>
    </dgm:pt>
    <dgm:pt modelId="{8FCAEE2E-C5D4-448D-B4BA-53EDFE7A0FE9}" type="parTrans" cxnId="{CA8793FF-D1ED-4479-93F8-FEDDA30A2D48}">
      <dgm:prSet/>
      <dgm:spPr/>
      <dgm:t>
        <a:bodyPr/>
        <a:lstStyle/>
        <a:p>
          <a:endParaRPr lang="es-ES"/>
        </a:p>
      </dgm:t>
    </dgm:pt>
    <dgm:pt modelId="{34D080A9-9DDC-4DFC-8508-3AB19C939204}" type="sibTrans" cxnId="{CA8793FF-D1ED-4479-93F8-FEDDA30A2D48}">
      <dgm:prSet/>
      <dgm:spPr/>
      <dgm:t>
        <a:bodyPr/>
        <a:lstStyle/>
        <a:p>
          <a:endParaRPr lang="es-ES"/>
        </a:p>
      </dgm:t>
    </dgm:pt>
    <dgm:pt modelId="{A594707C-F369-44E7-8E76-B35E59050B47}" type="asst">
      <dgm:prSet/>
      <dgm:spPr/>
      <dgm:t>
        <a:bodyPr/>
        <a:lstStyle/>
        <a:p>
          <a:r>
            <a:rPr lang="es-CO" b="1" i="0" dirty="0"/>
            <a:t>Aldonza:</a:t>
          </a:r>
          <a:r>
            <a:rPr lang="es-CO" b="0" i="0" dirty="0"/>
            <a:t> Nombre vulgar de aquella época con el que Quevedo, de manera sarcástica, decide llamarla en honor a su forma de ser y actuar. Se denomina una bruja que hacía pactos con el diablo </a:t>
          </a:r>
          <a:endParaRPr lang="es-ES" dirty="0"/>
        </a:p>
      </dgm:t>
    </dgm:pt>
    <dgm:pt modelId="{A5566386-D642-40FE-A05E-F10061F57993}" type="parTrans" cxnId="{CCCAC842-31CD-47EC-8010-AE6576338AAE}">
      <dgm:prSet/>
      <dgm:spPr/>
      <dgm:t>
        <a:bodyPr/>
        <a:lstStyle/>
        <a:p>
          <a:endParaRPr lang="es-ES"/>
        </a:p>
      </dgm:t>
    </dgm:pt>
    <dgm:pt modelId="{7B9F5C5C-C17E-4031-A2DD-0D2344120422}" type="sibTrans" cxnId="{CCCAC842-31CD-47EC-8010-AE6576338AAE}">
      <dgm:prSet/>
      <dgm:spPr/>
      <dgm:t>
        <a:bodyPr/>
        <a:lstStyle/>
        <a:p>
          <a:endParaRPr lang="es-ES"/>
        </a:p>
      </dgm:t>
    </dgm:pt>
    <dgm:pt modelId="{63598DB4-223A-4F69-8660-F738DD589383}">
      <dgm:prSet custT="1"/>
      <dgm:spPr/>
      <dgm:t>
        <a:bodyPr/>
        <a:lstStyle/>
        <a:p>
          <a:r>
            <a:rPr lang="es-CO" sz="1400" b="1" i="1" dirty="0"/>
            <a:t>Don Diego:</a:t>
          </a:r>
          <a:r>
            <a:rPr lang="es-CO" sz="1400" b="0" i="1" dirty="0"/>
            <a:t> </a:t>
          </a:r>
          <a:r>
            <a:rPr lang="es-CO" sz="1400" b="0" i="0" dirty="0"/>
            <a:t>Amigo de la infancia de Pablos y posterior amo. La presencia de Diego es un factor determinante a lo largo de la vida de Pablos</a:t>
          </a:r>
          <a:endParaRPr lang="es-ES" sz="1400" b="0" dirty="0"/>
        </a:p>
      </dgm:t>
    </dgm:pt>
    <dgm:pt modelId="{EB7D91C3-0E1B-4717-8A4B-B5047FE39885}" type="parTrans" cxnId="{94E6F441-AA2B-4E9B-8F87-9A2EF9212CF7}">
      <dgm:prSet/>
      <dgm:spPr/>
      <dgm:t>
        <a:bodyPr/>
        <a:lstStyle/>
        <a:p>
          <a:endParaRPr lang="es-ES"/>
        </a:p>
      </dgm:t>
    </dgm:pt>
    <dgm:pt modelId="{CE3F487B-160E-496F-8353-7651D91363FE}" type="sibTrans" cxnId="{94E6F441-AA2B-4E9B-8F87-9A2EF9212CF7}">
      <dgm:prSet/>
      <dgm:spPr/>
      <dgm:t>
        <a:bodyPr/>
        <a:lstStyle/>
        <a:p>
          <a:endParaRPr lang="es-ES"/>
        </a:p>
      </dgm:t>
    </dgm:pt>
    <dgm:pt modelId="{780E13F6-17A5-4D18-ADF3-EECC0FDD92B7}" type="pres">
      <dgm:prSet presAssocID="{8215E690-0891-41DB-966D-69D33D0831AE}" presName="hierChild1" presStyleCnt="0">
        <dgm:presLayoutVars>
          <dgm:orgChart val="1"/>
          <dgm:chPref val="1"/>
          <dgm:dir/>
          <dgm:animOne val="branch"/>
          <dgm:animLvl val="lvl"/>
          <dgm:resizeHandles/>
        </dgm:presLayoutVars>
      </dgm:prSet>
      <dgm:spPr/>
    </dgm:pt>
    <dgm:pt modelId="{D4AD84E9-E923-4A83-AFD8-7200B15B0BA4}" type="pres">
      <dgm:prSet presAssocID="{1F28077A-E700-462B-88D7-102A64070E57}" presName="hierRoot1" presStyleCnt="0">
        <dgm:presLayoutVars>
          <dgm:hierBranch val="init"/>
        </dgm:presLayoutVars>
      </dgm:prSet>
      <dgm:spPr/>
    </dgm:pt>
    <dgm:pt modelId="{629056DF-A7DA-4A8A-BDAE-BF0EA5454CD6}" type="pres">
      <dgm:prSet presAssocID="{1F28077A-E700-462B-88D7-102A64070E57}" presName="rootComposite1" presStyleCnt="0"/>
      <dgm:spPr/>
    </dgm:pt>
    <dgm:pt modelId="{0518E6C6-EE2E-4C7F-8DA5-817A9E20EC3D}" type="pres">
      <dgm:prSet presAssocID="{1F28077A-E700-462B-88D7-102A64070E57}" presName="rootText1" presStyleLbl="node0" presStyleIdx="0" presStyleCnt="1" custScaleX="138173" custScaleY="162998">
        <dgm:presLayoutVars>
          <dgm:chPref val="3"/>
        </dgm:presLayoutVars>
      </dgm:prSet>
      <dgm:spPr/>
    </dgm:pt>
    <dgm:pt modelId="{F8EF74F1-B17C-4598-B2D5-14444BEF64AB}" type="pres">
      <dgm:prSet presAssocID="{1F28077A-E700-462B-88D7-102A64070E57}" presName="rootConnector1" presStyleLbl="node1" presStyleIdx="0" presStyleCnt="0"/>
      <dgm:spPr/>
    </dgm:pt>
    <dgm:pt modelId="{36D568E8-5300-4E52-8140-DD2EB73615EC}" type="pres">
      <dgm:prSet presAssocID="{1F28077A-E700-462B-88D7-102A64070E57}" presName="hierChild2" presStyleCnt="0"/>
      <dgm:spPr/>
    </dgm:pt>
    <dgm:pt modelId="{9FA01BD7-01B0-4076-B979-14336AF763CA}" type="pres">
      <dgm:prSet presAssocID="{EB7D91C3-0E1B-4717-8A4B-B5047FE39885}" presName="Name37" presStyleLbl="parChTrans1D2" presStyleIdx="0" presStyleCnt="6"/>
      <dgm:spPr/>
    </dgm:pt>
    <dgm:pt modelId="{CE5C3AD7-66A2-4BBE-8DEC-2AC39AFED445}" type="pres">
      <dgm:prSet presAssocID="{63598DB4-223A-4F69-8660-F738DD589383}" presName="hierRoot2" presStyleCnt="0">
        <dgm:presLayoutVars>
          <dgm:hierBranch val="init"/>
        </dgm:presLayoutVars>
      </dgm:prSet>
      <dgm:spPr/>
    </dgm:pt>
    <dgm:pt modelId="{C00D58CE-852A-4E4C-8CFE-90F8BD8FF622}" type="pres">
      <dgm:prSet presAssocID="{63598DB4-223A-4F69-8660-F738DD589383}" presName="rootComposite" presStyleCnt="0"/>
      <dgm:spPr/>
    </dgm:pt>
    <dgm:pt modelId="{DB6DAEB1-6F45-4F72-830D-A7F8CD617A29}" type="pres">
      <dgm:prSet presAssocID="{63598DB4-223A-4F69-8660-F738DD589383}" presName="rootText" presStyleLbl="node2" presStyleIdx="0" presStyleCnt="4" custScaleX="109413" custScaleY="158616">
        <dgm:presLayoutVars>
          <dgm:chPref val="3"/>
        </dgm:presLayoutVars>
      </dgm:prSet>
      <dgm:spPr/>
    </dgm:pt>
    <dgm:pt modelId="{D956794E-91B9-4238-945C-8FBEB0F72758}" type="pres">
      <dgm:prSet presAssocID="{63598DB4-223A-4F69-8660-F738DD589383}" presName="rootConnector" presStyleLbl="node2" presStyleIdx="0" presStyleCnt="4"/>
      <dgm:spPr/>
    </dgm:pt>
    <dgm:pt modelId="{669191AC-69BF-4ACF-921D-25AE1B435150}" type="pres">
      <dgm:prSet presAssocID="{63598DB4-223A-4F69-8660-F738DD589383}" presName="hierChild4" presStyleCnt="0"/>
      <dgm:spPr/>
    </dgm:pt>
    <dgm:pt modelId="{2CDED49A-5645-46C3-9299-18C49A9CD661}" type="pres">
      <dgm:prSet presAssocID="{63598DB4-223A-4F69-8660-F738DD589383}" presName="hierChild5" presStyleCnt="0"/>
      <dgm:spPr/>
    </dgm:pt>
    <dgm:pt modelId="{9FE73FC0-CF75-4931-B38E-645A6AAEA1E5}" type="pres">
      <dgm:prSet presAssocID="{229C1021-FB6D-42E7-8019-341DB5661793}" presName="Name37" presStyleLbl="parChTrans1D2" presStyleIdx="1" presStyleCnt="6"/>
      <dgm:spPr/>
    </dgm:pt>
    <dgm:pt modelId="{FAA7B7B6-41B5-4F3B-A2E6-BC01E702F1EF}" type="pres">
      <dgm:prSet presAssocID="{F952928D-3E73-4568-A1CE-1BA7D2F9BC08}" presName="hierRoot2" presStyleCnt="0">
        <dgm:presLayoutVars>
          <dgm:hierBranch val="init"/>
        </dgm:presLayoutVars>
      </dgm:prSet>
      <dgm:spPr/>
    </dgm:pt>
    <dgm:pt modelId="{602FEB86-E8F9-4928-A3E1-35751F9EBF7B}" type="pres">
      <dgm:prSet presAssocID="{F952928D-3E73-4568-A1CE-1BA7D2F9BC08}" presName="rootComposite" presStyleCnt="0"/>
      <dgm:spPr/>
    </dgm:pt>
    <dgm:pt modelId="{7EC5DF97-DC0A-4A91-8C2C-DD75CFCFF2F8}" type="pres">
      <dgm:prSet presAssocID="{F952928D-3E73-4568-A1CE-1BA7D2F9BC08}" presName="rootText" presStyleLbl="node2" presStyleIdx="1" presStyleCnt="4" custScaleX="112104" custScaleY="158616">
        <dgm:presLayoutVars>
          <dgm:chPref val="3"/>
        </dgm:presLayoutVars>
      </dgm:prSet>
      <dgm:spPr/>
    </dgm:pt>
    <dgm:pt modelId="{E9D36EFD-BB16-4D69-A8AD-FC36E8C92B6C}" type="pres">
      <dgm:prSet presAssocID="{F952928D-3E73-4568-A1CE-1BA7D2F9BC08}" presName="rootConnector" presStyleLbl="node2" presStyleIdx="1" presStyleCnt="4"/>
      <dgm:spPr/>
    </dgm:pt>
    <dgm:pt modelId="{246F07CB-4E87-4AD8-9FF5-F90AEFFBA2CC}" type="pres">
      <dgm:prSet presAssocID="{F952928D-3E73-4568-A1CE-1BA7D2F9BC08}" presName="hierChild4" presStyleCnt="0"/>
      <dgm:spPr/>
    </dgm:pt>
    <dgm:pt modelId="{502F2879-4881-441B-88F7-EAF80188094F}" type="pres">
      <dgm:prSet presAssocID="{F952928D-3E73-4568-A1CE-1BA7D2F9BC08}" presName="hierChild5" presStyleCnt="0"/>
      <dgm:spPr/>
    </dgm:pt>
    <dgm:pt modelId="{8B39F8B4-CC0B-4633-9BA7-F663C9596B1B}" type="pres">
      <dgm:prSet presAssocID="{E2853E77-3EDF-4CCE-8351-6D0344E1353D}" presName="Name37" presStyleLbl="parChTrans1D2" presStyleIdx="2" presStyleCnt="6"/>
      <dgm:spPr/>
    </dgm:pt>
    <dgm:pt modelId="{BD5293F4-193E-44F7-ABCB-E1DB9F613F77}" type="pres">
      <dgm:prSet presAssocID="{8C77CDA1-5AB7-4071-B188-FF4620E090E0}" presName="hierRoot2" presStyleCnt="0">
        <dgm:presLayoutVars>
          <dgm:hierBranch val="init"/>
        </dgm:presLayoutVars>
      </dgm:prSet>
      <dgm:spPr/>
    </dgm:pt>
    <dgm:pt modelId="{7E5D376D-9940-41FF-8856-C37A6C9AB14F}" type="pres">
      <dgm:prSet presAssocID="{8C77CDA1-5AB7-4071-B188-FF4620E090E0}" presName="rootComposite" presStyleCnt="0"/>
      <dgm:spPr/>
    </dgm:pt>
    <dgm:pt modelId="{0E4C9B76-DB22-4C26-BC76-A3DF7AAC887D}" type="pres">
      <dgm:prSet presAssocID="{8C77CDA1-5AB7-4071-B188-FF4620E090E0}" presName="rootText" presStyleLbl="node2" presStyleIdx="2" presStyleCnt="4" custScaleX="124687" custScaleY="158227">
        <dgm:presLayoutVars>
          <dgm:chPref val="3"/>
        </dgm:presLayoutVars>
      </dgm:prSet>
      <dgm:spPr/>
    </dgm:pt>
    <dgm:pt modelId="{B4D9C68F-3BC7-4A11-BF67-8C95E1599445}" type="pres">
      <dgm:prSet presAssocID="{8C77CDA1-5AB7-4071-B188-FF4620E090E0}" presName="rootConnector" presStyleLbl="node2" presStyleIdx="2" presStyleCnt="4"/>
      <dgm:spPr/>
    </dgm:pt>
    <dgm:pt modelId="{1FB6C683-BD49-4139-969D-8D6F10133C8F}" type="pres">
      <dgm:prSet presAssocID="{8C77CDA1-5AB7-4071-B188-FF4620E090E0}" presName="hierChild4" presStyleCnt="0"/>
      <dgm:spPr/>
    </dgm:pt>
    <dgm:pt modelId="{E880E349-5B88-4622-A230-EF4B79850215}" type="pres">
      <dgm:prSet presAssocID="{8C77CDA1-5AB7-4071-B188-FF4620E090E0}" presName="hierChild5" presStyleCnt="0"/>
      <dgm:spPr/>
    </dgm:pt>
    <dgm:pt modelId="{BEB13B42-3D8E-4D90-B6D3-876D7337F6CA}" type="pres">
      <dgm:prSet presAssocID="{8FCAEE2E-C5D4-448D-B4BA-53EDFE7A0FE9}" presName="Name37" presStyleLbl="parChTrans1D2" presStyleIdx="3" presStyleCnt="6"/>
      <dgm:spPr/>
    </dgm:pt>
    <dgm:pt modelId="{DE721EEB-8F74-4D26-B02A-53FDB3A12D30}" type="pres">
      <dgm:prSet presAssocID="{2155DE97-CF8E-4981-A7C0-8578F3615B3C}" presName="hierRoot2" presStyleCnt="0">
        <dgm:presLayoutVars>
          <dgm:hierBranch val="init"/>
        </dgm:presLayoutVars>
      </dgm:prSet>
      <dgm:spPr/>
    </dgm:pt>
    <dgm:pt modelId="{517FCF18-32F2-4228-8086-73891E96AB8D}" type="pres">
      <dgm:prSet presAssocID="{2155DE97-CF8E-4981-A7C0-8578F3615B3C}" presName="rootComposite" presStyleCnt="0"/>
      <dgm:spPr/>
    </dgm:pt>
    <dgm:pt modelId="{A1589496-B19B-4704-85D6-D13813C748AA}" type="pres">
      <dgm:prSet presAssocID="{2155DE97-CF8E-4981-A7C0-8578F3615B3C}" presName="rootText" presStyleLbl="node2" presStyleIdx="3" presStyleCnt="4" custScaleX="122512" custScaleY="155790">
        <dgm:presLayoutVars>
          <dgm:chPref val="3"/>
        </dgm:presLayoutVars>
      </dgm:prSet>
      <dgm:spPr/>
    </dgm:pt>
    <dgm:pt modelId="{62757D36-3C82-4CA9-A74E-FA89FD8D5A94}" type="pres">
      <dgm:prSet presAssocID="{2155DE97-CF8E-4981-A7C0-8578F3615B3C}" presName="rootConnector" presStyleLbl="node2" presStyleIdx="3" presStyleCnt="4"/>
      <dgm:spPr/>
    </dgm:pt>
    <dgm:pt modelId="{F73D8F0D-2BCF-46E7-98DA-D0DBA1A445D3}" type="pres">
      <dgm:prSet presAssocID="{2155DE97-CF8E-4981-A7C0-8578F3615B3C}" presName="hierChild4" presStyleCnt="0"/>
      <dgm:spPr/>
    </dgm:pt>
    <dgm:pt modelId="{5AED4360-8AB1-4ADF-80FA-9778AA2C9A0D}" type="pres">
      <dgm:prSet presAssocID="{2155DE97-CF8E-4981-A7C0-8578F3615B3C}" presName="hierChild5" presStyleCnt="0"/>
      <dgm:spPr/>
    </dgm:pt>
    <dgm:pt modelId="{B8A6F020-C598-432B-805F-2736B5ABA60D}" type="pres">
      <dgm:prSet presAssocID="{1F28077A-E700-462B-88D7-102A64070E57}" presName="hierChild3" presStyleCnt="0"/>
      <dgm:spPr/>
    </dgm:pt>
    <dgm:pt modelId="{9B881411-B549-4A50-B2D2-A14A6E0963A4}" type="pres">
      <dgm:prSet presAssocID="{90A0E765-05B2-43A2-99E9-1998D19C1E9A}" presName="Name111" presStyleLbl="parChTrans1D2" presStyleIdx="4" presStyleCnt="6"/>
      <dgm:spPr/>
    </dgm:pt>
    <dgm:pt modelId="{44354CB5-D2D0-48AA-9F1F-0BF8B9F2CA50}" type="pres">
      <dgm:prSet presAssocID="{DCC7A4CF-E4E1-45CA-92F5-6236648D5121}" presName="hierRoot3" presStyleCnt="0">
        <dgm:presLayoutVars>
          <dgm:hierBranch val="init"/>
        </dgm:presLayoutVars>
      </dgm:prSet>
      <dgm:spPr/>
    </dgm:pt>
    <dgm:pt modelId="{A2070600-F1EB-4529-826F-6644672A3F74}" type="pres">
      <dgm:prSet presAssocID="{DCC7A4CF-E4E1-45CA-92F5-6236648D5121}" presName="rootComposite3" presStyleCnt="0"/>
      <dgm:spPr/>
    </dgm:pt>
    <dgm:pt modelId="{B081C7F9-19D0-40D9-961C-BF4AF9D2B010}" type="pres">
      <dgm:prSet presAssocID="{DCC7A4CF-E4E1-45CA-92F5-6236648D5121}" presName="rootText3" presStyleLbl="asst1" presStyleIdx="0" presStyleCnt="2" custScaleX="116892">
        <dgm:presLayoutVars>
          <dgm:chPref val="3"/>
        </dgm:presLayoutVars>
      </dgm:prSet>
      <dgm:spPr/>
    </dgm:pt>
    <dgm:pt modelId="{DCE0CD68-047A-4BA8-9774-D8328E9165E7}" type="pres">
      <dgm:prSet presAssocID="{DCC7A4CF-E4E1-45CA-92F5-6236648D5121}" presName="rootConnector3" presStyleLbl="asst1" presStyleIdx="0" presStyleCnt="2"/>
      <dgm:spPr/>
    </dgm:pt>
    <dgm:pt modelId="{28BCDEAF-552F-43F9-BCFC-815D94BC34FF}" type="pres">
      <dgm:prSet presAssocID="{DCC7A4CF-E4E1-45CA-92F5-6236648D5121}" presName="hierChild6" presStyleCnt="0"/>
      <dgm:spPr/>
    </dgm:pt>
    <dgm:pt modelId="{759906A3-F5E0-4EB7-990B-D82331BAD30D}" type="pres">
      <dgm:prSet presAssocID="{DCC7A4CF-E4E1-45CA-92F5-6236648D5121}" presName="hierChild7" presStyleCnt="0"/>
      <dgm:spPr/>
    </dgm:pt>
    <dgm:pt modelId="{C5AD5F62-0733-435F-B3AC-D8DA495B36CE}" type="pres">
      <dgm:prSet presAssocID="{A5566386-D642-40FE-A05E-F10061F57993}" presName="Name111" presStyleLbl="parChTrans1D2" presStyleIdx="5" presStyleCnt="6"/>
      <dgm:spPr/>
    </dgm:pt>
    <dgm:pt modelId="{E4418364-C31B-406A-8FD5-E1EA57393A14}" type="pres">
      <dgm:prSet presAssocID="{A594707C-F369-44E7-8E76-B35E59050B47}" presName="hierRoot3" presStyleCnt="0">
        <dgm:presLayoutVars>
          <dgm:hierBranch val="init"/>
        </dgm:presLayoutVars>
      </dgm:prSet>
      <dgm:spPr/>
    </dgm:pt>
    <dgm:pt modelId="{E9FB871E-F510-45BF-931D-C0B06A261388}" type="pres">
      <dgm:prSet presAssocID="{A594707C-F369-44E7-8E76-B35E59050B47}" presName="rootComposite3" presStyleCnt="0"/>
      <dgm:spPr/>
    </dgm:pt>
    <dgm:pt modelId="{68D350FD-2AED-4E05-A468-75F67793D783}" type="pres">
      <dgm:prSet presAssocID="{A594707C-F369-44E7-8E76-B35E59050B47}" presName="rootText3" presStyleLbl="asst1" presStyleIdx="1" presStyleCnt="2" custScaleX="130972">
        <dgm:presLayoutVars>
          <dgm:chPref val="3"/>
        </dgm:presLayoutVars>
      </dgm:prSet>
      <dgm:spPr/>
    </dgm:pt>
    <dgm:pt modelId="{CFBCFEE1-A6CF-4DAE-A591-561B86112FFD}" type="pres">
      <dgm:prSet presAssocID="{A594707C-F369-44E7-8E76-B35E59050B47}" presName="rootConnector3" presStyleLbl="asst1" presStyleIdx="1" presStyleCnt="2"/>
      <dgm:spPr/>
    </dgm:pt>
    <dgm:pt modelId="{4434C0C5-E265-49FF-B523-827775365E9E}" type="pres">
      <dgm:prSet presAssocID="{A594707C-F369-44E7-8E76-B35E59050B47}" presName="hierChild6" presStyleCnt="0"/>
      <dgm:spPr/>
    </dgm:pt>
    <dgm:pt modelId="{6BE77CF6-BA78-4E11-A4E4-E1264938FA10}" type="pres">
      <dgm:prSet presAssocID="{A594707C-F369-44E7-8E76-B35E59050B47}" presName="hierChild7" presStyleCnt="0"/>
      <dgm:spPr/>
    </dgm:pt>
  </dgm:ptLst>
  <dgm:cxnLst>
    <dgm:cxn modelId="{1A00FE13-E94E-4430-A534-CE439ED40B87}" type="presOf" srcId="{F952928D-3E73-4568-A1CE-1BA7D2F9BC08}" destId="{E9D36EFD-BB16-4D69-A8AD-FC36E8C92B6C}" srcOrd="1" destOrd="0" presId="urn:microsoft.com/office/officeart/2005/8/layout/orgChart1"/>
    <dgm:cxn modelId="{9882A014-44E8-4E53-9F31-BF11D7DF7B23}" type="presOf" srcId="{63598DB4-223A-4F69-8660-F738DD589383}" destId="{D956794E-91B9-4238-945C-8FBEB0F72758}" srcOrd="1" destOrd="0" presId="urn:microsoft.com/office/officeart/2005/8/layout/orgChart1"/>
    <dgm:cxn modelId="{FCFD5915-AE93-470F-9250-03BBA2C5B1D5}" type="presOf" srcId="{A594707C-F369-44E7-8E76-B35E59050B47}" destId="{CFBCFEE1-A6CF-4DAE-A591-561B86112FFD}" srcOrd="1" destOrd="0" presId="urn:microsoft.com/office/officeart/2005/8/layout/orgChart1"/>
    <dgm:cxn modelId="{2EEDDF24-0E64-40B3-869D-6477841EC9DE}" type="presOf" srcId="{A5566386-D642-40FE-A05E-F10061F57993}" destId="{C5AD5F62-0733-435F-B3AC-D8DA495B36CE}" srcOrd="0" destOrd="0" presId="urn:microsoft.com/office/officeart/2005/8/layout/orgChart1"/>
    <dgm:cxn modelId="{7E3C1F2A-8BA5-4944-B955-01A066C953B9}" type="presOf" srcId="{A594707C-F369-44E7-8E76-B35E59050B47}" destId="{68D350FD-2AED-4E05-A468-75F67793D783}" srcOrd="0" destOrd="0" presId="urn:microsoft.com/office/officeart/2005/8/layout/orgChart1"/>
    <dgm:cxn modelId="{94E6F441-AA2B-4E9B-8F87-9A2EF9212CF7}" srcId="{1F28077A-E700-462B-88D7-102A64070E57}" destId="{63598DB4-223A-4F69-8660-F738DD589383}" srcOrd="2" destOrd="0" parTransId="{EB7D91C3-0E1B-4717-8A4B-B5047FE39885}" sibTransId="{CE3F487B-160E-496F-8353-7651D91363FE}"/>
    <dgm:cxn modelId="{79D19942-13D4-476F-AD2C-803EB5191CE2}" type="presOf" srcId="{8C77CDA1-5AB7-4071-B188-FF4620E090E0}" destId="{B4D9C68F-3BC7-4A11-BF67-8C95E1599445}" srcOrd="1" destOrd="0" presId="urn:microsoft.com/office/officeart/2005/8/layout/orgChart1"/>
    <dgm:cxn modelId="{CCCAC842-31CD-47EC-8010-AE6576338AAE}" srcId="{1F28077A-E700-462B-88D7-102A64070E57}" destId="{A594707C-F369-44E7-8E76-B35E59050B47}" srcOrd="1" destOrd="0" parTransId="{A5566386-D642-40FE-A05E-F10061F57993}" sibTransId="{7B9F5C5C-C17E-4031-A2DD-0D2344120422}"/>
    <dgm:cxn modelId="{59E0BB67-AB70-4A0E-8A51-8ABDC206CE35}" type="presOf" srcId="{63598DB4-223A-4F69-8660-F738DD589383}" destId="{DB6DAEB1-6F45-4F72-830D-A7F8CD617A29}" srcOrd="0" destOrd="0" presId="urn:microsoft.com/office/officeart/2005/8/layout/orgChart1"/>
    <dgm:cxn modelId="{DDE8234B-E417-4527-A361-75056D686C91}" type="presOf" srcId="{8215E690-0891-41DB-966D-69D33D0831AE}" destId="{780E13F6-17A5-4D18-ADF3-EECC0FDD92B7}" srcOrd="0" destOrd="0" presId="urn:microsoft.com/office/officeart/2005/8/layout/orgChart1"/>
    <dgm:cxn modelId="{464C656C-2B83-407A-B3B1-77A8538BF755}" type="presOf" srcId="{EB7D91C3-0E1B-4717-8A4B-B5047FE39885}" destId="{9FA01BD7-01B0-4076-B979-14336AF763CA}" srcOrd="0" destOrd="0" presId="urn:microsoft.com/office/officeart/2005/8/layout/orgChart1"/>
    <dgm:cxn modelId="{5FA22A6F-2AE4-4C6A-AC8E-FB1D33251F42}" type="presOf" srcId="{2155DE97-CF8E-4981-A7C0-8578F3615B3C}" destId="{62757D36-3C82-4CA9-A74E-FA89FD8D5A94}" srcOrd="1" destOrd="0" presId="urn:microsoft.com/office/officeart/2005/8/layout/orgChart1"/>
    <dgm:cxn modelId="{CC8FEE4F-ABCA-4804-8A78-695E1B17E558}" type="presOf" srcId="{1F28077A-E700-462B-88D7-102A64070E57}" destId="{F8EF74F1-B17C-4598-B2D5-14444BEF64AB}" srcOrd="1" destOrd="0" presId="urn:microsoft.com/office/officeart/2005/8/layout/orgChart1"/>
    <dgm:cxn modelId="{FEE09D55-D9FB-4B4F-B487-193E389797DA}" type="presOf" srcId="{8C77CDA1-5AB7-4071-B188-FF4620E090E0}" destId="{0E4C9B76-DB22-4C26-BC76-A3DF7AAC887D}" srcOrd="0" destOrd="0" presId="urn:microsoft.com/office/officeart/2005/8/layout/orgChart1"/>
    <dgm:cxn modelId="{E1F1DD55-F0E6-4AE3-976F-EE9A446DB91C}" type="presOf" srcId="{90A0E765-05B2-43A2-99E9-1998D19C1E9A}" destId="{9B881411-B549-4A50-B2D2-A14A6E0963A4}" srcOrd="0" destOrd="0" presId="urn:microsoft.com/office/officeart/2005/8/layout/orgChart1"/>
    <dgm:cxn modelId="{B35C2B77-983D-4B43-8A24-6456B6401BF1}" type="presOf" srcId="{2155DE97-CF8E-4981-A7C0-8578F3615B3C}" destId="{A1589496-B19B-4704-85D6-D13813C748AA}" srcOrd="0" destOrd="0" presId="urn:microsoft.com/office/officeart/2005/8/layout/orgChart1"/>
    <dgm:cxn modelId="{6C55D279-DA28-4E83-9B56-935B4AAB7D25}" type="presOf" srcId="{8FCAEE2E-C5D4-448D-B4BA-53EDFE7A0FE9}" destId="{BEB13B42-3D8E-4D90-B6D3-876D7337F6CA}" srcOrd="0" destOrd="0" presId="urn:microsoft.com/office/officeart/2005/8/layout/orgChart1"/>
    <dgm:cxn modelId="{44F9D25A-6EB4-4CBD-8989-F47F93E45250}" srcId="{1F28077A-E700-462B-88D7-102A64070E57}" destId="{F952928D-3E73-4568-A1CE-1BA7D2F9BC08}" srcOrd="3" destOrd="0" parTransId="{229C1021-FB6D-42E7-8019-341DB5661793}" sibTransId="{6FD8CB02-69BB-4372-936F-8E7D0FB12082}"/>
    <dgm:cxn modelId="{A12A3781-CB06-4F9E-8D81-C8183D8E88A1}" type="presOf" srcId="{F952928D-3E73-4568-A1CE-1BA7D2F9BC08}" destId="{7EC5DF97-DC0A-4A91-8C2C-DD75CFCFF2F8}" srcOrd="0" destOrd="0" presId="urn:microsoft.com/office/officeart/2005/8/layout/orgChart1"/>
    <dgm:cxn modelId="{BFD45990-0AF0-4585-9E6F-69F88CA61046}" srcId="{8215E690-0891-41DB-966D-69D33D0831AE}" destId="{1F28077A-E700-462B-88D7-102A64070E57}" srcOrd="0" destOrd="0" parTransId="{104A8303-4398-4C06-A6D6-7741BE9F1467}" sibTransId="{87C5C20E-144D-46B3-9237-EC8DD0EC790E}"/>
    <dgm:cxn modelId="{09BEDB91-13B0-49A9-9986-B64FAF3B7FE1}" type="presOf" srcId="{DCC7A4CF-E4E1-45CA-92F5-6236648D5121}" destId="{B081C7F9-19D0-40D9-961C-BF4AF9D2B010}" srcOrd="0" destOrd="0" presId="urn:microsoft.com/office/officeart/2005/8/layout/orgChart1"/>
    <dgm:cxn modelId="{782B44AD-C990-4DF9-AA05-132BA6D46F0D}" type="presOf" srcId="{E2853E77-3EDF-4CCE-8351-6D0344E1353D}" destId="{8B39F8B4-CC0B-4633-9BA7-F663C9596B1B}" srcOrd="0" destOrd="0" presId="urn:microsoft.com/office/officeart/2005/8/layout/orgChart1"/>
    <dgm:cxn modelId="{E57117BE-C002-43A6-82EF-0934D7F23FE7}" srcId="{1F28077A-E700-462B-88D7-102A64070E57}" destId="{8C77CDA1-5AB7-4071-B188-FF4620E090E0}" srcOrd="4" destOrd="0" parTransId="{E2853E77-3EDF-4CCE-8351-6D0344E1353D}" sibTransId="{4E941D8E-00EE-4399-8E80-9BF183F816B6}"/>
    <dgm:cxn modelId="{11DD8AC6-5997-479E-A3D6-D71C0AAE71D1}" type="presOf" srcId="{1F28077A-E700-462B-88D7-102A64070E57}" destId="{0518E6C6-EE2E-4C7F-8DA5-817A9E20EC3D}" srcOrd="0" destOrd="0" presId="urn:microsoft.com/office/officeart/2005/8/layout/orgChart1"/>
    <dgm:cxn modelId="{1B02E0CA-DDC7-45DF-A12B-322E4DFA0173}" type="presOf" srcId="{229C1021-FB6D-42E7-8019-341DB5661793}" destId="{9FE73FC0-CF75-4931-B38E-645A6AAEA1E5}" srcOrd="0" destOrd="0" presId="urn:microsoft.com/office/officeart/2005/8/layout/orgChart1"/>
    <dgm:cxn modelId="{17BCB9D2-2E35-484F-B99D-4740EB41902E}" srcId="{1F28077A-E700-462B-88D7-102A64070E57}" destId="{DCC7A4CF-E4E1-45CA-92F5-6236648D5121}" srcOrd="0" destOrd="0" parTransId="{90A0E765-05B2-43A2-99E9-1998D19C1E9A}" sibTransId="{55F1621A-9496-437C-9372-BB763E8DD185}"/>
    <dgm:cxn modelId="{CACC2CDD-FFD3-480A-B3A5-8CA09856608A}" type="presOf" srcId="{DCC7A4CF-E4E1-45CA-92F5-6236648D5121}" destId="{DCE0CD68-047A-4BA8-9774-D8328E9165E7}" srcOrd="1" destOrd="0" presId="urn:microsoft.com/office/officeart/2005/8/layout/orgChart1"/>
    <dgm:cxn modelId="{CA8793FF-D1ED-4479-93F8-FEDDA30A2D48}" srcId="{1F28077A-E700-462B-88D7-102A64070E57}" destId="{2155DE97-CF8E-4981-A7C0-8578F3615B3C}" srcOrd="5" destOrd="0" parTransId="{8FCAEE2E-C5D4-448D-B4BA-53EDFE7A0FE9}" sibTransId="{34D080A9-9DDC-4DFC-8508-3AB19C939204}"/>
    <dgm:cxn modelId="{2C7E3B97-995C-4A14-BDD9-6CDCDF178024}" type="presParOf" srcId="{780E13F6-17A5-4D18-ADF3-EECC0FDD92B7}" destId="{D4AD84E9-E923-4A83-AFD8-7200B15B0BA4}" srcOrd="0" destOrd="0" presId="urn:microsoft.com/office/officeart/2005/8/layout/orgChart1"/>
    <dgm:cxn modelId="{0FA69E15-E806-4305-A334-18CB45886EA9}" type="presParOf" srcId="{D4AD84E9-E923-4A83-AFD8-7200B15B0BA4}" destId="{629056DF-A7DA-4A8A-BDAE-BF0EA5454CD6}" srcOrd="0" destOrd="0" presId="urn:microsoft.com/office/officeart/2005/8/layout/orgChart1"/>
    <dgm:cxn modelId="{BD786F4D-4F8B-494F-A2F9-08CD2B23B4AC}" type="presParOf" srcId="{629056DF-A7DA-4A8A-BDAE-BF0EA5454CD6}" destId="{0518E6C6-EE2E-4C7F-8DA5-817A9E20EC3D}" srcOrd="0" destOrd="0" presId="urn:microsoft.com/office/officeart/2005/8/layout/orgChart1"/>
    <dgm:cxn modelId="{326CA478-CA8E-463C-A391-6EB00FCEDA02}" type="presParOf" srcId="{629056DF-A7DA-4A8A-BDAE-BF0EA5454CD6}" destId="{F8EF74F1-B17C-4598-B2D5-14444BEF64AB}" srcOrd="1" destOrd="0" presId="urn:microsoft.com/office/officeart/2005/8/layout/orgChart1"/>
    <dgm:cxn modelId="{A887D3BA-760C-4F85-95B8-04B4510D5E93}" type="presParOf" srcId="{D4AD84E9-E923-4A83-AFD8-7200B15B0BA4}" destId="{36D568E8-5300-4E52-8140-DD2EB73615EC}" srcOrd="1" destOrd="0" presId="urn:microsoft.com/office/officeart/2005/8/layout/orgChart1"/>
    <dgm:cxn modelId="{CD308E61-CE63-43BD-B135-EA139F7AEA8F}" type="presParOf" srcId="{36D568E8-5300-4E52-8140-DD2EB73615EC}" destId="{9FA01BD7-01B0-4076-B979-14336AF763CA}" srcOrd="0" destOrd="0" presId="urn:microsoft.com/office/officeart/2005/8/layout/orgChart1"/>
    <dgm:cxn modelId="{3AB3EA5E-8A3B-4CCC-8278-79B4F06135A2}" type="presParOf" srcId="{36D568E8-5300-4E52-8140-DD2EB73615EC}" destId="{CE5C3AD7-66A2-4BBE-8DEC-2AC39AFED445}" srcOrd="1" destOrd="0" presId="urn:microsoft.com/office/officeart/2005/8/layout/orgChart1"/>
    <dgm:cxn modelId="{38B78292-AEF8-4C37-9AC5-50AB9FAB5821}" type="presParOf" srcId="{CE5C3AD7-66A2-4BBE-8DEC-2AC39AFED445}" destId="{C00D58CE-852A-4E4C-8CFE-90F8BD8FF622}" srcOrd="0" destOrd="0" presId="urn:microsoft.com/office/officeart/2005/8/layout/orgChart1"/>
    <dgm:cxn modelId="{69EB0A47-0FC2-4785-86AF-B5B2625306BC}" type="presParOf" srcId="{C00D58CE-852A-4E4C-8CFE-90F8BD8FF622}" destId="{DB6DAEB1-6F45-4F72-830D-A7F8CD617A29}" srcOrd="0" destOrd="0" presId="urn:microsoft.com/office/officeart/2005/8/layout/orgChart1"/>
    <dgm:cxn modelId="{C1E3425F-B5AB-4EEC-91CA-91287697517B}" type="presParOf" srcId="{C00D58CE-852A-4E4C-8CFE-90F8BD8FF622}" destId="{D956794E-91B9-4238-945C-8FBEB0F72758}" srcOrd="1" destOrd="0" presId="urn:microsoft.com/office/officeart/2005/8/layout/orgChart1"/>
    <dgm:cxn modelId="{D16B0A73-E85A-49C0-BEF1-7FF3C903016B}" type="presParOf" srcId="{CE5C3AD7-66A2-4BBE-8DEC-2AC39AFED445}" destId="{669191AC-69BF-4ACF-921D-25AE1B435150}" srcOrd="1" destOrd="0" presId="urn:microsoft.com/office/officeart/2005/8/layout/orgChart1"/>
    <dgm:cxn modelId="{43E75AFA-DE93-4E46-BE8A-830BFA81BA2B}" type="presParOf" srcId="{CE5C3AD7-66A2-4BBE-8DEC-2AC39AFED445}" destId="{2CDED49A-5645-46C3-9299-18C49A9CD661}" srcOrd="2" destOrd="0" presId="urn:microsoft.com/office/officeart/2005/8/layout/orgChart1"/>
    <dgm:cxn modelId="{04D5A76A-52CA-4222-8CC1-E495FB09463C}" type="presParOf" srcId="{36D568E8-5300-4E52-8140-DD2EB73615EC}" destId="{9FE73FC0-CF75-4931-B38E-645A6AAEA1E5}" srcOrd="2" destOrd="0" presId="urn:microsoft.com/office/officeart/2005/8/layout/orgChart1"/>
    <dgm:cxn modelId="{D0BB1BC7-A349-4DA8-BF57-65F18AD171F8}" type="presParOf" srcId="{36D568E8-5300-4E52-8140-DD2EB73615EC}" destId="{FAA7B7B6-41B5-4F3B-A2E6-BC01E702F1EF}" srcOrd="3" destOrd="0" presId="urn:microsoft.com/office/officeart/2005/8/layout/orgChart1"/>
    <dgm:cxn modelId="{C56F500F-7A04-4A42-A192-3E5547889120}" type="presParOf" srcId="{FAA7B7B6-41B5-4F3B-A2E6-BC01E702F1EF}" destId="{602FEB86-E8F9-4928-A3E1-35751F9EBF7B}" srcOrd="0" destOrd="0" presId="urn:microsoft.com/office/officeart/2005/8/layout/orgChart1"/>
    <dgm:cxn modelId="{F549152E-2396-49F3-B05C-964F366E95E1}" type="presParOf" srcId="{602FEB86-E8F9-4928-A3E1-35751F9EBF7B}" destId="{7EC5DF97-DC0A-4A91-8C2C-DD75CFCFF2F8}" srcOrd="0" destOrd="0" presId="urn:microsoft.com/office/officeart/2005/8/layout/orgChart1"/>
    <dgm:cxn modelId="{8ACFC370-5B6C-4206-A3D6-354D428301F9}" type="presParOf" srcId="{602FEB86-E8F9-4928-A3E1-35751F9EBF7B}" destId="{E9D36EFD-BB16-4D69-A8AD-FC36E8C92B6C}" srcOrd="1" destOrd="0" presId="urn:microsoft.com/office/officeart/2005/8/layout/orgChart1"/>
    <dgm:cxn modelId="{1DC58CF0-B60F-449F-BFE8-159C695DAF44}" type="presParOf" srcId="{FAA7B7B6-41B5-4F3B-A2E6-BC01E702F1EF}" destId="{246F07CB-4E87-4AD8-9FF5-F90AEFFBA2CC}" srcOrd="1" destOrd="0" presId="urn:microsoft.com/office/officeart/2005/8/layout/orgChart1"/>
    <dgm:cxn modelId="{18391F23-A421-4A13-83CA-56D574D12EAB}" type="presParOf" srcId="{FAA7B7B6-41B5-4F3B-A2E6-BC01E702F1EF}" destId="{502F2879-4881-441B-88F7-EAF80188094F}" srcOrd="2" destOrd="0" presId="urn:microsoft.com/office/officeart/2005/8/layout/orgChart1"/>
    <dgm:cxn modelId="{8F170153-76E2-4A5B-A757-0F3FDE6F8042}" type="presParOf" srcId="{36D568E8-5300-4E52-8140-DD2EB73615EC}" destId="{8B39F8B4-CC0B-4633-9BA7-F663C9596B1B}" srcOrd="4" destOrd="0" presId="urn:microsoft.com/office/officeart/2005/8/layout/orgChart1"/>
    <dgm:cxn modelId="{3DDEC2E2-FAE3-4A0C-83A5-93009DB0643F}" type="presParOf" srcId="{36D568E8-5300-4E52-8140-DD2EB73615EC}" destId="{BD5293F4-193E-44F7-ABCB-E1DB9F613F77}" srcOrd="5" destOrd="0" presId="urn:microsoft.com/office/officeart/2005/8/layout/orgChart1"/>
    <dgm:cxn modelId="{D33A6B73-93EC-4605-8868-CFBF19F5A324}" type="presParOf" srcId="{BD5293F4-193E-44F7-ABCB-E1DB9F613F77}" destId="{7E5D376D-9940-41FF-8856-C37A6C9AB14F}" srcOrd="0" destOrd="0" presId="urn:microsoft.com/office/officeart/2005/8/layout/orgChart1"/>
    <dgm:cxn modelId="{5D071F88-12E7-4A6E-B824-A81E2BAAE5CA}" type="presParOf" srcId="{7E5D376D-9940-41FF-8856-C37A6C9AB14F}" destId="{0E4C9B76-DB22-4C26-BC76-A3DF7AAC887D}" srcOrd="0" destOrd="0" presId="urn:microsoft.com/office/officeart/2005/8/layout/orgChart1"/>
    <dgm:cxn modelId="{62580F5F-3544-468C-9A31-D7874BC20D77}" type="presParOf" srcId="{7E5D376D-9940-41FF-8856-C37A6C9AB14F}" destId="{B4D9C68F-3BC7-4A11-BF67-8C95E1599445}" srcOrd="1" destOrd="0" presId="urn:microsoft.com/office/officeart/2005/8/layout/orgChart1"/>
    <dgm:cxn modelId="{7FD1AEE9-3B5E-49A6-9350-7CEA1D987C6E}" type="presParOf" srcId="{BD5293F4-193E-44F7-ABCB-E1DB9F613F77}" destId="{1FB6C683-BD49-4139-969D-8D6F10133C8F}" srcOrd="1" destOrd="0" presId="urn:microsoft.com/office/officeart/2005/8/layout/orgChart1"/>
    <dgm:cxn modelId="{25A228D2-5D0E-4C1A-8B06-A080D7B6EBF2}" type="presParOf" srcId="{BD5293F4-193E-44F7-ABCB-E1DB9F613F77}" destId="{E880E349-5B88-4622-A230-EF4B79850215}" srcOrd="2" destOrd="0" presId="urn:microsoft.com/office/officeart/2005/8/layout/orgChart1"/>
    <dgm:cxn modelId="{19E96A22-F9D1-4ED5-B444-C9660577BB53}" type="presParOf" srcId="{36D568E8-5300-4E52-8140-DD2EB73615EC}" destId="{BEB13B42-3D8E-4D90-B6D3-876D7337F6CA}" srcOrd="6" destOrd="0" presId="urn:microsoft.com/office/officeart/2005/8/layout/orgChart1"/>
    <dgm:cxn modelId="{A156ACDB-4E13-4FED-892C-82FC0E2D9BBA}" type="presParOf" srcId="{36D568E8-5300-4E52-8140-DD2EB73615EC}" destId="{DE721EEB-8F74-4D26-B02A-53FDB3A12D30}" srcOrd="7" destOrd="0" presId="urn:microsoft.com/office/officeart/2005/8/layout/orgChart1"/>
    <dgm:cxn modelId="{D7952174-B0EC-4190-ABC8-3775ED5C4CE0}" type="presParOf" srcId="{DE721EEB-8F74-4D26-B02A-53FDB3A12D30}" destId="{517FCF18-32F2-4228-8086-73891E96AB8D}" srcOrd="0" destOrd="0" presId="urn:microsoft.com/office/officeart/2005/8/layout/orgChart1"/>
    <dgm:cxn modelId="{908F8381-881A-4AE2-B79C-59E42908300C}" type="presParOf" srcId="{517FCF18-32F2-4228-8086-73891E96AB8D}" destId="{A1589496-B19B-4704-85D6-D13813C748AA}" srcOrd="0" destOrd="0" presId="urn:microsoft.com/office/officeart/2005/8/layout/orgChart1"/>
    <dgm:cxn modelId="{F1E7DC77-661D-4E46-B85F-FBA1E67BFE7A}" type="presParOf" srcId="{517FCF18-32F2-4228-8086-73891E96AB8D}" destId="{62757D36-3C82-4CA9-A74E-FA89FD8D5A94}" srcOrd="1" destOrd="0" presId="urn:microsoft.com/office/officeart/2005/8/layout/orgChart1"/>
    <dgm:cxn modelId="{DB5B3A32-2F35-4FAD-9D91-7BA5BF40A960}" type="presParOf" srcId="{DE721EEB-8F74-4D26-B02A-53FDB3A12D30}" destId="{F73D8F0D-2BCF-46E7-98DA-D0DBA1A445D3}" srcOrd="1" destOrd="0" presId="urn:microsoft.com/office/officeart/2005/8/layout/orgChart1"/>
    <dgm:cxn modelId="{7D4C68F5-3F19-4FE6-BD5D-5BD0B480E285}" type="presParOf" srcId="{DE721EEB-8F74-4D26-B02A-53FDB3A12D30}" destId="{5AED4360-8AB1-4ADF-80FA-9778AA2C9A0D}" srcOrd="2" destOrd="0" presId="urn:microsoft.com/office/officeart/2005/8/layout/orgChart1"/>
    <dgm:cxn modelId="{F2BE1EF6-AB5C-4668-BEB7-6DA2C517FA46}" type="presParOf" srcId="{D4AD84E9-E923-4A83-AFD8-7200B15B0BA4}" destId="{B8A6F020-C598-432B-805F-2736B5ABA60D}" srcOrd="2" destOrd="0" presId="urn:microsoft.com/office/officeart/2005/8/layout/orgChart1"/>
    <dgm:cxn modelId="{569B0122-0168-4AEE-BB9F-12C2BF0373AB}" type="presParOf" srcId="{B8A6F020-C598-432B-805F-2736B5ABA60D}" destId="{9B881411-B549-4A50-B2D2-A14A6E0963A4}" srcOrd="0" destOrd="0" presId="urn:microsoft.com/office/officeart/2005/8/layout/orgChart1"/>
    <dgm:cxn modelId="{0CD96111-79F3-4743-B35C-40FBC4275F07}" type="presParOf" srcId="{B8A6F020-C598-432B-805F-2736B5ABA60D}" destId="{44354CB5-D2D0-48AA-9F1F-0BF8B9F2CA50}" srcOrd="1" destOrd="0" presId="urn:microsoft.com/office/officeart/2005/8/layout/orgChart1"/>
    <dgm:cxn modelId="{950BE090-B2B5-4D5A-BAE4-B4DCF4E93CC1}" type="presParOf" srcId="{44354CB5-D2D0-48AA-9F1F-0BF8B9F2CA50}" destId="{A2070600-F1EB-4529-826F-6644672A3F74}" srcOrd="0" destOrd="0" presId="urn:microsoft.com/office/officeart/2005/8/layout/orgChart1"/>
    <dgm:cxn modelId="{37AEA4C4-2E92-4C0F-9636-FE6D5AAE555F}" type="presParOf" srcId="{A2070600-F1EB-4529-826F-6644672A3F74}" destId="{B081C7F9-19D0-40D9-961C-BF4AF9D2B010}" srcOrd="0" destOrd="0" presId="urn:microsoft.com/office/officeart/2005/8/layout/orgChart1"/>
    <dgm:cxn modelId="{1C3618EF-0447-4C85-A15D-9C0C37F76A10}" type="presParOf" srcId="{A2070600-F1EB-4529-826F-6644672A3F74}" destId="{DCE0CD68-047A-4BA8-9774-D8328E9165E7}" srcOrd="1" destOrd="0" presId="urn:microsoft.com/office/officeart/2005/8/layout/orgChart1"/>
    <dgm:cxn modelId="{A9E200CE-A802-483E-80D7-B6D91EAC7138}" type="presParOf" srcId="{44354CB5-D2D0-48AA-9F1F-0BF8B9F2CA50}" destId="{28BCDEAF-552F-43F9-BCFC-815D94BC34FF}" srcOrd="1" destOrd="0" presId="urn:microsoft.com/office/officeart/2005/8/layout/orgChart1"/>
    <dgm:cxn modelId="{7B5C2636-1174-43E2-BDB1-AA695F32D19B}" type="presParOf" srcId="{44354CB5-D2D0-48AA-9F1F-0BF8B9F2CA50}" destId="{759906A3-F5E0-4EB7-990B-D82331BAD30D}" srcOrd="2" destOrd="0" presId="urn:microsoft.com/office/officeart/2005/8/layout/orgChart1"/>
    <dgm:cxn modelId="{DCED22C5-D563-4673-AD80-2FBAFBCDE778}" type="presParOf" srcId="{B8A6F020-C598-432B-805F-2736B5ABA60D}" destId="{C5AD5F62-0733-435F-B3AC-D8DA495B36CE}" srcOrd="2" destOrd="0" presId="urn:microsoft.com/office/officeart/2005/8/layout/orgChart1"/>
    <dgm:cxn modelId="{BD316BB1-B79C-47A6-B637-61E8C7F42346}" type="presParOf" srcId="{B8A6F020-C598-432B-805F-2736B5ABA60D}" destId="{E4418364-C31B-406A-8FD5-E1EA57393A14}" srcOrd="3" destOrd="0" presId="urn:microsoft.com/office/officeart/2005/8/layout/orgChart1"/>
    <dgm:cxn modelId="{4519F11E-AD7C-42D7-BCFC-103C9E566D1B}" type="presParOf" srcId="{E4418364-C31B-406A-8FD5-E1EA57393A14}" destId="{E9FB871E-F510-45BF-931D-C0B06A261388}" srcOrd="0" destOrd="0" presId="urn:microsoft.com/office/officeart/2005/8/layout/orgChart1"/>
    <dgm:cxn modelId="{C8296865-F105-4C10-875F-B96E9FCBB630}" type="presParOf" srcId="{E9FB871E-F510-45BF-931D-C0B06A261388}" destId="{68D350FD-2AED-4E05-A468-75F67793D783}" srcOrd="0" destOrd="0" presId="urn:microsoft.com/office/officeart/2005/8/layout/orgChart1"/>
    <dgm:cxn modelId="{9D89A50B-A045-42AA-AAF4-1B8D14BA96F7}" type="presParOf" srcId="{E9FB871E-F510-45BF-931D-C0B06A261388}" destId="{CFBCFEE1-A6CF-4DAE-A591-561B86112FFD}" srcOrd="1" destOrd="0" presId="urn:microsoft.com/office/officeart/2005/8/layout/orgChart1"/>
    <dgm:cxn modelId="{1561A682-12B8-4A51-95A4-76AC8714A916}" type="presParOf" srcId="{E4418364-C31B-406A-8FD5-E1EA57393A14}" destId="{4434C0C5-E265-49FF-B523-827775365E9E}" srcOrd="1" destOrd="0" presId="urn:microsoft.com/office/officeart/2005/8/layout/orgChart1"/>
    <dgm:cxn modelId="{76876CE0-67A6-41FE-BFB5-C4FE733E402F}" type="presParOf" srcId="{E4418364-C31B-406A-8FD5-E1EA57393A14}" destId="{6BE77CF6-BA78-4E11-A4E4-E1264938FA1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522C66-464A-43FD-888D-B25CE5085AC2}" type="doc">
      <dgm:prSet loTypeId="urn:microsoft.com/office/officeart/2005/8/layout/process4" loCatId="list" qsTypeId="urn:microsoft.com/office/officeart/2005/8/quickstyle/simple1" qsCatId="simple" csTypeId="urn:microsoft.com/office/officeart/2005/8/colors/accent6_2" csCatId="accent6" phldr="1"/>
      <dgm:spPr/>
      <dgm:t>
        <a:bodyPr/>
        <a:lstStyle/>
        <a:p>
          <a:endParaRPr lang="es-ES"/>
        </a:p>
      </dgm:t>
    </dgm:pt>
    <dgm:pt modelId="{83AA6681-422D-49C9-B9FE-0F7D4686D56F}">
      <dgm:prSet phldrT="[Texto]"/>
      <dgm:spPr/>
      <dgm:t>
        <a:bodyPr/>
        <a:lstStyle/>
        <a:p>
          <a:r>
            <a:rPr lang="es-ES" dirty="0"/>
            <a:t>Personajes </a:t>
          </a:r>
          <a:r>
            <a:rPr lang="es-CO" b="0" i="0" dirty="0"/>
            <a:t>vividores, farsantes y engañadores, personajes sin escrúpulos ni vergüenza</a:t>
          </a:r>
          <a:r>
            <a:rPr lang="es-ES" dirty="0"/>
            <a:t> </a:t>
          </a:r>
        </a:p>
      </dgm:t>
    </dgm:pt>
    <dgm:pt modelId="{194CF629-8513-4700-8FB4-F686E7FD9402}" type="parTrans" cxnId="{B599C5D9-2771-409D-897B-4823F3324B18}">
      <dgm:prSet/>
      <dgm:spPr/>
      <dgm:t>
        <a:bodyPr/>
        <a:lstStyle/>
        <a:p>
          <a:endParaRPr lang="es-ES"/>
        </a:p>
      </dgm:t>
    </dgm:pt>
    <dgm:pt modelId="{1A5FF245-9453-4408-9A77-8EFB70679EF2}" type="sibTrans" cxnId="{B599C5D9-2771-409D-897B-4823F3324B18}">
      <dgm:prSet/>
      <dgm:spPr/>
      <dgm:t>
        <a:bodyPr/>
        <a:lstStyle/>
        <a:p>
          <a:endParaRPr lang="es-ES"/>
        </a:p>
      </dgm:t>
    </dgm:pt>
    <dgm:pt modelId="{B9806978-1530-4393-9A73-5CE092E88E64}">
      <dgm:prSet phldrT="[Texto]"/>
      <dgm:spPr/>
      <dgm:t>
        <a:bodyPr/>
        <a:lstStyle/>
        <a:p>
          <a:r>
            <a:rPr lang="es-CO" b="1" i="0" u="none" dirty="0"/>
            <a:t>El hidalgo</a:t>
          </a:r>
          <a:endParaRPr lang="es-ES" dirty="0"/>
        </a:p>
      </dgm:t>
    </dgm:pt>
    <dgm:pt modelId="{6A3CA3D6-3B17-4A82-9C81-58BADC759AED}" type="parTrans" cxnId="{D69F9C0F-C7CC-4092-AE3B-F06021394AAC}">
      <dgm:prSet/>
      <dgm:spPr/>
      <dgm:t>
        <a:bodyPr/>
        <a:lstStyle/>
        <a:p>
          <a:endParaRPr lang="es-ES"/>
        </a:p>
      </dgm:t>
    </dgm:pt>
    <dgm:pt modelId="{A34B8293-2767-4462-9E04-C8B330C3B9CC}" type="sibTrans" cxnId="{D69F9C0F-C7CC-4092-AE3B-F06021394AAC}">
      <dgm:prSet/>
      <dgm:spPr/>
      <dgm:t>
        <a:bodyPr/>
        <a:lstStyle/>
        <a:p>
          <a:endParaRPr lang="es-ES"/>
        </a:p>
      </dgm:t>
    </dgm:pt>
    <dgm:pt modelId="{4B5AC183-680B-4F71-AB5C-1D5EAAC7CD9D}">
      <dgm:prSet phldrT="[Texto]"/>
      <dgm:spPr/>
      <dgm:t>
        <a:bodyPr/>
        <a:lstStyle/>
        <a:p>
          <a:r>
            <a:rPr lang="es-ES" b="1" dirty="0"/>
            <a:t>El clérigo</a:t>
          </a:r>
        </a:p>
      </dgm:t>
    </dgm:pt>
    <dgm:pt modelId="{442B99CC-8817-4DB3-BA61-3EABE5E61B50}" type="parTrans" cxnId="{BA337177-AB15-452A-9D87-516D3CEBE6B6}">
      <dgm:prSet/>
      <dgm:spPr/>
      <dgm:t>
        <a:bodyPr/>
        <a:lstStyle/>
        <a:p>
          <a:endParaRPr lang="es-ES"/>
        </a:p>
      </dgm:t>
    </dgm:pt>
    <dgm:pt modelId="{23CA6894-9DA4-4B91-88DF-B3BC92248BD9}" type="sibTrans" cxnId="{BA337177-AB15-452A-9D87-516D3CEBE6B6}">
      <dgm:prSet/>
      <dgm:spPr/>
      <dgm:t>
        <a:bodyPr/>
        <a:lstStyle/>
        <a:p>
          <a:endParaRPr lang="es-ES"/>
        </a:p>
      </dgm:t>
    </dgm:pt>
    <dgm:pt modelId="{64E11E87-E9C3-4756-B4E9-5ADE043F533A}">
      <dgm:prSet phldrT="[Texto]"/>
      <dgm:spPr/>
      <dgm:t>
        <a:bodyPr/>
        <a:lstStyle/>
        <a:p>
          <a:r>
            <a:rPr lang="es-ES" dirty="0"/>
            <a:t>Personajes que reflejan una condición de vida marginal </a:t>
          </a:r>
        </a:p>
      </dgm:t>
    </dgm:pt>
    <dgm:pt modelId="{3B8ACCAC-1D4D-4411-BCC5-661FE42DE6F7}" type="parTrans" cxnId="{8CEEE5CA-4344-48AE-B0AF-969C63B19330}">
      <dgm:prSet/>
      <dgm:spPr/>
      <dgm:t>
        <a:bodyPr/>
        <a:lstStyle/>
        <a:p>
          <a:endParaRPr lang="es-ES"/>
        </a:p>
      </dgm:t>
    </dgm:pt>
    <dgm:pt modelId="{EE3A5791-06A4-43DA-9F4F-D50F7B155DEA}" type="sibTrans" cxnId="{8CEEE5CA-4344-48AE-B0AF-969C63B19330}">
      <dgm:prSet/>
      <dgm:spPr/>
      <dgm:t>
        <a:bodyPr/>
        <a:lstStyle/>
        <a:p>
          <a:endParaRPr lang="es-ES"/>
        </a:p>
      </dgm:t>
    </dgm:pt>
    <dgm:pt modelId="{84CA7518-EAEA-4190-A9A9-27A0FA28CA1B}">
      <dgm:prSet phldrT="[Texto]"/>
      <dgm:spPr/>
      <dgm:t>
        <a:bodyPr/>
        <a:lstStyle/>
        <a:p>
          <a:r>
            <a:rPr lang="es-ES" b="1" dirty="0"/>
            <a:t>Familiares</a:t>
          </a:r>
        </a:p>
      </dgm:t>
    </dgm:pt>
    <dgm:pt modelId="{7FE53BB0-7C4B-4E7C-A01D-C383CBDDBE1F}" type="parTrans" cxnId="{03112F5D-89EC-492A-B8D2-3BF4C7AE3D5F}">
      <dgm:prSet/>
      <dgm:spPr/>
      <dgm:t>
        <a:bodyPr/>
        <a:lstStyle/>
        <a:p>
          <a:endParaRPr lang="es-ES"/>
        </a:p>
      </dgm:t>
    </dgm:pt>
    <dgm:pt modelId="{36C495F5-92BC-4A31-99C6-6BF09774CA37}" type="sibTrans" cxnId="{03112F5D-89EC-492A-B8D2-3BF4C7AE3D5F}">
      <dgm:prSet/>
      <dgm:spPr/>
      <dgm:t>
        <a:bodyPr/>
        <a:lstStyle/>
        <a:p>
          <a:endParaRPr lang="es-ES"/>
        </a:p>
      </dgm:t>
    </dgm:pt>
    <dgm:pt modelId="{42141AF2-F2DF-4518-A85F-21531DB3A5BE}">
      <dgm:prSet phldrT="[Texto]"/>
      <dgm:spPr/>
      <dgm:t>
        <a:bodyPr/>
        <a:lstStyle/>
        <a:p>
          <a:r>
            <a:rPr lang="es-CO" b="1" i="0" u="none" dirty="0"/>
            <a:t>Las ninfas, alcahuetas y los rufianes</a:t>
          </a:r>
          <a:endParaRPr lang="es-ES" dirty="0"/>
        </a:p>
      </dgm:t>
    </dgm:pt>
    <dgm:pt modelId="{FD3B79A7-4BCF-4221-9F30-1E44A76D6302}" type="parTrans" cxnId="{8B53BD16-4539-4481-A50C-9DDF2FD7B54B}">
      <dgm:prSet/>
      <dgm:spPr/>
      <dgm:t>
        <a:bodyPr/>
        <a:lstStyle/>
        <a:p>
          <a:endParaRPr lang="es-ES"/>
        </a:p>
      </dgm:t>
    </dgm:pt>
    <dgm:pt modelId="{6F6B5978-0DC8-4EDD-877D-E66AC41F4CE0}" type="sibTrans" cxnId="{8B53BD16-4539-4481-A50C-9DDF2FD7B54B}">
      <dgm:prSet/>
      <dgm:spPr/>
      <dgm:t>
        <a:bodyPr/>
        <a:lstStyle/>
        <a:p>
          <a:endParaRPr lang="es-ES"/>
        </a:p>
      </dgm:t>
    </dgm:pt>
    <dgm:pt modelId="{8B527465-581C-448E-83AA-D9F4453BBB8B}">
      <dgm:prSet phldrT="[Texto]"/>
      <dgm:spPr/>
      <dgm:t>
        <a:bodyPr/>
        <a:lstStyle/>
        <a:p>
          <a:r>
            <a:rPr lang="es-ES" dirty="0"/>
            <a:t>Mujeres que reflejaban un estereotipo de la época e idealismos, representa el amor  </a:t>
          </a:r>
        </a:p>
      </dgm:t>
    </dgm:pt>
    <dgm:pt modelId="{D2BE08A1-E424-47C8-9241-297FD62062B2}" type="parTrans" cxnId="{FAE8F7A8-139D-443C-BEEF-12BB2A0CA1CE}">
      <dgm:prSet/>
      <dgm:spPr/>
      <dgm:t>
        <a:bodyPr/>
        <a:lstStyle/>
        <a:p>
          <a:endParaRPr lang="es-ES"/>
        </a:p>
      </dgm:t>
    </dgm:pt>
    <dgm:pt modelId="{4EEFF8F4-0E2B-4EA9-BFFF-2A790F4D0126}" type="sibTrans" cxnId="{FAE8F7A8-139D-443C-BEEF-12BB2A0CA1CE}">
      <dgm:prSet/>
      <dgm:spPr/>
      <dgm:t>
        <a:bodyPr/>
        <a:lstStyle/>
        <a:p>
          <a:endParaRPr lang="es-ES"/>
        </a:p>
      </dgm:t>
    </dgm:pt>
    <dgm:pt modelId="{67ACC8BB-5508-41E1-8727-A529A43F8960}">
      <dgm:prSet phldrT="[Texto]"/>
      <dgm:spPr/>
      <dgm:t>
        <a:bodyPr/>
        <a:lstStyle/>
        <a:p>
          <a:r>
            <a:rPr lang="es-CO" b="1" i="0" dirty="0"/>
            <a:t>Doña Ana</a:t>
          </a:r>
          <a:endParaRPr lang="es-ES" dirty="0"/>
        </a:p>
      </dgm:t>
    </dgm:pt>
    <dgm:pt modelId="{9DEF12B7-31FF-43C7-9F1F-114F3C720FC3}" type="parTrans" cxnId="{17E8B118-3037-4E2B-834A-0D733D3BBB4D}">
      <dgm:prSet/>
      <dgm:spPr/>
      <dgm:t>
        <a:bodyPr/>
        <a:lstStyle/>
        <a:p>
          <a:endParaRPr lang="es-ES"/>
        </a:p>
      </dgm:t>
    </dgm:pt>
    <dgm:pt modelId="{13D16514-D816-4A3F-BEFB-A5616BA2AB90}" type="sibTrans" cxnId="{17E8B118-3037-4E2B-834A-0D733D3BBB4D}">
      <dgm:prSet/>
      <dgm:spPr/>
      <dgm:t>
        <a:bodyPr/>
        <a:lstStyle/>
        <a:p>
          <a:endParaRPr lang="es-ES"/>
        </a:p>
      </dgm:t>
    </dgm:pt>
    <dgm:pt modelId="{0B374047-A729-4FED-A8A3-CDEDD59A79D7}">
      <dgm:prSet phldrT="[Texto]"/>
      <dgm:spPr/>
      <dgm:t>
        <a:bodyPr/>
        <a:lstStyle/>
        <a:p>
          <a:r>
            <a:rPr lang="es-CO" b="1" i="0" u="none" dirty="0" err="1"/>
            <a:t>Cipriana</a:t>
          </a:r>
          <a:endParaRPr lang="es-ES" dirty="0"/>
        </a:p>
      </dgm:t>
    </dgm:pt>
    <dgm:pt modelId="{733AA561-0F2B-43C7-A8CF-7148576C7989}" type="parTrans" cxnId="{32EA36D8-0ADC-4C04-BDAD-6A03D2E72438}">
      <dgm:prSet/>
      <dgm:spPr/>
      <dgm:t>
        <a:bodyPr/>
        <a:lstStyle/>
        <a:p>
          <a:endParaRPr lang="es-ES"/>
        </a:p>
      </dgm:t>
    </dgm:pt>
    <dgm:pt modelId="{E30A6834-AD49-48B4-A701-8ACE3DF96407}" type="sibTrans" cxnId="{32EA36D8-0ADC-4C04-BDAD-6A03D2E72438}">
      <dgm:prSet/>
      <dgm:spPr/>
      <dgm:t>
        <a:bodyPr/>
        <a:lstStyle/>
        <a:p>
          <a:endParaRPr lang="es-ES"/>
        </a:p>
      </dgm:t>
    </dgm:pt>
    <dgm:pt modelId="{951D4144-48D0-4E0C-832A-7526AC823C2E}" type="pres">
      <dgm:prSet presAssocID="{27522C66-464A-43FD-888D-B25CE5085AC2}" presName="Name0" presStyleCnt="0">
        <dgm:presLayoutVars>
          <dgm:dir/>
          <dgm:animLvl val="lvl"/>
          <dgm:resizeHandles val="exact"/>
        </dgm:presLayoutVars>
      </dgm:prSet>
      <dgm:spPr/>
    </dgm:pt>
    <dgm:pt modelId="{1DEACDA4-8BED-47CD-9A35-F210AE6E361F}" type="pres">
      <dgm:prSet presAssocID="{8B527465-581C-448E-83AA-D9F4453BBB8B}" presName="boxAndChildren" presStyleCnt="0"/>
      <dgm:spPr/>
    </dgm:pt>
    <dgm:pt modelId="{150D32E0-C557-47A8-BAA6-6A2EC62CF6AE}" type="pres">
      <dgm:prSet presAssocID="{8B527465-581C-448E-83AA-D9F4453BBB8B}" presName="parentTextBox" presStyleLbl="node1" presStyleIdx="0" presStyleCnt="3"/>
      <dgm:spPr/>
    </dgm:pt>
    <dgm:pt modelId="{0E00649F-65DC-48DC-946C-374B9BDE6E79}" type="pres">
      <dgm:prSet presAssocID="{8B527465-581C-448E-83AA-D9F4453BBB8B}" presName="entireBox" presStyleLbl="node1" presStyleIdx="0" presStyleCnt="3"/>
      <dgm:spPr/>
    </dgm:pt>
    <dgm:pt modelId="{97D31F5A-321B-48D7-8B84-6D08034F84C1}" type="pres">
      <dgm:prSet presAssocID="{8B527465-581C-448E-83AA-D9F4453BBB8B}" presName="descendantBox" presStyleCnt="0"/>
      <dgm:spPr/>
    </dgm:pt>
    <dgm:pt modelId="{9E9E6A5A-D55D-4B04-BEE9-CC87CD32FAB6}" type="pres">
      <dgm:prSet presAssocID="{67ACC8BB-5508-41E1-8727-A529A43F8960}" presName="childTextBox" presStyleLbl="fgAccFollowNode1" presStyleIdx="0" presStyleCnt="6">
        <dgm:presLayoutVars>
          <dgm:bulletEnabled val="1"/>
        </dgm:presLayoutVars>
      </dgm:prSet>
      <dgm:spPr/>
    </dgm:pt>
    <dgm:pt modelId="{90C2A741-9C95-4C1D-906B-045D599C02AD}" type="pres">
      <dgm:prSet presAssocID="{0B374047-A729-4FED-A8A3-CDEDD59A79D7}" presName="childTextBox" presStyleLbl="fgAccFollowNode1" presStyleIdx="1" presStyleCnt="6">
        <dgm:presLayoutVars>
          <dgm:bulletEnabled val="1"/>
        </dgm:presLayoutVars>
      </dgm:prSet>
      <dgm:spPr/>
    </dgm:pt>
    <dgm:pt modelId="{C9919F20-05C3-441A-B01B-1AA4F0DCF1B0}" type="pres">
      <dgm:prSet presAssocID="{EE3A5791-06A4-43DA-9F4F-D50F7B155DEA}" presName="sp" presStyleCnt="0"/>
      <dgm:spPr/>
    </dgm:pt>
    <dgm:pt modelId="{2F9E00BA-7628-458A-B0A2-32614AF45327}" type="pres">
      <dgm:prSet presAssocID="{64E11E87-E9C3-4756-B4E9-5ADE043F533A}" presName="arrowAndChildren" presStyleCnt="0"/>
      <dgm:spPr/>
    </dgm:pt>
    <dgm:pt modelId="{F67772A0-6E85-400D-93FF-429D0E62E1E0}" type="pres">
      <dgm:prSet presAssocID="{64E11E87-E9C3-4756-B4E9-5ADE043F533A}" presName="parentTextArrow" presStyleLbl="node1" presStyleIdx="0" presStyleCnt="3"/>
      <dgm:spPr/>
    </dgm:pt>
    <dgm:pt modelId="{0DCE34F4-0938-42EE-AC00-90AC52589C1C}" type="pres">
      <dgm:prSet presAssocID="{64E11E87-E9C3-4756-B4E9-5ADE043F533A}" presName="arrow" presStyleLbl="node1" presStyleIdx="1" presStyleCnt="3"/>
      <dgm:spPr/>
    </dgm:pt>
    <dgm:pt modelId="{4126B804-C109-44CB-B76B-6E6A6D601CA5}" type="pres">
      <dgm:prSet presAssocID="{64E11E87-E9C3-4756-B4E9-5ADE043F533A}" presName="descendantArrow" presStyleCnt="0"/>
      <dgm:spPr/>
    </dgm:pt>
    <dgm:pt modelId="{AE0B62D6-7920-4C94-8559-65B2A6A7CC92}" type="pres">
      <dgm:prSet presAssocID="{84CA7518-EAEA-4190-A9A9-27A0FA28CA1B}" presName="childTextArrow" presStyleLbl="fgAccFollowNode1" presStyleIdx="2" presStyleCnt="6">
        <dgm:presLayoutVars>
          <dgm:bulletEnabled val="1"/>
        </dgm:presLayoutVars>
      </dgm:prSet>
      <dgm:spPr/>
    </dgm:pt>
    <dgm:pt modelId="{63A8368A-86D8-4AA6-ABB8-5E976C29CA4A}" type="pres">
      <dgm:prSet presAssocID="{42141AF2-F2DF-4518-A85F-21531DB3A5BE}" presName="childTextArrow" presStyleLbl="fgAccFollowNode1" presStyleIdx="3" presStyleCnt="6">
        <dgm:presLayoutVars>
          <dgm:bulletEnabled val="1"/>
        </dgm:presLayoutVars>
      </dgm:prSet>
      <dgm:spPr/>
    </dgm:pt>
    <dgm:pt modelId="{DDD91F58-E1DA-4910-AFAA-0B38894503CA}" type="pres">
      <dgm:prSet presAssocID="{1A5FF245-9453-4408-9A77-8EFB70679EF2}" presName="sp" presStyleCnt="0"/>
      <dgm:spPr/>
    </dgm:pt>
    <dgm:pt modelId="{75CAFB15-E85F-46B4-A183-78485F7540EF}" type="pres">
      <dgm:prSet presAssocID="{83AA6681-422D-49C9-B9FE-0F7D4686D56F}" presName="arrowAndChildren" presStyleCnt="0"/>
      <dgm:spPr/>
    </dgm:pt>
    <dgm:pt modelId="{DC746A19-94E0-4652-857F-5D462EB35A7A}" type="pres">
      <dgm:prSet presAssocID="{83AA6681-422D-49C9-B9FE-0F7D4686D56F}" presName="parentTextArrow" presStyleLbl="node1" presStyleIdx="1" presStyleCnt="3"/>
      <dgm:spPr/>
    </dgm:pt>
    <dgm:pt modelId="{ECB863F3-1234-468B-B59D-0DB6FB90463D}" type="pres">
      <dgm:prSet presAssocID="{83AA6681-422D-49C9-B9FE-0F7D4686D56F}" presName="arrow" presStyleLbl="node1" presStyleIdx="2" presStyleCnt="3"/>
      <dgm:spPr/>
    </dgm:pt>
    <dgm:pt modelId="{FC04731C-4C36-4F08-BED2-8170A2721603}" type="pres">
      <dgm:prSet presAssocID="{83AA6681-422D-49C9-B9FE-0F7D4686D56F}" presName="descendantArrow" presStyleCnt="0"/>
      <dgm:spPr/>
    </dgm:pt>
    <dgm:pt modelId="{350190E8-0416-4B1F-A5CA-6FF23EC3AD89}" type="pres">
      <dgm:prSet presAssocID="{B9806978-1530-4393-9A73-5CE092E88E64}" presName="childTextArrow" presStyleLbl="fgAccFollowNode1" presStyleIdx="4" presStyleCnt="6">
        <dgm:presLayoutVars>
          <dgm:bulletEnabled val="1"/>
        </dgm:presLayoutVars>
      </dgm:prSet>
      <dgm:spPr/>
    </dgm:pt>
    <dgm:pt modelId="{237845CF-EA9F-443E-9242-104662E1979B}" type="pres">
      <dgm:prSet presAssocID="{4B5AC183-680B-4F71-AB5C-1D5EAAC7CD9D}" presName="childTextArrow" presStyleLbl="fgAccFollowNode1" presStyleIdx="5" presStyleCnt="6">
        <dgm:presLayoutVars>
          <dgm:bulletEnabled val="1"/>
        </dgm:presLayoutVars>
      </dgm:prSet>
      <dgm:spPr/>
    </dgm:pt>
  </dgm:ptLst>
  <dgm:cxnLst>
    <dgm:cxn modelId="{D69F9C0F-C7CC-4092-AE3B-F06021394AAC}" srcId="{83AA6681-422D-49C9-B9FE-0F7D4686D56F}" destId="{B9806978-1530-4393-9A73-5CE092E88E64}" srcOrd="0" destOrd="0" parTransId="{6A3CA3D6-3B17-4A82-9C81-58BADC759AED}" sibTransId="{A34B8293-2767-4462-9E04-C8B330C3B9CC}"/>
    <dgm:cxn modelId="{8B53BD16-4539-4481-A50C-9DDF2FD7B54B}" srcId="{64E11E87-E9C3-4756-B4E9-5ADE043F533A}" destId="{42141AF2-F2DF-4518-A85F-21531DB3A5BE}" srcOrd="1" destOrd="0" parTransId="{FD3B79A7-4BCF-4221-9F30-1E44A76D6302}" sibTransId="{6F6B5978-0DC8-4EDD-877D-E66AC41F4CE0}"/>
    <dgm:cxn modelId="{17E8B118-3037-4E2B-834A-0D733D3BBB4D}" srcId="{8B527465-581C-448E-83AA-D9F4453BBB8B}" destId="{67ACC8BB-5508-41E1-8727-A529A43F8960}" srcOrd="0" destOrd="0" parTransId="{9DEF12B7-31FF-43C7-9F1F-114F3C720FC3}" sibTransId="{13D16514-D816-4A3F-BEFB-A5616BA2AB90}"/>
    <dgm:cxn modelId="{E961061D-29E8-4A3C-8678-CB4737D79D45}" type="presOf" srcId="{67ACC8BB-5508-41E1-8727-A529A43F8960}" destId="{9E9E6A5A-D55D-4B04-BEE9-CC87CD32FAB6}" srcOrd="0" destOrd="0" presId="urn:microsoft.com/office/officeart/2005/8/layout/process4"/>
    <dgm:cxn modelId="{5D3F1F2B-4641-4897-84EA-073C7C32E216}" type="presOf" srcId="{64E11E87-E9C3-4756-B4E9-5ADE043F533A}" destId="{0DCE34F4-0938-42EE-AC00-90AC52589C1C}" srcOrd="1" destOrd="0" presId="urn:microsoft.com/office/officeart/2005/8/layout/process4"/>
    <dgm:cxn modelId="{AC176E38-197D-46F3-A08A-D730EF761E9E}" type="presOf" srcId="{27522C66-464A-43FD-888D-B25CE5085AC2}" destId="{951D4144-48D0-4E0C-832A-7526AC823C2E}" srcOrd="0" destOrd="0" presId="urn:microsoft.com/office/officeart/2005/8/layout/process4"/>
    <dgm:cxn modelId="{03112F5D-89EC-492A-B8D2-3BF4C7AE3D5F}" srcId="{64E11E87-E9C3-4756-B4E9-5ADE043F533A}" destId="{84CA7518-EAEA-4190-A9A9-27A0FA28CA1B}" srcOrd="0" destOrd="0" parTransId="{7FE53BB0-7C4B-4E7C-A01D-C383CBDDBE1F}" sibTransId="{36C495F5-92BC-4A31-99C6-6BF09774CA37}"/>
    <dgm:cxn modelId="{1319EC4E-486D-4CAB-BCCE-96BF27ED4723}" type="presOf" srcId="{83AA6681-422D-49C9-B9FE-0F7D4686D56F}" destId="{DC746A19-94E0-4652-857F-5D462EB35A7A}" srcOrd="0" destOrd="0" presId="urn:microsoft.com/office/officeart/2005/8/layout/process4"/>
    <dgm:cxn modelId="{DEAF0270-91B3-46D9-98AA-3F64CB8EF4DB}" type="presOf" srcId="{8B527465-581C-448E-83AA-D9F4453BBB8B}" destId="{0E00649F-65DC-48DC-946C-374B9BDE6E79}" srcOrd="1" destOrd="0" presId="urn:microsoft.com/office/officeart/2005/8/layout/process4"/>
    <dgm:cxn modelId="{BA337177-AB15-452A-9D87-516D3CEBE6B6}" srcId="{83AA6681-422D-49C9-B9FE-0F7D4686D56F}" destId="{4B5AC183-680B-4F71-AB5C-1D5EAAC7CD9D}" srcOrd="1" destOrd="0" parTransId="{442B99CC-8817-4DB3-BA61-3EABE5E61B50}" sibTransId="{23CA6894-9DA4-4B91-88DF-B3BC92248BD9}"/>
    <dgm:cxn modelId="{858AF27F-8E3E-4E57-A753-A57537127292}" type="presOf" srcId="{B9806978-1530-4393-9A73-5CE092E88E64}" destId="{350190E8-0416-4B1F-A5CA-6FF23EC3AD89}" srcOrd="0" destOrd="0" presId="urn:microsoft.com/office/officeart/2005/8/layout/process4"/>
    <dgm:cxn modelId="{4765B589-6FAD-475E-B17A-FDB371E0C285}" type="presOf" srcId="{84CA7518-EAEA-4190-A9A9-27A0FA28CA1B}" destId="{AE0B62D6-7920-4C94-8559-65B2A6A7CC92}" srcOrd="0" destOrd="0" presId="urn:microsoft.com/office/officeart/2005/8/layout/process4"/>
    <dgm:cxn modelId="{383B5C8B-5828-4E1D-8CB4-5A1F9A2707DE}" type="presOf" srcId="{4B5AC183-680B-4F71-AB5C-1D5EAAC7CD9D}" destId="{237845CF-EA9F-443E-9242-104662E1979B}" srcOrd="0" destOrd="0" presId="urn:microsoft.com/office/officeart/2005/8/layout/process4"/>
    <dgm:cxn modelId="{FAE8F7A8-139D-443C-BEEF-12BB2A0CA1CE}" srcId="{27522C66-464A-43FD-888D-B25CE5085AC2}" destId="{8B527465-581C-448E-83AA-D9F4453BBB8B}" srcOrd="2" destOrd="0" parTransId="{D2BE08A1-E424-47C8-9241-297FD62062B2}" sibTransId="{4EEFF8F4-0E2B-4EA9-BFFF-2A790F4D0126}"/>
    <dgm:cxn modelId="{8CEEE5CA-4344-48AE-B0AF-969C63B19330}" srcId="{27522C66-464A-43FD-888D-B25CE5085AC2}" destId="{64E11E87-E9C3-4756-B4E9-5ADE043F533A}" srcOrd="1" destOrd="0" parTransId="{3B8ACCAC-1D4D-4411-BCC5-661FE42DE6F7}" sibTransId="{EE3A5791-06A4-43DA-9F4F-D50F7B155DEA}"/>
    <dgm:cxn modelId="{5058AED6-EFDD-4FBF-9595-2AF731E596A5}" type="presOf" srcId="{64E11E87-E9C3-4756-B4E9-5ADE043F533A}" destId="{F67772A0-6E85-400D-93FF-429D0E62E1E0}" srcOrd="0" destOrd="0" presId="urn:microsoft.com/office/officeart/2005/8/layout/process4"/>
    <dgm:cxn modelId="{32EA36D8-0ADC-4C04-BDAD-6A03D2E72438}" srcId="{8B527465-581C-448E-83AA-D9F4453BBB8B}" destId="{0B374047-A729-4FED-A8A3-CDEDD59A79D7}" srcOrd="1" destOrd="0" parTransId="{733AA561-0F2B-43C7-A8CF-7148576C7989}" sibTransId="{E30A6834-AD49-48B4-A701-8ACE3DF96407}"/>
    <dgm:cxn modelId="{B599C5D9-2771-409D-897B-4823F3324B18}" srcId="{27522C66-464A-43FD-888D-B25CE5085AC2}" destId="{83AA6681-422D-49C9-B9FE-0F7D4686D56F}" srcOrd="0" destOrd="0" parTransId="{194CF629-8513-4700-8FB4-F686E7FD9402}" sibTransId="{1A5FF245-9453-4408-9A77-8EFB70679EF2}"/>
    <dgm:cxn modelId="{BACA4CE0-4D1E-4C94-B56D-5B55C685E376}" type="presOf" srcId="{42141AF2-F2DF-4518-A85F-21531DB3A5BE}" destId="{63A8368A-86D8-4AA6-ABB8-5E976C29CA4A}" srcOrd="0" destOrd="0" presId="urn:microsoft.com/office/officeart/2005/8/layout/process4"/>
    <dgm:cxn modelId="{F15E98F3-C958-4B68-8199-7D790FB01187}" type="presOf" srcId="{0B374047-A729-4FED-A8A3-CDEDD59A79D7}" destId="{90C2A741-9C95-4C1D-906B-045D599C02AD}" srcOrd="0" destOrd="0" presId="urn:microsoft.com/office/officeart/2005/8/layout/process4"/>
    <dgm:cxn modelId="{214A9AF6-B64C-4DC5-A98A-67EB93A63A8A}" type="presOf" srcId="{8B527465-581C-448E-83AA-D9F4453BBB8B}" destId="{150D32E0-C557-47A8-BAA6-6A2EC62CF6AE}" srcOrd="0" destOrd="0" presId="urn:microsoft.com/office/officeart/2005/8/layout/process4"/>
    <dgm:cxn modelId="{3C03A7F9-1C4B-421F-9F74-57AE7C259DEF}" type="presOf" srcId="{83AA6681-422D-49C9-B9FE-0F7D4686D56F}" destId="{ECB863F3-1234-468B-B59D-0DB6FB90463D}" srcOrd="1" destOrd="0" presId="urn:microsoft.com/office/officeart/2005/8/layout/process4"/>
    <dgm:cxn modelId="{E76EF2E4-5177-40F8-BF61-7BED82E1F75B}" type="presParOf" srcId="{951D4144-48D0-4E0C-832A-7526AC823C2E}" destId="{1DEACDA4-8BED-47CD-9A35-F210AE6E361F}" srcOrd="0" destOrd="0" presId="urn:microsoft.com/office/officeart/2005/8/layout/process4"/>
    <dgm:cxn modelId="{EFA451D7-AB0C-4F4C-9C3B-437AD07CE027}" type="presParOf" srcId="{1DEACDA4-8BED-47CD-9A35-F210AE6E361F}" destId="{150D32E0-C557-47A8-BAA6-6A2EC62CF6AE}" srcOrd="0" destOrd="0" presId="urn:microsoft.com/office/officeart/2005/8/layout/process4"/>
    <dgm:cxn modelId="{BE7F9A75-7760-459A-8B0A-3946C04D9422}" type="presParOf" srcId="{1DEACDA4-8BED-47CD-9A35-F210AE6E361F}" destId="{0E00649F-65DC-48DC-946C-374B9BDE6E79}" srcOrd="1" destOrd="0" presId="urn:microsoft.com/office/officeart/2005/8/layout/process4"/>
    <dgm:cxn modelId="{AE9FD261-FC5F-4829-8543-27455DE6580F}" type="presParOf" srcId="{1DEACDA4-8BED-47CD-9A35-F210AE6E361F}" destId="{97D31F5A-321B-48D7-8B84-6D08034F84C1}" srcOrd="2" destOrd="0" presId="urn:microsoft.com/office/officeart/2005/8/layout/process4"/>
    <dgm:cxn modelId="{74B1C47F-93FF-4482-9715-0AAD7CF9DC61}" type="presParOf" srcId="{97D31F5A-321B-48D7-8B84-6D08034F84C1}" destId="{9E9E6A5A-D55D-4B04-BEE9-CC87CD32FAB6}" srcOrd="0" destOrd="0" presId="urn:microsoft.com/office/officeart/2005/8/layout/process4"/>
    <dgm:cxn modelId="{55867622-FAF3-4995-AF4A-4CC7F486B04E}" type="presParOf" srcId="{97D31F5A-321B-48D7-8B84-6D08034F84C1}" destId="{90C2A741-9C95-4C1D-906B-045D599C02AD}" srcOrd="1" destOrd="0" presId="urn:microsoft.com/office/officeart/2005/8/layout/process4"/>
    <dgm:cxn modelId="{FA36E61D-6223-4A23-9058-EE28336A2495}" type="presParOf" srcId="{951D4144-48D0-4E0C-832A-7526AC823C2E}" destId="{C9919F20-05C3-441A-B01B-1AA4F0DCF1B0}" srcOrd="1" destOrd="0" presId="urn:microsoft.com/office/officeart/2005/8/layout/process4"/>
    <dgm:cxn modelId="{629A7E88-A06D-477D-AD3A-EBFA5680D878}" type="presParOf" srcId="{951D4144-48D0-4E0C-832A-7526AC823C2E}" destId="{2F9E00BA-7628-458A-B0A2-32614AF45327}" srcOrd="2" destOrd="0" presId="urn:microsoft.com/office/officeart/2005/8/layout/process4"/>
    <dgm:cxn modelId="{8040FC97-F177-49F9-A0AF-5A3DD78AB365}" type="presParOf" srcId="{2F9E00BA-7628-458A-B0A2-32614AF45327}" destId="{F67772A0-6E85-400D-93FF-429D0E62E1E0}" srcOrd="0" destOrd="0" presId="urn:microsoft.com/office/officeart/2005/8/layout/process4"/>
    <dgm:cxn modelId="{0755FB03-11E1-4880-9919-9311B1D90D06}" type="presParOf" srcId="{2F9E00BA-7628-458A-B0A2-32614AF45327}" destId="{0DCE34F4-0938-42EE-AC00-90AC52589C1C}" srcOrd="1" destOrd="0" presId="urn:microsoft.com/office/officeart/2005/8/layout/process4"/>
    <dgm:cxn modelId="{8BB4D13D-7AF9-4641-9BF5-0F75EF487E3D}" type="presParOf" srcId="{2F9E00BA-7628-458A-B0A2-32614AF45327}" destId="{4126B804-C109-44CB-B76B-6E6A6D601CA5}" srcOrd="2" destOrd="0" presId="urn:microsoft.com/office/officeart/2005/8/layout/process4"/>
    <dgm:cxn modelId="{54951228-BDD6-41FA-AFB3-FC6B8A6D7304}" type="presParOf" srcId="{4126B804-C109-44CB-B76B-6E6A6D601CA5}" destId="{AE0B62D6-7920-4C94-8559-65B2A6A7CC92}" srcOrd="0" destOrd="0" presId="urn:microsoft.com/office/officeart/2005/8/layout/process4"/>
    <dgm:cxn modelId="{02E2DE81-7817-4C48-8620-CD1DFB6DA928}" type="presParOf" srcId="{4126B804-C109-44CB-B76B-6E6A6D601CA5}" destId="{63A8368A-86D8-4AA6-ABB8-5E976C29CA4A}" srcOrd="1" destOrd="0" presId="urn:microsoft.com/office/officeart/2005/8/layout/process4"/>
    <dgm:cxn modelId="{2B00D024-900F-46AE-AFC2-028A9BD64373}" type="presParOf" srcId="{951D4144-48D0-4E0C-832A-7526AC823C2E}" destId="{DDD91F58-E1DA-4910-AFAA-0B38894503CA}" srcOrd="3" destOrd="0" presId="urn:microsoft.com/office/officeart/2005/8/layout/process4"/>
    <dgm:cxn modelId="{C5FEF975-E4FC-4691-B354-85BD81ABA761}" type="presParOf" srcId="{951D4144-48D0-4E0C-832A-7526AC823C2E}" destId="{75CAFB15-E85F-46B4-A183-78485F7540EF}" srcOrd="4" destOrd="0" presId="urn:microsoft.com/office/officeart/2005/8/layout/process4"/>
    <dgm:cxn modelId="{8A3859BF-ED97-4C14-9929-62CD18394F95}" type="presParOf" srcId="{75CAFB15-E85F-46B4-A183-78485F7540EF}" destId="{DC746A19-94E0-4652-857F-5D462EB35A7A}" srcOrd="0" destOrd="0" presId="urn:microsoft.com/office/officeart/2005/8/layout/process4"/>
    <dgm:cxn modelId="{A322527D-A12F-4C01-8810-97ED1ED643A7}" type="presParOf" srcId="{75CAFB15-E85F-46B4-A183-78485F7540EF}" destId="{ECB863F3-1234-468B-B59D-0DB6FB90463D}" srcOrd="1" destOrd="0" presId="urn:microsoft.com/office/officeart/2005/8/layout/process4"/>
    <dgm:cxn modelId="{16E0E11A-EC9A-4312-BC04-057E56447FD0}" type="presParOf" srcId="{75CAFB15-E85F-46B4-A183-78485F7540EF}" destId="{FC04731C-4C36-4F08-BED2-8170A2721603}" srcOrd="2" destOrd="0" presId="urn:microsoft.com/office/officeart/2005/8/layout/process4"/>
    <dgm:cxn modelId="{48477833-1E13-4999-A118-E34148F3CAEC}" type="presParOf" srcId="{FC04731C-4C36-4F08-BED2-8170A2721603}" destId="{350190E8-0416-4B1F-A5CA-6FF23EC3AD89}" srcOrd="0" destOrd="0" presId="urn:microsoft.com/office/officeart/2005/8/layout/process4"/>
    <dgm:cxn modelId="{B96113A1-04A5-45C6-83F0-EAA164C6EF01}" type="presParOf" srcId="{FC04731C-4C36-4F08-BED2-8170A2721603}" destId="{237845CF-EA9F-443E-9242-104662E1979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BB4643-4185-43A2-B09E-29D14FABA0F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CO"/>
        </a:p>
      </dgm:t>
    </dgm:pt>
    <dgm:pt modelId="{81B16C93-F6A7-4954-82E6-DF033E58CF03}">
      <dgm:prSet phldrT="[Texto]" custT="1"/>
      <dgm:spPr/>
      <dgm:t>
        <a:bodyPr/>
        <a:lstStyle/>
        <a:p>
          <a:pPr algn="just"/>
          <a:r>
            <a:rPr lang="es-CO" sz="1250" b="1" dirty="0"/>
            <a:t>Lazarillo de Tormes: </a:t>
          </a:r>
          <a:r>
            <a:rPr lang="es-CO" sz="1250" dirty="0"/>
            <a:t>Protagonista de la novela, apodado por su lugar de nacimiento, es un  joven de clase baja que lucha para sobrevivir con astucia  y con toda clase de engaños a sus amos. De aspecto andrajoso por las inclemencias por las que pasa constantemente.</a:t>
          </a:r>
        </a:p>
      </dgm:t>
    </dgm:pt>
    <dgm:pt modelId="{6310C42B-68CD-442D-AEC5-4492C10BABE2}" type="parTrans" cxnId="{004159E0-0C8F-4F71-8FAF-7EA9451183FC}">
      <dgm:prSet/>
      <dgm:spPr/>
      <dgm:t>
        <a:bodyPr/>
        <a:lstStyle/>
        <a:p>
          <a:endParaRPr lang="es-CO"/>
        </a:p>
      </dgm:t>
    </dgm:pt>
    <dgm:pt modelId="{7DA02A76-C737-477E-9817-D598F5B675DD}" type="sibTrans" cxnId="{004159E0-0C8F-4F71-8FAF-7EA9451183FC}">
      <dgm:prSet/>
      <dgm:spPr/>
      <dgm:t>
        <a:bodyPr/>
        <a:lstStyle/>
        <a:p>
          <a:endParaRPr lang="es-CO"/>
        </a:p>
      </dgm:t>
    </dgm:pt>
    <dgm:pt modelId="{6CDCB192-6D89-474C-89A8-E16A8C58F5A7}">
      <dgm:prSet phldrT="[Texto]" custT="1"/>
      <dgm:spPr/>
      <dgm:t>
        <a:bodyPr/>
        <a:lstStyle/>
        <a:p>
          <a:pPr algn="just"/>
          <a:r>
            <a:rPr lang="es-CO" sz="1600" b="1" dirty="0"/>
            <a:t>Tomé </a:t>
          </a:r>
          <a:r>
            <a:rPr lang="es-CO" sz="1600" b="1" dirty="0" err="1"/>
            <a:t>Gonzalez</a:t>
          </a:r>
          <a:r>
            <a:rPr lang="es-CO" sz="1600" b="1" dirty="0"/>
            <a:t>: </a:t>
          </a:r>
          <a:r>
            <a:rPr lang="es-CO" sz="1600" dirty="0"/>
            <a:t> padre del lazarillo, es condenado por robo y muere posteriormente en una batalla. </a:t>
          </a:r>
        </a:p>
      </dgm:t>
    </dgm:pt>
    <dgm:pt modelId="{9DCE5562-F72C-4669-B445-5A4015BF7009}" type="parTrans" cxnId="{8B776883-6350-4D81-9441-E4E5C65341BC}">
      <dgm:prSet/>
      <dgm:spPr/>
      <dgm:t>
        <a:bodyPr/>
        <a:lstStyle/>
        <a:p>
          <a:endParaRPr lang="es-CO"/>
        </a:p>
      </dgm:t>
    </dgm:pt>
    <dgm:pt modelId="{AFB13C33-1D3D-4F5F-8FB4-CB96FF2BD334}" type="sibTrans" cxnId="{8B776883-6350-4D81-9441-E4E5C65341BC}">
      <dgm:prSet/>
      <dgm:spPr/>
      <dgm:t>
        <a:bodyPr/>
        <a:lstStyle/>
        <a:p>
          <a:endParaRPr lang="es-CO"/>
        </a:p>
      </dgm:t>
    </dgm:pt>
    <dgm:pt modelId="{073BEE2C-1959-4FD1-A85A-C155F5D0A22C}">
      <dgm:prSet phldrT="[Texto]" custT="1"/>
      <dgm:spPr/>
      <dgm:t>
        <a:bodyPr/>
        <a:lstStyle/>
        <a:p>
          <a:pPr algn="just"/>
          <a:r>
            <a:rPr lang="es-CO" sz="1600" b="1" dirty="0" err="1"/>
            <a:t>Antona</a:t>
          </a:r>
          <a:r>
            <a:rPr lang="es-CO" sz="1600" b="1" dirty="0"/>
            <a:t> Pérez: </a:t>
          </a:r>
          <a:r>
            <a:rPr lang="es-CO" sz="1600" b="0" dirty="0"/>
            <a:t>Madre del Lazarillo, quien lo entrega a muy cota edad un ciego para que sea su amo.</a:t>
          </a:r>
          <a:r>
            <a:rPr lang="es-CO" sz="1600" b="1" dirty="0"/>
            <a:t> </a:t>
          </a:r>
        </a:p>
      </dgm:t>
    </dgm:pt>
    <dgm:pt modelId="{1963C3E9-26EF-475C-A7A1-4426E8994AD0}" type="parTrans" cxnId="{455EE215-AF35-4070-956D-DD520CDC4A22}">
      <dgm:prSet/>
      <dgm:spPr/>
      <dgm:t>
        <a:bodyPr/>
        <a:lstStyle/>
        <a:p>
          <a:endParaRPr lang="es-CO"/>
        </a:p>
      </dgm:t>
    </dgm:pt>
    <dgm:pt modelId="{22CBEA43-2737-4BAE-8B1D-F870A356D1E2}" type="sibTrans" cxnId="{455EE215-AF35-4070-956D-DD520CDC4A22}">
      <dgm:prSet/>
      <dgm:spPr/>
      <dgm:t>
        <a:bodyPr/>
        <a:lstStyle/>
        <a:p>
          <a:endParaRPr lang="es-CO"/>
        </a:p>
      </dgm:t>
    </dgm:pt>
    <dgm:pt modelId="{34B93B7C-60D1-4779-89FB-4AB5AB78F5A8}">
      <dgm:prSet phldrT="[Texto]" custT="1"/>
      <dgm:spPr/>
      <dgm:t>
        <a:bodyPr/>
        <a:lstStyle/>
        <a:p>
          <a:pPr algn="just"/>
          <a:endParaRPr lang="es-CO" sz="900" b="0" dirty="0"/>
        </a:p>
        <a:p>
          <a:pPr algn="just"/>
          <a:r>
            <a:rPr lang="es-CO" sz="1400" b="1" dirty="0"/>
            <a:t>El fraile de la merced: </a:t>
          </a:r>
          <a:r>
            <a:rPr lang="es-CO" sz="1400" b="0" dirty="0"/>
            <a:t>Cuarto amo de </a:t>
          </a:r>
          <a:r>
            <a:rPr lang="es-CO" sz="1400" b="0" dirty="0" err="1"/>
            <a:t>lazaro</a:t>
          </a:r>
          <a:r>
            <a:rPr lang="es-CO" sz="1400" b="0" dirty="0"/>
            <a:t> que se interesa más que todo por las mujeres.</a:t>
          </a:r>
        </a:p>
        <a:p>
          <a:pPr algn="just"/>
          <a:r>
            <a:rPr lang="es-CO" sz="1400" b="1" dirty="0"/>
            <a:t>El </a:t>
          </a:r>
          <a:r>
            <a:rPr lang="es-CO" sz="1400" b="1" dirty="0" err="1"/>
            <a:t>Buldero</a:t>
          </a:r>
          <a:r>
            <a:rPr lang="es-CO" sz="1400" b="1" dirty="0"/>
            <a:t>: </a:t>
          </a:r>
          <a:r>
            <a:rPr lang="es-CO" sz="1400" b="0" dirty="0"/>
            <a:t>Vendedor corrupto de bulas, representa falsa religiosidad.</a:t>
          </a:r>
        </a:p>
        <a:p>
          <a:pPr algn="just"/>
          <a:endParaRPr lang="es-CO" sz="1200" b="1" dirty="0"/>
        </a:p>
      </dgm:t>
    </dgm:pt>
    <dgm:pt modelId="{6E105A2B-D766-4E66-9E35-5E54BAA5E4C6}" type="parTrans" cxnId="{676AF09E-D0E9-4CA7-92B8-5C014CF2EFC7}">
      <dgm:prSet/>
      <dgm:spPr/>
      <dgm:t>
        <a:bodyPr/>
        <a:lstStyle/>
        <a:p>
          <a:endParaRPr lang="es-CO"/>
        </a:p>
      </dgm:t>
    </dgm:pt>
    <dgm:pt modelId="{7D802D93-AF4A-4993-B117-7719EA658719}" type="sibTrans" cxnId="{676AF09E-D0E9-4CA7-92B8-5C014CF2EFC7}">
      <dgm:prSet/>
      <dgm:spPr/>
      <dgm:t>
        <a:bodyPr/>
        <a:lstStyle/>
        <a:p>
          <a:endParaRPr lang="es-CO"/>
        </a:p>
      </dgm:t>
    </dgm:pt>
    <dgm:pt modelId="{477DC3B0-A8FE-4C3A-8EDA-E0E892F6AA04}">
      <dgm:prSet phldrT="[Texto]" custT="1"/>
      <dgm:spPr/>
      <dgm:t>
        <a:bodyPr/>
        <a:lstStyle/>
        <a:p>
          <a:pPr algn="just"/>
          <a:r>
            <a:rPr lang="es-CO" sz="1400" b="1" dirty="0"/>
            <a:t>El clérigo: </a:t>
          </a:r>
          <a:r>
            <a:rPr lang="es-CO" sz="1400" b="0" dirty="0"/>
            <a:t>Segundo amo de </a:t>
          </a:r>
          <a:r>
            <a:rPr lang="es-CO" sz="1400" b="0" dirty="0" err="1"/>
            <a:t>Lazaro</a:t>
          </a:r>
          <a:r>
            <a:rPr lang="es-CO" sz="1400" b="0" dirty="0"/>
            <a:t>, personaje </a:t>
          </a:r>
          <a:r>
            <a:rPr lang="es-CO" sz="1400" b="0" dirty="0" err="1"/>
            <a:t>ávaro</a:t>
          </a:r>
          <a:r>
            <a:rPr lang="es-CO" sz="1400" b="0" dirty="0"/>
            <a:t> y egoísta que representa la corrupción</a:t>
          </a:r>
        </a:p>
        <a:p>
          <a:pPr algn="just"/>
          <a:r>
            <a:rPr lang="es-CO" sz="1400" b="1" dirty="0"/>
            <a:t>El escudero: </a:t>
          </a:r>
          <a:r>
            <a:rPr lang="es-CO" sz="1400" b="0" dirty="0"/>
            <a:t>tercer amo de </a:t>
          </a:r>
          <a:r>
            <a:rPr lang="es-CO" sz="1400" b="0" dirty="0" err="1"/>
            <a:t>lazaro</a:t>
          </a:r>
          <a:r>
            <a:rPr lang="es-CO" sz="1400" b="0" dirty="0"/>
            <a:t> que aparenta ser de clase social alta pero era todo o contrario.</a:t>
          </a:r>
          <a:endParaRPr lang="es-CO" sz="1400" b="1" dirty="0"/>
        </a:p>
      </dgm:t>
    </dgm:pt>
    <dgm:pt modelId="{D1F0EA57-DE41-4857-BDDA-5ED86AB33A74}" type="parTrans" cxnId="{FDDE763A-C1D5-4141-8E93-F6E0D9799C94}">
      <dgm:prSet/>
      <dgm:spPr/>
      <dgm:t>
        <a:bodyPr/>
        <a:lstStyle/>
        <a:p>
          <a:endParaRPr lang="es-CO"/>
        </a:p>
      </dgm:t>
    </dgm:pt>
    <dgm:pt modelId="{3A0FB27E-FC30-41C2-850E-76B72E95DD53}" type="sibTrans" cxnId="{FDDE763A-C1D5-4141-8E93-F6E0D9799C94}">
      <dgm:prSet/>
      <dgm:spPr/>
      <dgm:t>
        <a:bodyPr/>
        <a:lstStyle/>
        <a:p>
          <a:endParaRPr lang="es-CO"/>
        </a:p>
      </dgm:t>
    </dgm:pt>
    <dgm:pt modelId="{BD37213C-58D6-4CA0-BB0A-ED98831174DE}">
      <dgm:prSet phldrT="[Texto]" custT="1"/>
      <dgm:spPr/>
      <dgm:t>
        <a:bodyPr/>
        <a:lstStyle/>
        <a:p>
          <a:pPr algn="just"/>
          <a:r>
            <a:rPr lang="es-CO" sz="1600" b="1" dirty="0"/>
            <a:t>El ciego: </a:t>
          </a:r>
          <a:r>
            <a:rPr lang="es-CO" sz="1600" b="0" dirty="0"/>
            <a:t>Primer amo de </a:t>
          </a:r>
          <a:r>
            <a:rPr lang="es-CO" sz="1600" b="0" dirty="0" err="1"/>
            <a:t>lazaro</a:t>
          </a:r>
          <a:r>
            <a:rPr lang="es-CO" sz="1600" b="0" dirty="0"/>
            <a:t>, </a:t>
          </a:r>
          <a:r>
            <a:rPr lang="es-CO" sz="1600" b="0" dirty="0" err="1"/>
            <a:t>ávaro</a:t>
          </a:r>
          <a:r>
            <a:rPr lang="es-CO" sz="1600" b="0" dirty="0"/>
            <a:t> y tramposo que es abandonado por </a:t>
          </a:r>
          <a:r>
            <a:rPr lang="es-CO" sz="1600" b="0" dirty="0" err="1"/>
            <a:t>lazaro</a:t>
          </a:r>
          <a:r>
            <a:rPr lang="es-CO" sz="1600" b="0" dirty="0"/>
            <a:t> por no proporcionarle buen alimento</a:t>
          </a:r>
          <a:r>
            <a:rPr lang="es-CO" sz="1800" b="0" dirty="0"/>
            <a:t>. </a:t>
          </a:r>
          <a:endParaRPr lang="es-CO" sz="1800" b="1" dirty="0"/>
        </a:p>
      </dgm:t>
    </dgm:pt>
    <dgm:pt modelId="{3DED0564-AB04-4544-8CF5-232B85B17B95}" type="parTrans" cxnId="{5750F8CD-2275-4CC1-B56C-AF0EB3283532}">
      <dgm:prSet/>
      <dgm:spPr/>
      <dgm:t>
        <a:bodyPr/>
        <a:lstStyle/>
        <a:p>
          <a:endParaRPr lang="es-CO"/>
        </a:p>
      </dgm:t>
    </dgm:pt>
    <dgm:pt modelId="{CE363060-4DFA-4A53-9BB7-C579E4A701DB}" type="sibTrans" cxnId="{5750F8CD-2275-4CC1-B56C-AF0EB3283532}">
      <dgm:prSet/>
      <dgm:spPr/>
      <dgm:t>
        <a:bodyPr/>
        <a:lstStyle/>
        <a:p>
          <a:endParaRPr lang="es-CO"/>
        </a:p>
      </dgm:t>
    </dgm:pt>
    <dgm:pt modelId="{4AA2B75D-2EFF-4ACC-80AE-05A777C608DA}">
      <dgm:prSet phldrT="[Texto]" custT="1"/>
      <dgm:spPr/>
      <dgm:t>
        <a:bodyPr/>
        <a:lstStyle/>
        <a:p>
          <a:pPr algn="just"/>
          <a:r>
            <a:rPr lang="es-CO" sz="1400" b="1" dirty="0"/>
            <a:t>El pintor: </a:t>
          </a:r>
          <a:r>
            <a:rPr lang="es-CO" sz="1400" b="0" dirty="0"/>
            <a:t>Representa el arte de la época que igualmente explotaba a </a:t>
          </a:r>
          <a:r>
            <a:rPr lang="es-CO" sz="1400" b="0" dirty="0" err="1"/>
            <a:t>Lazaro</a:t>
          </a:r>
          <a:r>
            <a:rPr lang="es-CO" sz="1400" b="0" dirty="0"/>
            <a:t>.</a:t>
          </a:r>
        </a:p>
        <a:p>
          <a:pPr algn="just"/>
          <a:endParaRPr lang="es-CO" sz="1400" b="1" dirty="0"/>
        </a:p>
        <a:p>
          <a:pPr algn="just"/>
          <a:r>
            <a:rPr lang="es-CO" sz="1400" b="1" dirty="0"/>
            <a:t>El capellán: </a:t>
          </a:r>
          <a:r>
            <a:rPr lang="es-CO" sz="1400" b="0" dirty="0"/>
            <a:t>primer amo que ofrece suelde a </a:t>
          </a:r>
          <a:r>
            <a:rPr lang="es-CO" sz="1400" b="0" dirty="0" err="1"/>
            <a:t>lazaro</a:t>
          </a:r>
          <a:r>
            <a:rPr lang="es-CO" sz="1400" b="0" dirty="0"/>
            <a:t> y está cuatro años </a:t>
          </a:r>
          <a:r>
            <a:rPr lang="es-CO" sz="1400" b="0" dirty="0" err="1"/>
            <a:t>conél</a:t>
          </a:r>
          <a:r>
            <a:rPr lang="es-CO" sz="1400" b="0" dirty="0"/>
            <a:t>.</a:t>
          </a:r>
          <a:endParaRPr lang="es-CO" sz="1400" b="1" dirty="0"/>
        </a:p>
      </dgm:t>
    </dgm:pt>
    <dgm:pt modelId="{09D1EFD6-EABB-4311-BA96-38CF1B1FE139}" type="parTrans" cxnId="{1F0CF05B-660E-43BE-8FAD-A2D27D0F8034}">
      <dgm:prSet/>
      <dgm:spPr/>
      <dgm:t>
        <a:bodyPr/>
        <a:lstStyle/>
        <a:p>
          <a:endParaRPr lang="es-CO"/>
        </a:p>
      </dgm:t>
    </dgm:pt>
    <dgm:pt modelId="{2AD13643-483E-48D1-AAE2-A831481916FD}" type="sibTrans" cxnId="{1F0CF05B-660E-43BE-8FAD-A2D27D0F8034}">
      <dgm:prSet/>
      <dgm:spPr/>
      <dgm:t>
        <a:bodyPr/>
        <a:lstStyle/>
        <a:p>
          <a:endParaRPr lang="es-CO"/>
        </a:p>
      </dgm:t>
    </dgm:pt>
    <dgm:pt modelId="{9E9259F8-5739-4DE8-891D-099E7D8413DF}">
      <dgm:prSet phldrT="[Texto]" custT="1"/>
      <dgm:spPr/>
      <dgm:t>
        <a:bodyPr/>
        <a:lstStyle/>
        <a:p>
          <a:pPr algn="just"/>
          <a:r>
            <a:rPr lang="es-CO" sz="1400" b="1" dirty="0"/>
            <a:t>El alguacil:</a:t>
          </a:r>
          <a:r>
            <a:rPr lang="es-CO" sz="1400" b="0" dirty="0"/>
            <a:t> Octavo amo de </a:t>
          </a:r>
          <a:r>
            <a:rPr lang="es-CO" sz="1400" b="0" dirty="0" err="1"/>
            <a:t>lazaro</a:t>
          </a:r>
          <a:r>
            <a:rPr lang="es-CO" sz="1400" b="0" dirty="0"/>
            <a:t> que por sus labor estuvo muy poco tiempo con él</a:t>
          </a:r>
        </a:p>
        <a:p>
          <a:pPr algn="just"/>
          <a:r>
            <a:rPr lang="es-CO" sz="1400" b="1" i="0" dirty="0"/>
            <a:t>El Arcipreste de San Salvador: </a:t>
          </a:r>
          <a:r>
            <a:rPr lang="es-CO" sz="1400" b="0" i="0" dirty="0"/>
            <a:t>Ultimo de </a:t>
          </a:r>
          <a:r>
            <a:rPr lang="es-CO" sz="1400" b="0" i="0" dirty="0" err="1"/>
            <a:t>lazaro</a:t>
          </a:r>
          <a:r>
            <a:rPr lang="es-CO" sz="1400" b="0" i="0" dirty="0"/>
            <a:t> y quien desposó a </a:t>
          </a:r>
          <a:r>
            <a:rPr lang="es-CO" sz="1400" b="0" i="0" dirty="0" err="1"/>
            <a:t>lazaro</a:t>
          </a:r>
          <a:r>
            <a:rPr lang="es-CO" sz="1400" b="0" i="0" dirty="0"/>
            <a:t>.</a:t>
          </a:r>
          <a:endParaRPr lang="es-CO" sz="1400" b="0" dirty="0"/>
        </a:p>
        <a:p>
          <a:pPr algn="just"/>
          <a:endParaRPr lang="es-CO" sz="1200" b="0" dirty="0"/>
        </a:p>
      </dgm:t>
    </dgm:pt>
    <dgm:pt modelId="{B8F6BD48-7C5D-418B-A259-7CC8B9348D2C}" type="parTrans" cxnId="{3208FE80-C6C2-4E64-A0B9-6D73B5DCD915}">
      <dgm:prSet/>
      <dgm:spPr/>
      <dgm:t>
        <a:bodyPr/>
        <a:lstStyle/>
        <a:p>
          <a:endParaRPr lang="es-CO"/>
        </a:p>
      </dgm:t>
    </dgm:pt>
    <dgm:pt modelId="{CF4919AC-9239-4823-9603-52782D83D29A}" type="sibTrans" cxnId="{3208FE80-C6C2-4E64-A0B9-6D73B5DCD915}">
      <dgm:prSet/>
      <dgm:spPr/>
      <dgm:t>
        <a:bodyPr/>
        <a:lstStyle/>
        <a:p>
          <a:endParaRPr lang="es-CO"/>
        </a:p>
      </dgm:t>
    </dgm:pt>
    <dgm:pt modelId="{D129E058-61CF-420A-8D3C-36A12771C300}">
      <dgm:prSet phldrT="[Texto]" custT="1"/>
      <dgm:spPr/>
      <dgm:t>
        <a:bodyPr/>
        <a:lstStyle/>
        <a:p>
          <a:pPr algn="just"/>
          <a:r>
            <a:rPr lang="es-CO" sz="1400" b="1" dirty="0"/>
            <a:t>La criada de </a:t>
          </a:r>
          <a:r>
            <a:rPr lang="es-CO" sz="1400" b="1" dirty="0" err="1"/>
            <a:t>Arcipiente</a:t>
          </a:r>
          <a:r>
            <a:rPr lang="es-CO" sz="1400" b="1" dirty="0"/>
            <a:t> de San Salvador: </a:t>
          </a:r>
          <a:r>
            <a:rPr lang="es-CO" sz="1400" b="0" dirty="0"/>
            <a:t>Esposa de Lazarillo quien de algún modo trae estabilidad a su vida.</a:t>
          </a:r>
          <a:endParaRPr lang="es-CO" sz="1400" b="1" dirty="0"/>
        </a:p>
      </dgm:t>
    </dgm:pt>
    <dgm:pt modelId="{71C3D3D3-9396-4F6F-93A8-4D4D09CD7EA0}" type="parTrans" cxnId="{BA0FB4F7-26DA-4AEC-AF0F-27DD2752209C}">
      <dgm:prSet/>
      <dgm:spPr/>
      <dgm:t>
        <a:bodyPr/>
        <a:lstStyle/>
        <a:p>
          <a:endParaRPr lang="es-CO"/>
        </a:p>
      </dgm:t>
    </dgm:pt>
    <dgm:pt modelId="{1FBB7A6A-1AF3-4C60-B94C-329B99548776}" type="sibTrans" cxnId="{BA0FB4F7-26DA-4AEC-AF0F-27DD2752209C}">
      <dgm:prSet/>
      <dgm:spPr/>
      <dgm:t>
        <a:bodyPr/>
        <a:lstStyle/>
        <a:p>
          <a:endParaRPr lang="es-CO"/>
        </a:p>
      </dgm:t>
    </dgm:pt>
    <dgm:pt modelId="{C4F94B22-7971-4C63-9FB5-8286CA52499B}" type="pres">
      <dgm:prSet presAssocID="{F2BB4643-4185-43A2-B09E-29D14FABA0F1}" presName="Name0" presStyleCnt="0">
        <dgm:presLayoutVars>
          <dgm:dir/>
          <dgm:resizeHandles/>
        </dgm:presLayoutVars>
      </dgm:prSet>
      <dgm:spPr/>
    </dgm:pt>
    <dgm:pt modelId="{BF73E04D-3D6B-43D1-BCCF-C3173F298263}" type="pres">
      <dgm:prSet presAssocID="{81B16C93-F6A7-4954-82E6-DF033E58CF03}" presName="compNode" presStyleCnt="0"/>
      <dgm:spPr/>
    </dgm:pt>
    <dgm:pt modelId="{DC7E56C1-2449-491E-87E7-77164BE01598}" type="pres">
      <dgm:prSet presAssocID="{81B16C93-F6A7-4954-82E6-DF033E58CF03}" presName="dummyConnPt" presStyleCnt="0"/>
      <dgm:spPr/>
    </dgm:pt>
    <dgm:pt modelId="{E622C056-9C74-40F6-B9A3-DB2FB2706CF3}" type="pres">
      <dgm:prSet presAssocID="{81B16C93-F6A7-4954-82E6-DF033E58CF03}" presName="node" presStyleLbl="node1" presStyleIdx="0" presStyleCnt="9" custScaleX="108060" custScaleY="113535" custLinFactNeighborX="-11185" custLinFactNeighborY="-1491">
        <dgm:presLayoutVars>
          <dgm:bulletEnabled val="1"/>
        </dgm:presLayoutVars>
      </dgm:prSet>
      <dgm:spPr/>
    </dgm:pt>
    <dgm:pt modelId="{7FD335FD-1AFE-4430-9B7C-26A28FAE514C}" type="pres">
      <dgm:prSet presAssocID="{7DA02A76-C737-477E-9817-D598F5B675DD}" presName="sibTrans" presStyleLbl="bgSibTrans2D1" presStyleIdx="0" presStyleCnt="8" custAng="21483637"/>
      <dgm:spPr/>
    </dgm:pt>
    <dgm:pt modelId="{1B110504-5568-41F2-BC04-C0A3133F18C7}" type="pres">
      <dgm:prSet presAssocID="{6CDCB192-6D89-474C-89A8-E16A8C58F5A7}" presName="compNode" presStyleCnt="0"/>
      <dgm:spPr/>
    </dgm:pt>
    <dgm:pt modelId="{6C3B996D-D283-4260-A84D-7B81B23954A0}" type="pres">
      <dgm:prSet presAssocID="{6CDCB192-6D89-474C-89A8-E16A8C58F5A7}" presName="dummyConnPt" presStyleCnt="0"/>
      <dgm:spPr/>
    </dgm:pt>
    <dgm:pt modelId="{B7DA0A6A-472F-4AB6-8612-EBD3E407C553}" type="pres">
      <dgm:prSet presAssocID="{6CDCB192-6D89-474C-89A8-E16A8C58F5A7}" presName="node" presStyleLbl="node1" presStyleIdx="1" presStyleCnt="9" custScaleX="94172" custLinFactNeighborX="-13870" custLinFactNeighborY="746">
        <dgm:presLayoutVars>
          <dgm:bulletEnabled val="1"/>
        </dgm:presLayoutVars>
      </dgm:prSet>
      <dgm:spPr/>
    </dgm:pt>
    <dgm:pt modelId="{33917B8B-AE3A-4721-ABA6-DBCD7BD2E16E}" type="pres">
      <dgm:prSet presAssocID="{AFB13C33-1D3D-4F5F-8FB4-CB96FF2BD334}" presName="sibTrans" presStyleLbl="bgSibTrans2D1" presStyleIdx="1" presStyleCnt="8" custAng="97497" custLinFactNeighborX="-2366"/>
      <dgm:spPr/>
    </dgm:pt>
    <dgm:pt modelId="{5D74FE37-21CA-4E91-ABF7-CC323F2B766F}" type="pres">
      <dgm:prSet presAssocID="{073BEE2C-1959-4FD1-A85A-C155F5D0A22C}" presName="compNode" presStyleCnt="0"/>
      <dgm:spPr/>
    </dgm:pt>
    <dgm:pt modelId="{314FCCBD-E0F3-4CA2-BF79-F294BF091728}" type="pres">
      <dgm:prSet presAssocID="{073BEE2C-1959-4FD1-A85A-C155F5D0A22C}" presName="dummyConnPt" presStyleCnt="0"/>
      <dgm:spPr/>
    </dgm:pt>
    <dgm:pt modelId="{C1A9F827-65BE-46C2-8095-EC01B933C5FE}" type="pres">
      <dgm:prSet presAssocID="{073BEE2C-1959-4FD1-A85A-C155F5D0A22C}" presName="node" presStyleLbl="node1" presStyleIdx="2" presStyleCnt="9" custLinFactNeighborX="-11633" custLinFactNeighborY="-1491">
        <dgm:presLayoutVars>
          <dgm:bulletEnabled val="1"/>
        </dgm:presLayoutVars>
      </dgm:prSet>
      <dgm:spPr/>
    </dgm:pt>
    <dgm:pt modelId="{A3B3B055-894C-4F41-B18A-C69C41F01E79}" type="pres">
      <dgm:prSet presAssocID="{22CBEA43-2737-4BAE-8B1D-F870A356D1E2}" presName="sibTrans" presStyleLbl="bgSibTrans2D1" presStyleIdx="2" presStyleCnt="8"/>
      <dgm:spPr/>
    </dgm:pt>
    <dgm:pt modelId="{BFF93601-6E24-4E2F-ADED-B989E6B644A5}" type="pres">
      <dgm:prSet presAssocID="{34B93B7C-60D1-4779-89FB-4AB5AB78F5A8}" presName="compNode" presStyleCnt="0"/>
      <dgm:spPr/>
    </dgm:pt>
    <dgm:pt modelId="{FA71B5F7-C0A9-4EAD-B4C2-1CBF193B84A2}" type="pres">
      <dgm:prSet presAssocID="{34B93B7C-60D1-4779-89FB-4AB5AB78F5A8}" presName="dummyConnPt" presStyleCnt="0"/>
      <dgm:spPr/>
    </dgm:pt>
    <dgm:pt modelId="{ABE46D32-3363-4B7C-8223-F9F6825CB333}" type="pres">
      <dgm:prSet presAssocID="{34B93B7C-60D1-4779-89FB-4AB5AB78F5A8}" presName="node" presStyleLbl="node1" presStyleIdx="3" presStyleCnt="9" custScaleX="100663" custScaleY="106938">
        <dgm:presLayoutVars>
          <dgm:bulletEnabled val="1"/>
        </dgm:presLayoutVars>
      </dgm:prSet>
      <dgm:spPr/>
    </dgm:pt>
    <dgm:pt modelId="{308885D2-1323-4CBB-ACE9-F05195C5DF59}" type="pres">
      <dgm:prSet presAssocID="{7D802D93-AF4A-4993-B117-7719EA658719}" presName="sibTrans" presStyleLbl="bgSibTrans2D1" presStyleIdx="3" presStyleCnt="8"/>
      <dgm:spPr/>
    </dgm:pt>
    <dgm:pt modelId="{D2C035D0-9D43-4958-A198-2C9277D9B2CE}" type="pres">
      <dgm:prSet presAssocID="{477DC3B0-A8FE-4C3A-8EDA-E0E892F6AA04}" presName="compNode" presStyleCnt="0"/>
      <dgm:spPr/>
    </dgm:pt>
    <dgm:pt modelId="{60D78E58-09F8-4FA2-84C7-444F33E853FC}" type="pres">
      <dgm:prSet presAssocID="{477DC3B0-A8FE-4C3A-8EDA-E0E892F6AA04}" presName="dummyConnPt" presStyleCnt="0"/>
      <dgm:spPr/>
    </dgm:pt>
    <dgm:pt modelId="{A4C97E4C-F25D-4C6F-B023-70032259AC82}" type="pres">
      <dgm:prSet presAssocID="{477DC3B0-A8FE-4C3A-8EDA-E0E892F6AA04}" presName="node" presStyleLbl="node1" presStyleIdx="4" presStyleCnt="9">
        <dgm:presLayoutVars>
          <dgm:bulletEnabled val="1"/>
        </dgm:presLayoutVars>
      </dgm:prSet>
      <dgm:spPr/>
    </dgm:pt>
    <dgm:pt modelId="{EE18D347-165E-4DDA-82AF-28F14CEE19E9}" type="pres">
      <dgm:prSet presAssocID="{3A0FB27E-FC30-41C2-850E-76B72E95DD53}" presName="sibTrans" presStyleLbl="bgSibTrans2D1" presStyleIdx="4" presStyleCnt="8"/>
      <dgm:spPr/>
    </dgm:pt>
    <dgm:pt modelId="{40518C66-3EDE-4EDF-BCF0-B75EA77ACE54}" type="pres">
      <dgm:prSet presAssocID="{BD37213C-58D6-4CA0-BB0A-ED98831174DE}" presName="compNode" presStyleCnt="0"/>
      <dgm:spPr/>
    </dgm:pt>
    <dgm:pt modelId="{6EA56802-C990-4068-9768-A7E13E4494D5}" type="pres">
      <dgm:prSet presAssocID="{BD37213C-58D6-4CA0-BB0A-ED98831174DE}" presName="dummyConnPt" presStyleCnt="0"/>
      <dgm:spPr/>
    </dgm:pt>
    <dgm:pt modelId="{A5753AE6-3639-4DBB-92BC-7B363DBE847A}" type="pres">
      <dgm:prSet presAssocID="{BD37213C-58D6-4CA0-BB0A-ED98831174DE}" presName="node" presStyleLbl="node1" presStyleIdx="5" presStyleCnt="9" custLinFactNeighborX="-447" custLinFactNeighborY="-1491">
        <dgm:presLayoutVars>
          <dgm:bulletEnabled val="1"/>
        </dgm:presLayoutVars>
      </dgm:prSet>
      <dgm:spPr/>
    </dgm:pt>
    <dgm:pt modelId="{5A0EEDC3-9C4A-462D-A4E1-CAA2B762DF69}" type="pres">
      <dgm:prSet presAssocID="{CE363060-4DFA-4A53-9BB7-C579E4A701DB}" presName="sibTrans" presStyleLbl="bgSibTrans2D1" presStyleIdx="5" presStyleCnt="8"/>
      <dgm:spPr/>
    </dgm:pt>
    <dgm:pt modelId="{E43DEC89-60DA-4F27-89AB-E953C20DCB62}" type="pres">
      <dgm:prSet presAssocID="{4AA2B75D-2EFF-4ACC-80AE-05A777C608DA}" presName="compNode" presStyleCnt="0"/>
      <dgm:spPr/>
    </dgm:pt>
    <dgm:pt modelId="{B9C80EFF-E5A9-4C89-A27F-7F006182199A}" type="pres">
      <dgm:prSet presAssocID="{4AA2B75D-2EFF-4ACC-80AE-05A777C608DA}" presName="dummyConnPt" presStyleCnt="0"/>
      <dgm:spPr/>
    </dgm:pt>
    <dgm:pt modelId="{9867E202-FE9D-4DAB-9962-86159D3A3C1A}" type="pres">
      <dgm:prSet presAssocID="{4AA2B75D-2EFF-4ACC-80AE-05A777C608DA}" presName="node" presStyleLbl="node1" presStyleIdx="6" presStyleCnt="9" custLinFactNeighborX="-447" custLinFactNeighborY="746">
        <dgm:presLayoutVars>
          <dgm:bulletEnabled val="1"/>
        </dgm:presLayoutVars>
      </dgm:prSet>
      <dgm:spPr/>
    </dgm:pt>
    <dgm:pt modelId="{16AB4A63-A5EB-46E3-BF4B-20B2F611980E}" type="pres">
      <dgm:prSet presAssocID="{2AD13643-483E-48D1-AAE2-A831481916FD}" presName="sibTrans" presStyleLbl="bgSibTrans2D1" presStyleIdx="6" presStyleCnt="8"/>
      <dgm:spPr/>
    </dgm:pt>
    <dgm:pt modelId="{405B2638-E30B-45CE-B145-DEDE1901D683}" type="pres">
      <dgm:prSet presAssocID="{9E9259F8-5739-4DE8-891D-099E7D8413DF}" presName="compNode" presStyleCnt="0"/>
      <dgm:spPr/>
    </dgm:pt>
    <dgm:pt modelId="{3E3D1B22-BA6A-4B99-BBFB-44F89550BFB0}" type="pres">
      <dgm:prSet presAssocID="{9E9259F8-5739-4DE8-891D-099E7D8413DF}" presName="dummyConnPt" presStyleCnt="0"/>
      <dgm:spPr/>
    </dgm:pt>
    <dgm:pt modelId="{79068F67-AE37-4808-A708-D11470BE41D1}" type="pres">
      <dgm:prSet presAssocID="{9E9259F8-5739-4DE8-891D-099E7D8413DF}" presName="node" presStyleLbl="node1" presStyleIdx="7" presStyleCnt="9">
        <dgm:presLayoutVars>
          <dgm:bulletEnabled val="1"/>
        </dgm:presLayoutVars>
      </dgm:prSet>
      <dgm:spPr/>
    </dgm:pt>
    <dgm:pt modelId="{ED85059F-211E-470D-92DB-34EA5F380AEE}" type="pres">
      <dgm:prSet presAssocID="{CF4919AC-9239-4823-9603-52782D83D29A}" presName="sibTrans" presStyleLbl="bgSibTrans2D1" presStyleIdx="7" presStyleCnt="8" custAng="21230390" custLinFactNeighborX="1130" custLinFactNeighborY="9270"/>
      <dgm:spPr/>
    </dgm:pt>
    <dgm:pt modelId="{D57D62CA-E5A7-4DCC-83D5-6EF83D72CFB4}" type="pres">
      <dgm:prSet presAssocID="{D129E058-61CF-420A-8D3C-36A12771C300}" presName="compNode" presStyleCnt="0"/>
      <dgm:spPr/>
    </dgm:pt>
    <dgm:pt modelId="{615AA92D-FC76-4A24-A378-2E166D8EC92A}" type="pres">
      <dgm:prSet presAssocID="{D129E058-61CF-420A-8D3C-36A12771C300}" presName="dummyConnPt" presStyleCnt="0"/>
      <dgm:spPr/>
    </dgm:pt>
    <dgm:pt modelId="{C0E2B255-339B-4BC4-AA13-A5DA9CAC1B40}" type="pres">
      <dgm:prSet presAssocID="{D129E058-61CF-420A-8D3C-36A12771C300}" presName="node" presStyleLbl="node1" presStyleIdx="8" presStyleCnt="9" custLinFactNeighborX="-7927" custLinFactNeighborY="-2086">
        <dgm:presLayoutVars>
          <dgm:bulletEnabled val="1"/>
        </dgm:presLayoutVars>
      </dgm:prSet>
      <dgm:spPr/>
    </dgm:pt>
  </dgm:ptLst>
  <dgm:cxnLst>
    <dgm:cxn modelId="{0AAB6204-B56C-4727-B10C-9B96DB5123E9}" type="presOf" srcId="{7D802D93-AF4A-4993-B117-7719EA658719}" destId="{308885D2-1323-4CBB-ACE9-F05195C5DF59}" srcOrd="0" destOrd="0" presId="urn:microsoft.com/office/officeart/2005/8/layout/bProcess4"/>
    <dgm:cxn modelId="{455EE215-AF35-4070-956D-DD520CDC4A22}" srcId="{F2BB4643-4185-43A2-B09E-29D14FABA0F1}" destId="{073BEE2C-1959-4FD1-A85A-C155F5D0A22C}" srcOrd="2" destOrd="0" parTransId="{1963C3E9-26EF-475C-A7A1-4426E8994AD0}" sibTransId="{22CBEA43-2737-4BAE-8B1D-F870A356D1E2}"/>
    <dgm:cxn modelId="{5780B925-1812-426C-9109-26BC1749FE5A}" type="presOf" srcId="{CE363060-4DFA-4A53-9BB7-C579E4A701DB}" destId="{5A0EEDC3-9C4A-462D-A4E1-CAA2B762DF69}" srcOrd="0" destOrd="0" presId="urn:microsoft.com/office/officeart/2005/8/layout/bProcess4"/>
    <dgm:cxn modelId="{FBDDB027-8EDA-41C0-A4B0-E362E4CCB638}" type="presOf" srcId="{4AA2B75D-2EFF-4ACC-80AE-05A777C608DA}" destId="{9867E202-FE9D-4DAB-9962-86159D3A3C1A}" srcOrd="0" destOrd="0" presId="urn:microsoft.com/office/officeart/2005/8/layout/bProcess4"/>
    <dgm:cxn modelId="{F934C832-8451-4E9F-932E-A8D1C90B0B3D}" type="presOf" srcId="{BD37213C-58D6-4CA0-BB0A-ED98831174DE}" destId="{A5753AE6-3639-4DBB-92BC-7B363DBE847A}" srcOrd="0" destOrd="0" presId="urn:microsoft.com/office/officeart/2005/8/layout/bProcess4"/>
    <dgm:cxn modelId="{4685463A-B938-445A-BFCE-FDC530045182}" type="presOf" srcId="{073BEE2C-1959-4FD1-A85A-C155F5D0A22C}" destId="{C1A9F827-65BE-46C2-8095-EC01B933C5FE}" srcOrd="0" destOrd="0" presId="urn:microsoft.com/office/officeart/2005/8/layout/bProcess4"/>
    <dgm:cxn modelId="{FDDE763A-C1D5-4141-8E93-F6E0D9799C94}" srcId="{F2BB4643-4185-43A2-B09E-29D14FABA0F1}" destId="{477DC3B0-A8FE-4C3A-8EDA-E0E892F6AA04}" srcOrd="4" destOrd="0" parTransId="{D1F0EA57-DE41-4857-BDDA-5ED86AB33A74}" sibTransId="{3A0FB27E-FC30-41C2-850E-76B72E95DD53}"/>
    <dgm:cxn modelId="{A2B4273B-4E8E-4BA1-B2D8-D62C54A5CBD3}" type="presOf" srcId="{F2BB4643-4185-43A2-B09E-29D14FABA0F1}" destId="{C4F94B22-7971-4C63-9FB5-8286CA52499B}" srcOrd="0" destOrd="0" presId="urn:microsoft.com/office/officeart/2005/8/layout/bProcess4"/>
    <dgm:cxn modelId="{1F0CF05B-660E-43BE-8FAD-A2D27D0F8034}" srcId="{F2BB4643-4185-43A2-B09E-29D14FABA0F1}" destId="{4AA2B75D-2EFF-4ACC-80AE-05A777C608DA}" srcOrd="6" destOrd="0" parTransId="{09D1EFD6-EABB-4311-BA96-38CF1B1FE139}" sibTransId="{2AD13643-483E-48D1-AAE2-A831481916FD}"/>
    <dgm:cxn modelId="{884D9A67-5F23-4151-908C-A066A116A935}" type="presOf" srcId="{D129E058-61CF-420A-8D3C-36A12771C300}" destId="{C0E2B255-339B-4BC4-AA13-A5DA9CAC1B40}" srcOrd="0" destOrd="0" presId="urn:microsoft.com/office/officeart/2005/8/layout/bProcess4"/>
    <dgm:cxn modelId="{F4000C4C-0758-4089-84DB-3293784E1843}" type="presOf" srcId="{477DC3B0-A8FE-4C3A-8EDA-E0E892F6AA04}" destId="{A4C97E4C-F25D-4C6F-B023-70032259AC82}" srcOrd="0" destOrd="0" presId="urn:microsoft.com/office/officeart/2005/8/layout/bProcess4"/>
    <dgm:cxn modelId="{15C11A74-3D44-4C39-A4BF-8E5EC242F17B}" type="presOf" srcId="{81B16C93-F6A7-4954-82E6-DF033E58CF03}" destId="{E622C056-9C74-40F6-B9A3-DB2FB2706CF3}" srcOrd="0" destOrd="0" presId="urn:microsoft.com/office/officeart/2005/8/layout/bProcess4"/>
    <dgm:cxn modelId="{8CD7C256-008B-40B7-AF98-DE386F084E72}" type="presOf" srcId="{34B93B7C-60D1-4779-89FB-4AB5AB78F5A8}" destId="{ABE46D32-3363-4B7C-8223-F9F6825CB333}" srcOrd="0" destOrd="0" presId="urn:microsoft.com/office/officeart/2005/8/layout/bProcess4"/>
    <dgm:cxn modelId="{3208FE80-C6C2-4E64-A0B9-6D73B5DCD915}" srcId="{F2BB4643-4185-43A2-B09E-29D14FABA0F1}" destId="{9E9259F8-5739-4DE8-891D-099E7D8413DF}" srcOrd="7" destOrd="0" parTransId="{B8F6BD48-7C5D-418B-A259-7CC8B9348D2C}" sibTransId="{CF4919AC-9239-4823-9603-52782D83D29A}"/>
    <dgm:cxn modelId="{8B776883-6350-4D81-9441-E4E5C65341BC}" srcId="{F2BB4643-4185-43A2-B09E-29D14FABA0F1}" destId="{6CDCB192-6D89-474C-89A8-E16A8C58F5A7}" srcOrd="1" destOrd="0" parTransId="{9DCE5562-F72C-4669-B445-5A4015BF7009}" sibTransId="{AFB13C33-1D3D-4F5F-8FB4-CB96FF2BD334}"/>
    <dgm:cxn modelId="{D374F984-16E7-40F9-9EAD-EF31CF25E4C3}" type="presOf" srcId="{AFB13C33-1D3D-4F5F-8FB4-CB96FF2BD334}" destId="{33917B8B-AE3A-4721-ABA6-DBCD7BD2E16E}" srcOrd="0" destOrd="0" presId="urn:microsoft.com/office/officeart/2005/8/layout/bProcess4"/>
    <dgm:cxn modelId="{C545B78C-D6B4-4EB5-8BBC-C309B8E8EBA6}" type="presOf" srcId="{7DA02A76-C737-477E-9817-D598F5B675DD}" destId="{7FD335FD-1AFE-4430-9B7C-26A28FAE514C}" srcOrd="0" destOrd="0" presId="urn:microsoft.com/office/officeart/2005/8/layout/bProcess4"/>
    <dgm:cxn modelId="{676AF09E-D0E9-4CA7-92B8-5C014CF2EFC7}" srcId="{F2BB4643-4185-43A2-B09E-29D14FABA0F1}" destId="{34B93B7C-60D1-4779-89FB-4AB5AB78F5A8}" srcOrd="3" destOrd="0" parTransId="{6E105A2B-D766-4E66-9E35-5E54BAA5E4C6}" sibTransId="{7D802D93-AF4A-4993-B117-7719EA658719}"/>
    <dgm:cxn modelId="{5A3336A6-38A1-4777-A60A-71DDA0CC7C5E}" type="presOf" srcId="{CF4919AC-9239-4823-9603-52782D83D29A}" destId="{ED85059F-211E-470D-92DB-34EA5F380AEE}" srcOrd="0" destOrd="0" presId="urn:microsoft.com/office/officeart/2005/8/layout/bProcess4"/>
    <dgm:cxn modelId="{AE7E57BB-8C19-435D-8DD6-31EE3FD3496E}" type="presOf" srcId="{3A0FB27E-FC30-41C2-850E-76B72E95DD53}" destId="{EE18D347-165E-4DDA-82AF-28F14CEE19E9}" srcOrd="0" destOrd="0" presId="urn:microsoft.com/office/officeart/2005/8/layout/bProcess4"/>
    <dgm:cxn modelId="{5750F8CD-2275-4CC1-B56C-AF0EB3283532}" srcId="{F2BB4643-4185-43A2-B09E-29D14FABA0F1}" destId="{BD37213C-58D6-4CA0-BB0A-ED98831174DE}" srcOrd="5" destOrd="0" parTransId="{3DED0564-AB04-4544-8CF5-232B85B17B95}" sibTransId="{CE363060-4DFA-4A53-9BB7-C579E4A701DB}"/>
    <dgm:cxn modelId="{DFF203DB-AF92-4CC8-953B-7411E78BBF06}" type="presOf" srcId="{22CBEA43-2737-4BAE-8B1D-F870A356D1E2}" destId="{A3B3B055-894C-4F41-B18A-C69C41F01E79}" srcOrd="0" destOrd="0" presId="urn:microsoft.com/office/officeart/2005/8/layout/bProcess4"/>
    <dgm:cxn modelId="{0BFE1DDB-DBA5-4A03-8719-563F7DEE566C}" type="presOf" srcId="{6CDCB192-6D89-474C-89A8-E16A8C58F5A7}" destId="{B7DA0A6A-472F-4AB6-8612-EBD3E407C553}" srcOrd="0" destOrd="0" presId="urn:microsoft.com/office/officeart/2005/8/layout/bProcess4"/>
    <dgm:cxn modelId="{004159E0-0C8F-4F71-8FAF-7EA9451183FC}" srcId="{F2BB4643-4185-43A2-B09E-29D14FABA0F1}" destId="{81B16C93-F6A7-4954-82E6-DF033E58CF03}" srcOrd="0" destOrd="0" parTransId="{6310C42B-68CD-442D-AEC5-4492C10BABE2}" sibTransId="{7DA02A76-C737-477E-9817-D598F5B675DD}"/>
    <dgm:cxn modelId="{8AAC9EE0-11C1-4A88-B3EA-2F3027E5F5A3}" type="presOf" srcId="{2AD13643-483E-48D1-AAE2-A831481916FD}" destId="{16AB4A63-A5EB-46E3-BF4B-20B2F611980E}" srcOrd="0" destOrd="0" presId="urn:microsoft.com/office/officeart/2005/8/layout/bProcess4"/>
    <dgm:cxn modelId="{D0F124F0-AC8B-4570-A858-485AF8F8B8D0}" type="presOf" srcId="{9E9259F8-5739-4DE8-891D-099E7D8413DF}" destId="{79068F67-AE37-4808-A708-D11470BE41D1}" srcOrd="0" destOrd="0" presId="urn:microsoft.com/office/officeart/2005/8/layout/bProcess4"/>
    <dgm:cxn modelId="{BA0FB4F7-26DA-4AEC-AF0F-27DD2752209C}" srcId="{F2BB4643-4185-43A2-B09E-29D14FABA0F1}" destId="{D129E058-61CF-420A-8D3C-36A12771C300}" srcOrd="8" destOrd="0" parTransId="{71C3D3D3-9396-4F6F-93A8-4D4D09CD7EA0}" sibTransId="{1FBB7A6A-1AF3-4C60-B94C-329B99548776}"/>
    <dgm:cxn modelId="{C6C7B08B-ED40-41FC-BF1D-7C98CC299C82}" type="presParOf" srcId="{C4F94B22-7971-4C63-9FB5-8286CA52499B}" destId="{BF73E04D-3D6B-43D1-BCCF-C3173F298263}" srcOrd="0" destOrd="0" presId="urn:microsoft.com/office/officeart/2005/8/layout/bProcess4"/>
    <dgm:cxn modelId="{B2EF9CC0-2875-4F37-B37B-494BAD7DE93D}" type="presParOf" srcId="{BF73E04D-3D6B-43D1-BCCF-C3173F298263}" destId="{DC7E56C1-2449-491E-87E7-77164BE01598}" srcOrd="0" destOrd="0" presId="urn:microsoft.com/office/officeart/2005/8/layout/bProcess4"/>
    <dgm:cxn modelId="{CC9AD0F2-738F-4CD9-8E28-C5D2DF15C3C0}" type="presParOf" srcId="{BF73E04D-3D6B-43D1-BCCF-C3173F298263}" destId="{E622C056-9C74-40F6-B9A3-DB2FB2706CF3}" srcOrd="1" destOrd="0" presId="urn:microsoft.com/office/officeart/2005/8/layout/bProcess4"/>
    <dgm:cxn modelId="{F426DE63-E446-488B-BE4D-7E42A57356E8}" type="presParOf" srcId="{C4F94B22-7971-4C63-9FB5-8286CA52499B}" destId="{7FD335FD-1AFE-4430-9B7C-26A28FAE514C}" srcOrd="1" destOrd="0" presId="urn:microsoft.com/office/officeart/2005/8/layout/bProcess4"/>
    <dgm:cxn modelId="{E9E34ADD-1968-46D0-83CD-2DC69DD9A67C}" type="presParOf" srcId="{C4F94B22-7971-4C63-9FB5-8286CA52499B}" destId="{1B110504-5568-41F2-BC04-C0A3133F18C7}" srcOrd="2" destOrd="0" presId="urn:microsoft.com/office/officeart/2005/8/layout/bProcess4"/>
    <dgm:cxn modelId="{C23BC317-01CD-4FE9-9313-CD4570DFA6F8}" type="presParOf" srcId="{1B110504-5568-41F2-BC04-C0A3133F18C7}" destId="{6C3B996D-D283-4260-A84D-7B81B23954A0}" srcOrd="0" destOrd="0" presId="urn:microsoft.com/office/officeart/2005/8/layout/bProcess4"/>
    <dgm:cxn modelId="{CEBF035E-335A-4BCA-AE7B-5857B0BF0EAC}" type="presParOf" srcId="{1B110504-5568-41F2-BC04-C0A3133F18C7}" destId="{B7DA0A6A-472F-4AB6-8612-EBD3E407C553}" srcOrd="1" destOrd="0" presId="urn:microsoft.com/office/officeart/2005/8/layout/bProcess4"/>
    <dgm:cxn modelId="{D60BC5BE-B85E-43B7-85F0-14BA2882A4F4}" type="presParOf" srcId="{C4F94B22-7971-4C63-9FB5-8286CA52499B}" destId="{33917B8B-AE3A-4721-ABA6-DBCD7BD2E16E}" srcOrd="3" destOrd="0" presId="urn:microsoft.com/office/officeart/2005/8/layout/bProcess4"/>
    <dgm:cxn modelId="{336CC9B1-73AF-4C6B-9B04-AB89A3910094}" type="presParOf" srcId="{C4F94B22-7971-4C63-9FB5-8286CA52499B}" destId="{5D74FE37-21CA-4E91-ABF7-CC323F2B766F}" srcOrd="4" destOrd="0" presId="urn:microsoft.com/office/officeart/2005/8/layout/bProcess4"/>
    <dgm:cxn modelId="{03D4BB9F-D778-4410-921A-0C296847FA66}" type="presParOf" srcId="{5D74FE37-21CA-4E91-ABF7-CC323F2B766F}" destId="{314FCCBD-E0F3-4CA2-BF79-F294BF091728}" srcOrd="0" destOrd="0" presId="urn:microsoft.com/office/officeart/2005/8/layout/bProcess4"/>
    <dgm:cxn modelId="{E139DA0A-EF06-4B5B-BFC0-CFB8CF0C2D08}" type="presParOf" srcId="{5D74FE37-21CA-4E91-ABF7-CC323F2B766F}" destId="{C1A9F827-65BE-46C2-8095-EC01B933C5FE}" srcOrd="1" destOrd="0" presId="urn:microsoft.com/office/officeart/2005/8/layout/bProcess4"/>
    <dgm:cxn modelId="{FF950B55-202D-4485-B7FC-3DAAC4BEC0DD}" type="presParOf" srcId="{C4F94B22-7971-4C63-9FB5-8286CA52499B}" destId="{A3B3B055-894C-4F41-B18A-C69C41F01E79}" srcOrd="5" destOrd="0" presId="urn:microsoft.com/office/officeart/2005/8/layout/bProcess4"/>
    <dgm:cxn modelId="{9C6A7510-B831-4FBC-A1E3-F55C3A85F382}" type="presParOf" srcId="{C4F94B22-7971-4C63-9FB5-8286CA52499B}" destId="{BFF93601-6E24-4E2F-ADED-B989E6B644A5}" srcOrd="6" destOrd="0" presId="urn:microsoft.com/office/officeart/2005/8/layout/bProcess4"/>
    <dgm:cxn modelId="{420F6DB1-2E31-4468-9324-DA516008DFAE}" type="presParOf" srcId="{BFF93601-6E24-4E2F-ADED-B989E6B644A5}" destId="{FA71B5F7-C0A9-4EAD-B4C2-1CBF193B84A2}" srcOrd="0" destOrd="0" presId="urn:microsoft.com/office/officeart/2005/8/layout/bProcess4"/>
    <dgm:cxn modelId="{212EA2FF-84FD-48A1-8946-E96AD32C2A18}" type="presParOf" srcId="{BFF93601-6E24-4E2F-ADED-B989E6B644A5}" destId="{ABE46D32-3363-4B7C-8223-F9F6825CB333}" srcOrd="1" destOrd="0" presId="urn:microsoft.com/office/officeart/2005/8/layout/bProcess4"/>
    <dgm:cxn modelId="{DA159B37-18CE-40EC-8600-22C9B844DFB2}" type="presParOf" srcId="{C4F94B22-7971-4C63-9FB5-8286CA52499B}" destId="{308885D2-1323-4CBB-ACE9-F05195C5DF59}" srcOrd="7" destOrd="0" presId="urn:microsoft.com/office/officeart/2005/8/layout/bProcess4"/>
    <dgm:cxn modelId="{E7C36CD6-5722-4306-A6E7-9BFB19CA9CF9}" type="presParOf" srcId="{C4F94B22-7971-4C63-9FB5-8286CA52499B}" destId="{D2C035D0-9D43-4958-A198-2C9277D9B2CE}" srcOrd="8" destOrd="0" presId="urn:microsoft.com/office/officeart/2005/8/layout/bProcess4"/>
    <dgm:cxn modelId="{BDA10115-9780-4EA9-B008-DA79493D6AB1}" type="presParOf" srcId="{D2C035D0-9D43-4958-A198-2C9277D9B2CE}" destId="{60D78E58-09F8-4FA2-84C7-444F33E853FC}" srcOrd="0" destOrd="0" presId="urn:microsoft.com/office/officeart/2005/8/layout/bProcess4"/>
    <dgm:cxn modelId="{38833673-20F0-4695-8F0F-04027F1961FE}" type="presParOf" srcId="{D2C035D0-9D43-4958-A198-2C9277D9B2CE}" destId="{A4C97E4C-F25D-4C6F-B023-70032259AC82}" srcOrd="1" destOrd="0" presId="urn:microsoft.com/office/officeart/2005/8/layout/bProcess4"/>
    <dgm:cxn modelId="{F67C8BC9-CD01-4EBE-85CF-C3AFA884F4ED}" type="presParOf" srcId="{C4F94B22-7971-4C63-9FB5-8286CA52499B}" destId="{EE18D347-165E-4DDA-82AF-28F14CEE19E9}" srcOrd="9" destOrd="0" presId="urn:microsoft.com/office/officeart/2005/8/layout/bProcess4"/>
    <dgm:cxn modelId="{D343AE11-378E-4136-9B73-6A8FBF8BE7A4}" type="presParOf" srcId="{C4F94B22-7971-4C63-9FB5-8286CA52499B}" destId="{40518C66-3EDE-4EDF-BCF0-B75EA77ACE54}" srcOrd="10" destOrd="0" presId="urn:microsoft.com/office/officeart/2005/8/layout/bProcess4"/>
    <dgm:cxn modelId="{381C55CC-742B-4EEA-87C4-FA3A10EB940E}" type="presParOf" srcId="{40518C66-3EDE-4EDF-BCF0-B75EA77ACE54}" destId="{6EA56802-C990-4068-9768-A7E13E4494D5}" srcOrd="0" destOrd="0" presId="urn:microsoft.com/office/officeart/2005/8/layout/bProcess4"/>
    <dgm:cxn modelId="{33FEEBF8-BC32-4283-91A5-9D58A09ABE11}" type="presParOf" srcId="{40518C66-3EDE-4EDF-BCF0-B75EA77ACE54}" destId="{A5753AE6-3639-4DBB-92BC-7B363DBE847A}" srcOrd="1" destOrd="0" presId="urn:microsoft.com/office/officeart/2005/8/layout/bProcess4"/>
    <dgm:cxn modelId="{3E1963A7-1E17-41D2-8C73-B664F6D6B9E6}" type="presParOf" srcId="{C4F94B22-7971-4C63-9FB5-8286CA52499B}" destId="{5A0EEDC3-9C4A-462D-A4E1-CAA2B762DF69}" srcOrd="11" destOrd="0" presId="urn:microsoft.com/office/officeart/2005/8/layout/bProcess4"/>
    <dgm:cxn modelId="{EAC69B5C-893F-4689-8991-B59FC8A0F289}" type="presParOf" srcId="{C4F94B22-7971-4C63-9FB5-8286CA52499B}" destId="{E43DEC89-60DA-4F27-89AB-E953C20DCB62}" srcOrd="12" destOrd="0" presId="urn:microsoft.com/office/officeart/2005/8/layout/bProcess4"/>
    <dgm:cxn modelId="{EFF5C68B-C60E-4FCC-B66E-EF2A955EE903}" type="presParOf" srcId="{E43DEC89-60DA-4F27-89AB-E953C20DCB62}" destId="{B9C80EFF-E5A9-4C89-A27F-7F006182199A}" srcOrd="0" destOrd="0" presId="urn:microsoft.com/office/officeart/2005/8/layout/bProcess4"/>
    <dgm:cxn modelId="{9339EB1D-973F-4BDB-B13E-CEA4D0C5F32B}" type="presParOf" srcId="{E43DEC89-60DA-4F27-89AB-E953C20DCB62}" destId="{9867E202-FE9D-4DAB-9962-86159D3A3C1A}" srcOrd="1" destOrd="0" presId="urn:microsoft.com/office/officeart/2005/8/layout/bProcess4"/>
    <dgm:cxn modelId="{6C97E939-F0ED-4DDF-8813-D7712E7EDBBE}" type="presParOf" srcId="{C4F94B22-7971-4C63-9FB5-8286CA52499B}" destId="{16AB4A63-A5EB-46E3-BF4B-20B2F611980E}" srcOrd="13" destOrd="0" presId="urn:microsoft.com/office/officeart/2005/8/layout/bProcess4"/>
    <dgm:cxn modelId="{11E11DAF-5E73-430C-8879-D7181B5FCF35}" type="presParOf" srcId="{C4F94B22-7971-4C63-9FB5-8286CA52499B}" destId="{405B2638-E30B-45CE-B145-DEDE1901D683}" srcOrd="14" destOrd="0" presId="urn:microsoft.com/office/officeart/2005/8/layout/bProcess4"/>
    <dgm:cxn modelId="{2D2CB13E-3EAB-42B9-9BDC-8D1217035527}" type="presParOf" srcId="{405B2638-E30B-45CE-B145-DEDE1901D683}" destId="{3E3D1B22-BA6A-4B99-BBFB-44F89550BFB0}" srcOrd="0" destOrd="0" presId="urn:microsoft.com/office/officeart/2005/8/layout/bProcess4"/>
    <dgm:cxn modelId="{E0E4DCFE-79BA-434B-82CB-CBFA081CC41E}" type="presParOf" srcId="{405B2638-E30B-45CE-B145-DEDE1901D683}" destId="{79068F67-AE37-4808-A708-D11470BE41D1}" srcOrd="1" destOrd="0" presId="urn:microsoft.com/office/officeart/2005/8/layout/bProcess4"/>
    <dgm:cxn modelId="{115B2307-A562-4302-A1BD-DBEB03380EFF}" type="presParOf" srcId="{C4F94B22-7971-4C63-9FB5-8286CA52499B}" destId="{ED85059F-211E-470D-92DB-34EA5F380AEE}" srcOrd="15" destOrd="0" presId="urn:microsoft.com/office/officeart/2005/8/layout/bProcess4"/>
    <dgm:cxn modelId="{7C9B7269-BF06-4D4D-826E-63D100F35086}" type="presParOf" srcId="{C4F94B22-7971-4C63-9FB5-8286CA52499B}" destId="{D57D62CA-E5A7-4DCC-83D5-6EF83D72CFB4}" srcOrd="16" destOrd="0" presId="urn:microsoft.com/office/officeart/2005/8/layout/bProcess4"/>
    <dgm:cxn modelId="{E93FDB91-5D8C-4C94-B3A3-F8F5427865EB}" type="presParOf" srcId="{D57D62CA-E5A7-4DCC-83D5-6EF83D72CFB4}" destId="{615AA92D-FC76-4A24-A378-2E166D8EC92A}" srcOrd="0" destOrd="0" presId="urn:microsoft.com/office/officeart/2005/8/layout/bProcess4"/>
    <dgm:cxn modelId="{E75F64D5-76F5-4850-B19E-383FC10CA498}" type="presParOf" srcId="{D57D62CA-E5A7-4DCC-83D5-6EF83D72CFB4}" destId="{C0E2B255-339B-4BC4-AA13-A5DA9CAC1B4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5B68AE-AE69-41B4-8E3A-E4B47DBB1114}" type="doc">
      <dgm:prSet loTypeId="urn:microsoft.com/office/officeart/2005/8/layout/hierarchy3" loCatId="hierarchy" qsTypeId="urn:microsoft.com/office/officeart/2005/8/quickstyle/simple1" qsCatId="simple" csTypeId="urn:microsoft.com/office/officeart/2005/8/colors/accent0_2" csCatId="mainScheme" phldr="1"/>
      <dgm:spPr/>
      <dgm:t>
        <a:bodyPr/>
        <a:lstStyle/>
        <a:p>
          <a:endParaRPr lang="es-ES"/>
        </a:p>
      </dgm:t>
    </dgm:pt>
    <dgm:pt modelId="{9A153B57-62FB-48C5-A75F-C19EA9A8DDFD}">
      <dgm:prSet phldrT="[Texto]"/>
      <dgm:spPr/>
      <dgm:t>
        <a:bodyPr/>
        <a:lstStyle/>
        <a:p>
          <a:r>
            <a:rPr lang="es-ES" dirty="0"/>
            <a:t>El Buscón </a:t>
          </a:r>
        </a:p>
      </dgm:t>
    </dgm:pt>
    <dgm:pt modelId="{A81D8F62-522E-4049-B45E-7777A0201422}" type="parTrans" cxnId="{651657A2-6906-4444-9352-ECDB4AC980CC}">
      <dgm:prSet/>
      <dgm:spPr/>
      <dgm:t>
        <a:bodyPr/>
        <a:lstStyle/>
        <a:p>
          <a:endParaRPr lang="es-ES"/>
        </a:p>
      </dgm:t>
    </dgm:pt>
    <dgm:pt modelId="{226C33D5-5E15-4269-9583-0087921EB8AA}" type="sibTrans" cxnId="{651657A2-6906-4444-9352-ECDB4AC980CC}">
      <dgm:prSet/>
      <dgm:spPr/>
      <dgm:t>
        <a:bodyPr/>
        <a:lstStyle/>
        <a:p>
          <a:endParaRPr lang="es-ES"/>
        </a:p>
      </dgm:t>
    </dgm:pt>
    <dgm:pt modelId="{E793C13E-969B-4782-972D-96160BF452D5}">
      <dgm:prSet phldrT="[Texto]"/>
      <dgm:spPr/>
      <dgm:t>
        <a:bodyPr/>
        <a:lstStyle/>
        <a:p>
          <a:r>
            <a:rPr lang="es-ES" dirty="0"/>
            <a:t>Pasado</a:t>
          </a:r>
        </a:p>
      </dgm:t>
    </dgm:pt>
    <dgm:pt modelId="{B7F9A5D2-383B-4AAF-AC8D-CCDD55CE781B}" type="parTrans" cxnId="{1FE6AFD0-037C-4207-B7B2-F120E7D2E1BA}">
      <dgm:prSet/>
      <dgm:spPr/>
      <dgm:t>
        <a:bodyPr/>
        <a:lstStyle/>
        <a:p>
          <a:endParaRPr lang="es-ES"/>
        </a:p>
      </dgm:t>
    </dgm:pt>
    <dgm:pt modelId="{0A6E2B82-E16D-4696-B15C-953492153568}" type="sibTrans" cxnId="{1FE6AFD0-037C-4207-B7B2-F120E7D2E1BA}">
      <dgm:prSet/>
      <dgm:spPr/>
      <dgm:t>
        <a:bodyPr/>
        <a:lstStyle/>
        <a:p>
          <a:endParaRPr lang="es-ES"/>
        </a:p>
      </dgm:t>
    </dgm:pt>
    <dgm:pt modelId="{9D03E8F5-C091-489D-86EE-1A94C78EC27C}">
      <dgm:prSet phldrT="[Texto]"/>
      <dgm:spPr/>
      <dgm:t>
        <a:bodyPr/>
        <a:lstStyle/>
        <a:p>
          <a:r>
            <a:rPr lang="es-ES" dirty="0"/>
            <a:t>Transcurre desde su infancia hasta la adultez, en un periodo de tiempo corto, quizás 4 años  </a:t>
          </a:r>
        </a:p>
      </dgm:t>
    </dgm:pt>
    <dgm:pt modelId="{760B893B-298F-4055-9609-65DE65194241}" type="parTrans" cxnId="{6EB02C10-511F-44DA-B418-72F0F3EAFEE4}">
      <dgm:prSet/>
      <dgm:spPr/>
      <dgm:t>
        <a:bodyPr/>
        <a:lstStyle/>
        <a:p>
          <a:endParaRPr lang="es-ES"/>
        </a:p>
      </dgm:t>
    </dgm:pt>
    <dgm:pt modelId="{09869939-B0B4-47B2-8E4A-2F5BA46C51DC}" type="sibTrans" cxnId="{6EB02C10-511F-44DA-B418-72F0F3EAFEE4}">
      <dgm:prSet/>
      <dgm:spPr/>
      <dgm:t>
        <a:bodyPr/>
        <a:lstStyle/>
        <a:p>
          <a:endParaRPr lang="es-ES"/>
        </a:p>
      </dgm:t>
    </dgm:pt>
    <dgm:pt modelId="{32A12B22-E231-4C53-A9E8-851A925971B4}">
      <dgm:prSet phldrT="[Texto]"/>
      <dgm:spPr/>
      <dgm:t>
        <a:bodyPr/>
        <a:lstStyle/>
        <a:p>
          <a:r>
            <a:rPr lang="es-ES" dirty="0"/>
            <a:t>Lazarillo de Tormes </a:t>
          </a:r>
        </a:p>
      </dgm:t>
    </dgm:pt>
    <dgm:pt modelId="{83CBB5ED-F513-4948-A064-3A96814475B4}" type="parTrans" cxnId="{8BA982FF-F6FA-46BC-8E8E-8D2E8B4F3F79}">
      <dgm:prSet/>
      <dgm:spPr/>
      <dgm:t>
        <a:bodyPr/>
        <a:lstStyle/>
        <a:p>
          <a:endParaRPr lang="es-ES"/>
        </a:p>
      </dgm:t>
    </dgm:pt>
    <dgm:pt modelId="{B7CA04BF-B029-4AC0-9627-2C8DE68CD3F2}" type="sibTrans" cxnId="{8BA982FF-F6FA-46BC-8E8E-8D2E8B4F3F79}">
      <dgm:prSet/>
      <dgm:spPr/>
      <dgm:t>
        <a:bodyPr/>
        <a:lstStyle/>
        <a:p>
          <a:endParaRPr lang="es-ES"/>
        </a:p>
      </dgm:t>
    </dgm:pt>
    <dgm:pt modelId="{68C43A01-5E41-4E14-8DD7-DFE5144BF9F3}">
      <dgm:prSet phldrT="[Texto]"/>
      <dgm:spPr/>
      <dgm:t>
        <a:bodyPr/>
        <a:lstStyle/>
        <a:p>
          <a:r>
            <a:rPr lang="es-ES" dirty="0"/>
            <a:t>Pasado</a:t>
          </a:r>
        </a:p>
      </dgm:t>
    </dgm:pt>
    <dgm:pt modelId="{EAFDADB1-01BF-4CA1-B426-A4EFFA3E8808}" type="parTrans" cxnId="{8F8C79EC-1DC5-4FD3-95E4-D614AABC4C25}">
      <dgm:prSet/>
      <dgm:spPr/>
      <dgm:t>
        <a:bodyPr/>
        <a:lstStyle/>
        <a:p>
          <a:endParaRPr lang="es-ES"/>
        </a:p>
      </dgm:t>
    </dgm:pt>
    <dgm:pt modelId="{E3F2EED6-F019-4E55-B314-D788D01B098F}" type="sibTrans" cxnId="{8F8C79EC-1DC5-4FD3-95E4-D614AABC4C25}">
      <dgm:prSet/>
      <dgm:spPr/>
      <dgm:t>
        <a:bodyPr/>
        <a:lstStyle/>
        <a:p>
          <a:endParaRPr lang="es-ES"/>
        </a:p>
      </dgm:t>
    </dgm:pt>
    <dgm:pt modelId="{5D3EF2DF-0FFD-4041-B2B7-7758900DC7DF}">
      <dgm:prSet phldrT="[Texto]"/>
      <dgm:spPr/>
      <dgm:t>
        <a:bodyPr/>
        <a:lstStyle/>
        <a:p>
          <a:r>
            <a:rPr lang="es-ES" dirty="0"/>
            <a:t>Recrea un recorrido de la vida de Lázaro, durante un período de aproximadamente 20 años  </a:t>
          </a:r>
        </a:p>
      </dgm:t>
    </dgm:pt>
    <dgm:pt modelId="{BB372682-52B8-45BE-9C89-0C5CE06D6362}" type="parTrans" cxnId="{F24369ED-EF3A-4B38-9EC4-BAEA7316F4C7}">
      <dgm:prSet/>
      <dgm:spPr/>
      <dgm:t>
        <a:bodyPr/>
        <a:lstStyle/>
        <a:p>
          <a:endParaRPr lang="es-ES"/>
        </a:p>
      </dgm:t>
    </dgm:pt>
    <dgm:pt modelId="{914FF29A-6891-4244-BDF6-C284B3AED558}" type="sibTrans" cxnId="{F24369ED-EF3A-4B38-9EC4-BAEA7316F4C7}">
      <dgm:prSet/>
      <dgm:spPr/>
      <dgm:t>
        <a:bodyPr/>
        <a:lstStyle/>
        <a:p>
          <a:endParaRPr lang="es-ES"/>
        </a:p>
      </dgm:t>
    </dgm:pt>
    <dgm:pt modelId="{4C6E0DCA-E538-4DCF-918F-72D9B0F8CD55}" type="pres">
      <dgm:prSet presAssocID="{985B68AE-AE69-41B4-8E3A-E4B47DBB1114}" presName="diagram" presStyleCnt="0">
        <dgm:presLayoutVars>
          <dgm:chPref val="1"/>
          <dgm:dir/>
          <dgm:animOne val="branch"/>
          <dgm:animLvl val="lvl"/>
          <dgm:resizeHandles/>
        </dgm:presLayoutVars>
      </dgm:prSet>
      <dgm:spPr/>
    </dgm:pt>
    <dgm:pt modelId="{A849494F-71EB-4D33-A255-E4EA826BA930}" type="pres">
      <dgm:prSet presAssocID="{9A153B57-62FB-48C5-A75F-C19EA9A8DDFD}" presName="root" presStyleCnt="0"/>
      <dgm:spPr/>
    </dgm:pt>
    <dgm:pt modelId="{4CBF96D6-EF52-4E9D-937E-72B0AB65AE13}" type="pres">
      <dgm:prSet presAssocID="{9A153B57-62FB-48C5-A75F-C19EA9A8DDFD}" presName="rootComposite" presStyleCnt="0"/>
      <dgm:spPr/>
    </dgm:pt>
    <dgm:pt modelId="{3F58096A-891E-4F4D-BECD-85BF126655C7}" type="pres">
      <dgm:prSet presAssocID="{9A153B57-62FB-48C5-A75F-C19EA9A8DDFD}" presName="rootText" presStyleLbl="node1" presStyleIdx="0" presStyleCnt="2"/>
      <dgm:spPr/>
    </dgm:pt>
    <dgm:pt modelId="{ED9BC6A0-96FB-4475-B10F-1EF64F1A0987}" type="pres">
      <dgm:prSet presAssocID="{9A153B57-62FB-48C5-A75F-C19EA9A8DDFD}" presName="rootConnector" presStyleLbl="node1" presStyleIdx="0" presStyleCnt="2"/>
      <dgm:spPr/>
    </dgm:pt>
    <dgm:pt modelId="{5A49563F-6D86-4735-99DC-897DECC79DA7}" type="pres">
      <dgm:prSet presAssocID="{9A153B57-62FB-48C5-A75F-C19EA9A8DDFD}" presName="childShape" presStyleCnt="0"/>
      <dgm:spPr/>
    </dgm:pt>
    <dgm:pt modelId="{85828871-F5BB-4F80-B347-F7F1C539EA7D}" type="pres">
      <dgm:prSet presAssocID="{B7F9A5D2-383B-4AAF-AC8D-CCDD55CE781B}" presName="Name13" presStyleLbl="parChTrans1D2" presStyleIdx="0" presStyleCnt="4"/>
      <dgm:spPr/>
    </dgm:pt>
    <dgm:pt modelId="{2D18223A-AA11-42D1-ACFB-C2F274631030}" type="pres">
      <dgm:prSet presAssocID="{E793C13E-969B-4782-972D-96160BF452D5}" presName="childText" presStyleLbl="bgAcc1" presStyleIdx="0" presStyleCnt="4">
        <dgm:presLayoutVars>
          <dgm:bulletEnabled val="1"/>
        </dgm:presLayoutVars>
      </dgm:prSet>
      <dgm:spPr/>
    </dgm:pt>
    <dgm:pt modelId="{20B4D6A1-A5B1-49A4-A6BE-C58150B7A251}" type="pres">
      <dgm:prSet presAssocID="{760B893B-298F-4055-9609-65DE65194241}" presName="Name13" presStyleLbl="parChTrans1D2" presStyleIdx="1" presStyleCnt="4"/>
      <dgm:spPr/>
    </dgm:pt>
    <dgm:pt modelId="{11260DC3-E519-4166-9BB5-74CA44BB4F69}" type="pres">
      <dgm:prSet presAssocID="{9D03E8F5-C091-489D-86EE-1A94C78EC27C}" presName="childText" presStyleLbl="bgAcc1" presStyleIdx="1" presStyleCnt="4" custScaleX="135452">
        <dgm:presLayoutVars>
          <dgm:bulletEnabled val="1"/>
        </dgm:presLayoutVars>
      </dgm:prSet>
      <dgm:spPr/>
    </dgm:pt>
    <dgm:pt modelId="{7869A016-9ED8-4CE0-87B2-90FE3681BDC5}" type="pres">
      <dgm:prSet presAssocID="{32A12B22-E231-4C53-A9E8-851A925971B4}" presName="root" presStyleCnt="0"/>
      <dgm:spPr/>
    </dgm:pt>
    <dgm:pt modelId="{5AEE4ADE-03EB-4F1D-81BB-BD1136241699}" type="pres">
      <dgm:prSet presAssocID="{32A12B22-E231-4C53-A9E8-851A925971B4}" presName="rootComposite" presStyleCnt="0"/>
      <dgm:spPr/>
    </dgm:pt>
    <dgm:pt modelId="{62CC7967-5747-4004-8386-21571A652971}" type="pres">
      <dgm:prSet presAssocID="{32A12B22-E231-4C53-A9E8-851A925971B4}" presName="rootText" presStyleLbl="node1" presStyleIdx="1" presStyleCnt="2"/>
      <dgm:spPr/>
    </dgm:pt>
    <dgm:pt modelId="{8DFCD9D2-FF12-44D1-9115-A2BCF3A1EBC5}" type="pres">
      <dgm:prSet presAssocID="{32A12B22-E231-4C53-A9E8-851A925971B4}" presName="rootConnector" presStyleLbl="node1" presStyleIdx="1" presStyleCnt="2"/>
      <dgm:spPr/>
    </dgm:pt>
    <dgm:pt modelId="{7129213B-B889-497E-8467-915DD6649B3F}" type="pres">
      <dgm:prSet presAssocID="{32A12B22-E231-4C53-A9E8-851A925971B4}" presName="childShape" presStyleCnt="0"/>
      <dgm:spPr/>
    </dgm:pt>
    <dgm:pt modelId="{D006F2B1-8C53-48D4-B6D5-94871A47E407}" type="pres">
      <dgm:prSet presAssocID="{EAFDADB1-01BF-4CA1-B426-A4EFFA3E8808}" presName="Name13" presStyleLbl="parChTrans1D2" presStyleIdx="2" presStyleCnt="4"/>
      <dgm:spPr/>
    </dgm:pt>
    <dgm:pt modelId="{05452066-A29F-4EFE-A7D9-AFA3DAA16192}" type="pres">
      <dgm:prSet presAssocID="{68C43A01-5E41-4E14-8DD7-DFE5144BF9F3}" presName="childText" presStyleLbl="bgAcc1" presStyleIdx="2" presStyleCnt="4">
        <dgm:presLayoutVars>
          <dgm:bulletEnabled val="1"/>
        </dgm:presLayoutVars>
      </dgm:prSet>
      <dgm:spPr/>
    </dgm:pt>
    <dgm:pt modelId="{A0A99C51-D2CF-4949-A4EF-F206A85F1EA1}" type="pres">
      <dgm:prSet presAssocID="{BB372682-52B8-45BE-9C89-0C5CE06D6362}" presName="Name13" presStyleLbl="parChTrans1D2" presStyleIdx="3" presStyleCnt="4"/>
      <dgm:spPr/>
    </dgm:pt>
    <dgm:pt modelId="{B196372B-D26E-46CE-ABF4-9106C340B524}" type="pres">
      <dgm:prSet presAssocID="{5D3EF2DF-0FFD-4041-B2B7-7758900DC7DF}" presName="childText" presStyleLbl="bgAcc1" presStyleIdx="3" presStyleCnt="4" custScaleX="133533">
        <dgm:presLayoutVars>
          <dgm:bulletEnabled val="1"/>
        </dgm:presLayoutVars>
      </dgm:prSet>
      <dgm:spPr/>
    </dgm:pt>
  </dgm:ptLst>
  <dgm:cxnLst>
    <dgm:cxn modelId="{BA93A60D-AE41-4B84-A9BD-2A1A0B4230EB}" type="presOf" srcId="{32A12B22-E231-4C53-A9E8-851A925971B4}" destId="{8DFCD9D2-FF12-44D1-9115-A2BCF3A1EBC5}" srcOrd="1" destOrd="0" presId="urn:microsoft.com/office/officeart/2005/8/layout/hierarchy3"/>
    <dgm:cxn modelId="{6EB02C10-511F-44DA-B418-72F0F3EAFEE4}" srcId="{9A153B57-62FB-48C5-A75F-C19EA9A8DDFD}" destId="{9D03E8F5-C091-489D-86EE-1A94C78EC27C}" srcOrd="1" destOrd="0" parTransId="{760B893B-298F-4055-9609-65DE65194241}" sibTransId="{09869939-B0B4-47B2-8E4A-2F5BA46C51DC}"/>
    <dgm:cxn modelId="{10AC0415-7C29-48D0-91CC-4FC647BD4305}" type="presOf" srcId="{BB372682-52B8-45BE-9C89-0C5CE06D6362}" destId="{A0A99C51-D2CF-4949-A4EF-F206A85F1EA1}" srcOrd="0" destOrd="0" presId="urn:microsoft.com/office/officeart/2005/8/layout/hierarchy3"/>
    <dgm:cxn modelId="{EE135426-89E3-4690-A1B0-988C20C0EDDF}" type="presOf" srcId="{32A12B22-E231-4C53-A9E8-851A925971B4}" destId="{62CC7967-5747-4004-8386-21571A652971}" srcOrd="0" destOrd="0" presId="urn:microsoft.com/office/officeart/2005/8/layout/hierarchy3"/>
    <dgm:cxn modelId="{EB84223B-5D77-457A-AB15-199AD5E42249}" type="presOf" srcId="{5D3EF2DF-0FFD-4041-B2B7-7758900DC7DF}" destId="{B196372B-D26E-46CE-ABF4-9106C340B524}" srcOrd="0" destOrd="0" presId="urn:microsoft.com/office/officeart/2005/8/layout/hierarchy3"/>
    <dgm:cxn modelId="{4C590441-FF70-4451-9BC8-1413ACFADE4A}" type="presOf" srcId="{760B893B-298F-4055-9609-65DE65194241}" destId="{20B4D6A1-A5B1-49A4-A6BE-C58150B7A251}" srcOrd="0" destOrd="0" presId="urn:microsoft.com/office/officeart/2005/8/layout/hierarchy3"/>
    <dgm:cxn modelId="{DF5EC244-AFDA-423B-B951-83567992D6D4}" type="presOf" srcId="{985B68AE-AE69-41B4-8E3A-E4B47DBB1114}" destId="{4C6E0DCA-E538-4DCF-918F-72D9B0F8CD55}" srcOrd="0" destOrd="0" presId="urn:microsoft.com/office/officeart/2005/8/layout/hierarchy3"/>
    <dgm:cxn modelId="{3FD5DA87-40BD-48D0-8DFE-B9D6F6C481DA}" type="presOf" srcId="{EAFDADB1-01BF-4CA1-B426-A4EFFA3E8808}" destId="{D006F2B1-8C53-48D4-B6D5-94871A47E407}" srcOrd="0" destOrd="0" presId="urn:microsoft.com/office/officeart/2005/8/layout/hierarchy3"/>
    <dgm:cxn modelId="{2A85898F-72CC-49FD-ADE6-6BB54A4FC555}" type="presOf" srcId="{68C43A01-5E41-4E14-8DD7-DFE5144BF9F3}" destId="{05452066-A29F-4EFE-A7D9-AFA3DAA16192}" srcOrd="0" destOrd="0" presId="urn:microsoft.com/office/officeart/2005/8/layout/hierarchy3"/>
    <dgm:cxn modelId="{651657A2-6906-4444-9352-ECDB4AC980CC}" srcId="{985B68AE-AE69-41B4-8E3A-E4B47DBB1114}" destId="{9A153B57-62FB-48C5-A75F-C19EA9A8DDFD}" srcOrd="0" destOrd="0" parTransId="{A81D8F62-522E-4049-B45E-7777A0201422}" sibTransId="{226C33D5-5E15-4269-9583-0087921EB8AA}"/>
    <dgm:cxn modelId="{2119C2A3-0D2B-4B0A-84E2-D45BBF03DC9D}" type="presOf" srcId="{B7F9A5D2-383B-4AAF-AC8D-CCDD55CE781B}" destId="{85828871-F5BB-4F80-B347-F7F1C539EA7D}" srcOrd="0" destOrd="0" presId="urn:microsoft.com/office/officeart/2005/8/layout/hierarchy3"/>
    <dgm:cxn modelId="{57A1BCA8-D034-4136-AC36-7A1ADE62FD63}" type="presOf" srcId="{9A153B57-62FB-48C5-A75F-C19EA9A8DDFD}" destId="{3F58096A-891E-4F4D-BECD-85BF126655C7}" srcOrd="0" destOrd="0" presId="urn:microsoft.com/office/officeart/2005/8/layout/hierarchy3"/>
    <dgm:cxn modelId="{7C7B74A9-468A-457C-BA6A-05A681B164C4}" type="presOf" srcId="{E793C13E-969B-4782-972D-96160BF452D5}" destId="{2D18223A-AA11-42D1-ACFB-C2F274631030}" srcOrd="0" destOrd="0" presId="urn:microsoft.com/office/officeart/2005/8/layout/hierarchy3"/>
    <dgm:cxn modelId="{B6164BB9-1DBA-4AA3-9885-62884F82B575}" type="presOf" srcId="{9A153B57-62FB-48C5-A75F-C19EA9A8DDFD}" destId="{ED9BC6A0-96FB-4475-B10F-1EF64F1A0987}" srcOrd="1" destOrd="0" presId="urn:microsoft.com/office/officeart/2005/8/layout/hierarchy3"/>
    <dgm:cxn modelId="{4B9F60C4-E435-4328-8530-FA61C3E1EC7B}" type="presOf" srcId="{9D03E8F5-C091-489D-86EE-1A94C78EC27C}" destId="{11260DC3-E519-4166-9BB5-74CA44BB4F69}" srcOrd="0" destOrd="0" presId="urn:microsoft.com/office/officeart/2005/8/layout/hierarchy3"/>
    <dgm:cxn modelId="{1FE6AFD0-037C-4207-B7B2-F120E7D2E1BA}" srcId="{9A153B57-62FB-48C5-A75F-C19EA9A8DDFD}" destId="{E793C13E-969B-4782-972D-96160BF452D5}" srcOrd="0" destOrd="0" parTransId="{B7F9A5D2-383B-4AAF-AC8D-CCDD55CE781B}" sibTransId="{0A6E2B82-E16D-4696-B15C-953492153568}"/>
    <dgm:cxn modelId="{8F8C79EC-1DC5-4FD3-95E4-D614AABC4C25}" srcId="{32A12B22-E231-4C53-A9E8-851A925971B4}" destId="{68C43A01-5E41-4E14-8DD7-DFE5144BF9F3}" srcOrd="0" destOrd="0" parTransId="{EAFDADB1-01BF-4CA1-B426-A4EFFA3E8808}" sibTransId="{E3F2EED6-F019-4E55-B314-D788D01B098F}"/>
    <dgm:cxn modelId="{F24369ED-EF3A-4B38-9EC4-BAEA7316F4C7}" srcId="{32A12B22-E231-4C53-A9E8-851A925971B4}" destId="{5D3EF2DF-0FFD-4041-B2B7-7758900DC7DF}" srcOrd="1" destOrd="0" parTransId="{BB372682-52B8-45BE-9C89-0C5CE06D6362}" sibTransId="{914FF29A-6891-4244-BDF6-C284B3AED558}"/>
    <dgm:cxn modelId="{8BA982FF-F6FA-46BC-8E8E-8D2E8B4F3F79}" srcId="{985B68AE-AE69-41B4-8E3A-E4B47DBB1114}" destId="{32A12B22-E231-4C53-A9E8-851A925971B4}" srcOrd="1" destOrd="0" parTransId="{83CBB5ED-F513-4948-A064-3A96814475B4}" sibTransId="{B7CA04BF-B029-4AC0-9627-2C8DE68CD3F2}"/>
    <dgm:cxn modelId="{F63CDFFD-7AB3-4530-A9CE-F8B71F8B9D30}" type="presParOf" srcId="{4C6E0DCA-E538-4DCF-918F-72D9B0F8CD55}" destId="{A849494F-71EB-4D33-A255-E4EA826BA930}" srcOrd="0" destOrd="0" presId="urn:microsoft.com/office/officeart/2005/8/layout/hierarchy3"/>
    <dgm:cxn modelId="{1B1AF219-873E-40A7-9D15-EE3511DEDEB2}" type="presParOf" srcId="{A849494F-71EB-4D33-A255-E4EA826BA930}" destId="{4CBF96D6-EF52-4E9D-937E-72B0AB65AE13}" srcOrd="0" destOrd="0" presId="urn:microsoft.com/office/officeart/2005/8/layout/hierarchy3"/>
    <dgm:cxn modelId="{3893B011-0F43-48BD-B306-D73E8C0793F6}" type="presParOf" srcId="{4CBF96D6-EF52-4E9D-937E-72B0AB65AE13}" destId="{3F58096A-891E-4F4D-BECD-85BF126655C7}" srcOrd="0" destOrd="0" presId="urn:microsoft.com/office/officeart/2005/8/layout/hierarchy3"/>
    <dgm:cxn modelId="{C35C8FB5-0050-42C5-9210-CC4DA91C99AA}" type="presParOf" srcId="{4CBF96D6-EF52-4E9D-937E-72B0AB65AE13}" destId="{ED9BC6A0-96FB-4475-B10F-1EF64F1A0987}" srcOrd="1" destOrd="0" presId="urn:microsoft.com/office/officeart/2005/8/layout/hierarchy3"/>
    <dgm:cxn modelId="{C76EB807-FC4C-492A-9DC3-7248D19CC903}" type="presParOf" srcId="{A849494F-71EB-4D33-A255-E4EA826BA930}" destId="{5A49563F-6D86-4735-99DC-897DECC79DA7}" srcOrd="1" destOrd="0" presId="urn:microsoft.com/office/officeart/2005/8/layout/hierarchy3"/>
    <dgm:cxn modelId="{B38B0ED0-403B-40DF-9742-097BF0CBE666}" type="presParOf" srcId="{5A49563F-6D86-4735-99DC-897DECC79DA7}" destId="{85828871-F5BB-4F80-B347-F7F1C539EA7D}" srcOrd="0" destOrd="0" presId="urn:microsoft.com/office/officeart/2005/8/layout/hierarchy3"/>
    <dgm:cxn modelId="{7583497F-080F-4139-A27C-0CEB8C7F601C}" type="presParOf" srcId="{5A49563F-6D86-4735-99DC-897DECC79DA7}" destId="{2D18223A-AA11-42D1-ACFB-C2F274631030}" srcOrd="1" destOrd="0" presId="urn:microsoft.com/office/officeart/2005/8/layout/hierarchy3"/>
    <dgm:cxn modelId="{35701111-4C14-48A5-8C56-6F00274BB41E}" type="presParOf" srcId="{5A49563F-6D86-4735-99DC-897DECC79DA7}" destId="{20B4D6A1-A5B1-49A4-A6BE-C58150B7A251}" srcOrd="2" destOrd="0" presId="urn:microsoft.com/office/officeart/2005/8/layout/hierarchy3"/>
    <dgm:cxn modelId="{64E1FA74-4453-4E83-BCB3-BD3C2704BCBD}" type="presParOf" srcId="{5A49563F-6D86-4735-99DC-897DECC79DA7}" destId="{11260DC3-E519-4166-9BB5-74CA44BB4F69}" srcOrd="3" destOrd="0" presId="urn:microsoft.com/office/officeart/2005/8/layout/hierarchy3"/>
    <dgm:cxn modelId="{D3C83BB4-B2A6-4D40-81BC-2A234206FD84}" type="presParOf" srcId="{4C6E0DCA-E538-4DCF-918F-72D9B0F8CD55}" destId="{7869A016-9ED8-4CE0-87B2-90FE3681BDC5}" srcOrd="1" destOrd="0" presId="urn:microsoft.com/office/officeart/2005/8/layout/hierarchy3"/>
    <dgm:cxn modelId="{35A55C5B-837C-43F7-8ACB-026CDEE5BC5A}" type="presParOf" srcId="{7869A016-9ED8-4CE0-87B2-90FE3681BDC5}" destId="{5AEE4ADE-03EB-4F1D-81BB-BD1136241699}" srcOrd="0" destOrd="0" presId="urn:microsoft.com/office/officeart/2005/8/layout/hierarchy3"/>
    <dgm:cxn modelId="{95BFB2F9-6F00-4652-A36B-AABCCA872225}" type="presParOf" srcId="{5AEE4ADE-03EB-4F1D-81BB-BD1136241699}" destId="{62CC7967-5747-4004-8386-21571A652971}" srcOrd="0" destOrd="0" presId="urn:microsoft.com/office/officeart/2005/8/layout/hierarchy3"/>
    <dgm:cxn modelId="{3FBCB009-42FC-4FD4-9217-715C70CB450E}" type="presParOf" srcId="{5AEE4ADE-03EB-4F1D-81BB-BD1136241699}" destId="{8DFCD9D2-FF12-44D1-9115-A2BCF3A1EBC5}" srcOrd="1" destOrd="0" presId="urn:microsoft.com/office/officeart/2005/8/layout/hierarchy3"/>
    <dgm:cxn modelId="{4F767A05-7895-4896-BFCE-869194111A78}" type="presParOf" srcId="{7869A016-9ED8-4CE0-87B2-90FE3681BDC5}" destId="{7129213B-B889-497E-8467-915DD6649B3F}" srcOrd="1" destOrd="0" presId="urn:microsoft.com/office/officeart/2005/8/layout/hierarchy3"/>
    <dgm:cxn modelId="{681D9557-E536-4AC9-A940-52A060D03216}" type="presParOf" srcId="{7129213B-B889-497E-8467-915DD6649B3F}" destId="{D006F2B1-8C53-48D4-B6D5-94871A47E407}" srcOrd="0" destOrd="0" presId="urn:microsoft.com/office/officeart/2005/8/layout/hierarchy3"/>
    <dgm:cxn modelId="{4E6F43A3-D50C-4E4F-B41E-63A83B2F78B1}" type="presParOf" srcId="{7129213B-B889-497E-8467-915DD6649B3F}" destId="{05452066-A29F-4EFE-A7D9-AFA3DAA16192}" srcOrd="1" destOrd="0" presId="urn:microsoft.com/office/officeart/2005/8/layout/hierarchy3"/>
    <dgm:cxn modelId="{A7118C03-67AE-4A46-A594-8F5D91114DF3}" type="presParOf" srcId="{7129213B-B889-497E-8467-915DD6649B3F}" destId="{A0A99C51-D2CF-4949-A4EF-F206A85F1EA1}" srcOrd="2" destOrd="0" presId="urn:microsoft.com/office/officeart/2005/8/layout/hierarchy3"/>
    <dgm:cxn modelId="{D679032A-2B6C-4836-B945-75CC4FB8A55F}" type="presParOf" srcId="{7129213B-B889-497E-8467-915DD6649B3F}" destId="{B196372B-D26E-46CE-ABF4-9106C340B52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4C19BB6-5BC1-4475-922C-9A5165074920}" type="doc">
      <dgm:prSet loTypeId="urn:microsoft.com/office/officeart/2005/8/layout/pyramid2" loCatId="pyramid" qsTypeId="urn:microsoft.com/office/officeart/2005/8/quickstyle/simple1" qsCatId="simple" csTypeId="urn:microsoft.com/office/officeart/2005/8/colors/accent1_2" csCatId="accent1" phldr="1"/>
      <dgm:spPr/>
    </dgm:pt>
    <dgm:pt modelId="{5F3C2208-C269-4BB1-A62C-57CA101725B1}">
      <dgm:prSet phldrT="[Texto]" custT="1"/>
      <dgm:spPr/>
      <dgm:t>
        <a:bodyPr/>
        <a:lstStyle/>
        <a:p>
          <a:pPr algn="just"/>
          <a:r>
            <a:rPr lang="es-ES" sz="1600" dirty="0"/>
            <a:t>Desde el inicio del relato es evidente el anhelo constante del personaje Pablos por conseguir una estabilidad económica y social, lo cual es perturbado por su falsedad y su condición de vulgo </a:t>
          </a:r>
        </a:p>
      </dgm:t>
    </dgm:pt>
    <dgm:pt modelId="{60CBACBB-D08D-4E69-BEF9-ECF357DF3F01}" type="parTrans" cxnId="{F933B0D6-B2BF-4165-A8CF-151DBD37738A}">
      <dgm:prSet/>
      <dgm:spPr/>
      <dgm:t>
        <a:bodyPr/>
        <a:lstStyle/>
        <a:p>
          <a:endParaRPr lang="es-ES"/>
        </a:p>
      </dgm:t>
    </dgm:pt>
    <dgm:pt modelId="{F30F24F6-0DCE-421D-B3FE-F08533ACE229}" type="sibTrans" cxnId="{F933B0D6-B2BF-4165-A8CF-151DBD37738A}">
      <dgm:prSet/>
      <dgm:spPr/>
      <dgm:t>
        <a:bodyPr/>
        <a:lstStyle/>
        <a:p>
          <a:endParaRPr lang="es-ES"/>
        </a:p>
      </dgm:t>
    </dgm:pt>
    <dgm:pt modelId="{81301F73-DF29-4DE1-8753-0FF13E98E7C4}">
      <dgm:prSet phldrT="[Texto]" custT="1"/>
      <dgm:spPr/>
      <dgm:t>
        <a:bodyPr/>
        <a:lstStyle/>
        <a:p>
          <a:pPr algn="just"/>
          <a:r>
            <a:rPr lang="es-ES" sz="1600" dirty="0"/>
            <a:t>La humillación hacia el personaje principal es evidente durante toda la obra, desarrollando una crítica a la segregación en la sociedad de esta época y que aún se percibe </a:t>
          </a:r>
        </a:p>
      </dgm:t>
    </dgm:pt>
    <dgm:pt modelId="{7C333078-012D-4DA9-9DBA-69DC58402C28}" type="parTrans" cxnId="{DA63C224-62BD-4E40-8BF3-285FCC56A17C}">
      <dgm:prSet/>
      <dgm:spPr/>
      <dgm:t>
        <a:bodyPr/>
        <a:lstStyle/>
        <a:p>
          <a:endParaRPr lang="es-ES"/>
        </a:p>
      </dgm:t>
    </dgm:pt>
    <dgm:pt modelId="{8EF4DD8C-6F3B-48D7-A47C-64A8E3021265}" type="sibTrans" cxnId="{DA63C224-62BD-4E40-8BF3-285FCC56A17C}">
      <dgm:prSet/>
      <dgm:spPr/>
      <dgm:t>
        <a:bodyPr/>
        <a:lstStyle/>
        <a:p>
          <a:endParaRPr lang="es-ES"/>
        </a:p>
      </dgm:t>
    </dgm:pt>
    <dgm:pt modelId="{0AAE71A0-A716-478F-98AF-720E60FE3197}">
      <dgm:prSet phldrT="[Texto]" custT="1"/>
      <dgm:spPr/>
      <dgm:t>
        <a:bodyPr/>
        <a:lstStyle/>
        <a:p>
          <a:pPr algn="just"/>
          <a:r>
            <a:rPr lang="es-ES" sz="1800" dirty="0"/>
            <a:t>El autor recrea en la picardía una critica a las actitudes que adopta la sociedad para evadir la sumisión y el desprecio de los demás  </a:t>
          </a:r>
        </a:p>
      </dgm:t>
    </dgm:pt>
    <dgm:pt modelId="{5FB91BE4-49C3-42A7-B2BC-E30263C6AEA4}" type="parTrans" cxnId="{BB8A0FBF-BC2F-4988-8240-35B89743BAC0}">
      <dgm:prSet/>
      <dgm:spPr/>
      <dgm:t>
        <a:bodyPr/>
        <a:lstStyle/>
        <a:p>
          <a:endParaRPr lang="es-ES"/>
        </a:p>
      </dgm:t>
    </dgm:pt>
    <dgm:pt modelId="{DD1880B2-7E7E-425E-9A56-E534564B5D9C}" type="sibTrans" cxnId="{BB8A0FBF-BC2F-4988-8240-35B89743BAC0}">
      <dgm:prSet/>
      <dgm:spPr/>
      <dgm:t>
        <a:bodyPr/>
        <a:lstStyle/>
        <a:p>
          <a:endParaRPr lang="es-ES"/>
        </a:p>
      </dgm:t>
    </dgm:pt>
    <dgm:pt modelId="{40858E1F-4A96-427B-B8B3-D508A4F20EDE}" type="pres">
      <dgm:prSet presAssocID="{94C19BB6-5BC1-4475-922C-9A5165074920}" presName="compositeShape" presStyleCnt="0">
        <dgm:presLayoutVars>
          <dgm:dir/>
          <dgm:resizeHandles/>
        </dgm:presLayoutVars>
      </dgm:prSet>
      <dgm:spPr/>
    </dgm:pt>
    <dgm:pt modelId="{7E8BB723-58E5-443F-863E-1563BD0DD3E0}" type="pres">
      <dgm:prSet presAssocID="{94C19BB6-5BC1-4475-922C-9A5165074920}" presName="pyramid" presStyleLbl="node1" presStyleIdx="0" presStyleCnt="1"/>
      <dgm:spPr/>
    </dgm:pt>
    <dgm:pt modelId="{CEF05350-90A7-4C21-9155-3942D129D98B}" type="pres">
      <dgm:prSet presAssocID="{94C19BB6-5BC1-4475-922C-9A5165074920}" presName="theList" presStyleCnt="0"/>
      <dgm:spPr/>
    </dgm:pt>
    <dgm:pt modelId="{E9C5DEF3-98C4-4DBD-9920-5CFF546F1267}" type="pres">
      <dgm:prSet presAssocID="{5F3C2208-C269-4BB1-A62C-57CA101725B1}" presName="aNode" presStyleLbl="fgAcc1" presStyleIdx="0" presStyleCnt="3">
        <dgm:presLayoutVars>
          <dgm:bulletEnabled val="1"/>
        </dgm:presLayoutVars>
      </dgm:prSet>
      <dgm:spPr/>
    </dgm:pt>
    <dgm:pt modelId="{B3B0058E-D5DA-4C95-9096-41928EE7EEFD}" type="pres">
      <dgm:prSet presAssocID="{5F3C2208-C269-4BB1-A62C-57CA101725B1}" presName="aSpace" presStyleCnt="0"/>
      <dgm:spPr/>
    </dgm:pt>
    <dgm:pt modelId="{53478C39-A524-4A3F-8213-864A315A9F25}" type="pres">
      <dgm:prSet presAssocID="{81301F73-DF29-4DE1-8753-0FF13E98E7C4}" presName="aNode" presStyleLbl="fgAcc1" presStyleIdx="1" presStyleCnt="3">
        <dgm:presLayoutVars>
          <dgm:bulletEnabled val="1"/>
        </dgm:presLayoutVars>
      </dgm:prSet>
      <dgm:spPr/>
    </dgm:pt>
    <dgm:pt modelId="{4FC8C6E7-50A9-4CF8-8D50-88082F682EDA}" type="pres">
      <dgm:prSet presAssocID="{81301F73-DF29-4DE1-8753-0FF13E98E7C4}" presName="aSpace" presStyleCnt="0"/>
      <dgm:spPr/>
    </dgm:pt>
    <dgm:pt modelId="{DEB5E0EA-C86E-4059-A85A-E68C7A53EA08}" type="pres">
      <dgm:prSet presAssocID="{0AAE71A0-A716-478F-98AF-720E60FE3197}" presName="aNode" presStyleLbl="fgAcc1" presStyleIdx="2" presStyleCnt="3">
        <dgm:presLayoutVars>
          <dgm:bulletEnabled val="1"/>
        </dgm:presLayoutVars>
      </dgm:prSet>
      <dgm:spPr/>
    </dgm:pt>
    <dgm:pt modelId="{8DA72BDD-EEC7-4297-9DF8-C052A2614F36}" type="pres">
      <dgm:prSet presAssocID="{0AAE71A0-A716-478F-98AF-720E60FE3197}" presName="aSpace" presStyleCnt="0"/>
      <dgm:spPr/>
    </dgm:pt>
  </dgm:ptLst>
  <dgm:cxnLst>
    <dgm:cxn modelId="{DA63C224-62BD-4E40-8BF3-285FCC56A17C}" srcId="{94C19BB6-5BC1-4475-922C-9A5165074920}" destId="{81301F73-DF29-4DE1-8753-0FF13E98E7C4}" srcOrd="1" destOrd="0" parTransId="{7C333078-012D-4DA9-9DBA-69DC58402C28}" sibTransId="{8EF4DD8C-6F3B-48D7-A47C-64A8E3021265}"/>
    <dgm:cxn modelId="{4C4C0B8E-789F-4391-9516-61001E8044A2}" type="presOf" srcId="{0AAE71A0-A716-478F-98AF-720E60FE3197}" destId="{DEB5E0EA-C86E-4059-A85A-E68C7A53EA08}" srcOrd="0" destOrd="0" presId="urn:microsoft.com/office/officeart/2005/8/layout/pyramid2"/>
    <dgm:cxn modelId="{AB8FFCAB-ABD5-4B02-AFC2-D7AE9D78CED0}" type="presOf" srcId="{81301F73-DF29-4DE1-8753-0FF13E98E7C4}" destId="{53478C39-A524-4A3F-8213-864A315A9F25}" srcOrd="0" destOrd="0" presId="urn:microsoft.com/office/officeart/2005/8/layout/pyramid2"/>
    <dgm:cxn modelId="{466902B8-34A3-4E53-8528-BE8912E413D3}" type="presOf" srcId="{5F3C2208-C269-4BB1-A62C-57CA101725B1}" destId="{E9C5DEF3-98C4-4DBD-9920-5CFF546F1267}" srcOrd="0" destOrd="0" presId="urn:microsoft.com/office/officeart/2005/8/layout/pyramid2"/>
    <dgm:cxn modelId="{BB8A0FBF-BC2F-4988-8240-35B89743BAC0}" srcId="{94C19BB6-5BC1-4475-922C-9A5165074920}" destId="{0AAE71A0-A716-478F-98AF-720E60FE3197}" srcOrd="2" destOrd="0" parTransId="{5FB91BE4-49C3-42A7-B2BC-E30263C6AEA4}" sibTransId="{DD1880B2-7E7E-425E-9A56-E534564B5D9C}"/>
    <dgm:cxn modelId="{F933B0D6-B2BF-4165-A8CF-151DBD37738A}" srcId="{94C19BB6-5BC1-4475-922C-9A5165074920}" destId="{5F3C2208-C269-4BB1-A62C-57CA101725B1}" srcOrd="0" destOrd="0" parTransId="{60CBACBB-D08D-4E69-BEF9-ECF357DF3F01}" sibTransId="{F30F24F6-0DCE-421D-B3FE-F08533ACE229}"/>
    <dgm:cxn modelId="{BB9EF7E4-16B7-4BA3-8F50-16E92216C15C}" type="presOf" srcId="{94C19BB6-5BC1-4475-922C-9A5165074920}" destId="{40858E1F-4A96-427B-B8B3-D508A4F20EDE}" srcOrd="0" destOrd="0" presId="urn:microsoft.com/office/officeart/2005/8/layout/pyramid2"/>
    <dgm:cxn modelId="{C78060A7-9B15-447B-B6DC-5C165E1B4A4A}" type="presParOf" srcId="{40858E1F-4A96-427B-B8B3-D508A4F20EDE}" destId="{7E8BB723-58E5-443F-863E-1563BD0DD3E0}" srcOrd="0" destOrd="0" presId="urn:microsoft.com/office/officeart/2005/8/layout/pyramid2"/>
    <dgm:cxn modelId="{EE9C51CE-475D-4F09-8841-A09C20328E66}" type="presParOf" srcId="{40858E1F-4A96-427B-B8B3-D508A4F20EDE}" destId="{CEF05350-90A7-4C21-9155-3942D129D98B}" srcOrd="1" destOrd="0" presId="urn:microsoft.com/office/officeart/2005/8/layout/pyramid2"/>
    <dgm:cxn modelId="{DA94F816-E17A-4C4F-B739-5B55A7ADEDED}" type="presParOf" srcId="{CEF05350-90A7-4C21-9155-3942D129D98B}" destId="{E9C5DEF3-98C4-4DBD-9920-5CFF546F1267}" srcOrd="0" destOrd="0" presId="urn:microsoft.com/office/officeart/2005/8/layout/pyramid2"/>
    <dgm:cxn modelId="{8DE92C38-E9FA-4A11-A62D-6F20BFA37E3E}" type="presParOf" srcId="{CEF05350-90A7-4C21-9155-3942D129D98B}" destId="{B3B0058E-D5DA-4C95-9096-41928EE7EEFD}" srcOrd="1" destOrd="0" presId="urn:microsoft.com/office/officeart/2005/8/layout/pyramid2"/>
    <dgm:cxn modelId="{FDB7E9E0-7670-4737-BEE4-E5A2DEE79F31}" type="presParOf" srcId="{CEF05350-90A7-4C21-9155-3942D129D98B}" destId="{53478C39-A524-4A3F-8213-864A315A9F25}" srcOrd="2" destOrd="0" presId="urn:microsoft.com/office/officeart/2005/8/layout/pyramid2"/>
    <dgm:cxn modelId="{6694D637-2AF1-4F23-A5CD-023C5DD0CB2C}" type="presParOf" srcId="{CEF05350-90A7-4C21-9155-3942D129D98B}" destId="{4FC8C6E7-50A9-4CF8-8D50-88082F682EDA}" srcOrd="3" destOrd="0" presId="urn:microsoft.com/office/officeart/2005/8/layout/pyramid2"/>
    <dgm:cxn modelId="{C1BF6677-AFAB-4CE9-BBC9-2B182B3DB749}" type="presParOf" srcId="{CEF05350-90A7-4C21-9155-3942D129D98B}" destId="{DEB5E0EA-C86E-4059-A85A-E68C7A53EA08}" srcOrd="4" destOrd="0" presId="urn:microsoft.com/office/officeart/2005/8/layout/pyramid2"/>
    <dgm:cxn modelId="{5229F12A-EDA1-4EFF-B337-6C095CB0B56C}" type="presParOf" srcId="{CEF05350-90A7-4C21-9155-3942D129D98B}" destId="{8DA72BDD-EEC7-4297-9DF8-C052A2614F3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4DEEA-7D2E-4CE9-9A00-94AD01376B39}">
      <dsp:nvSpPr>
        <dsp:cNvPr id="0" name=""/>
        <dsp:cNvSpPr/>
      </dsp:nvSpPr>
      <dsp:spPr>
        <a:xfrm>
          <a:off x="0" y="47724"/>
          <a:ext cx="9354020" cy="3741608"/>
        </a:xfrm>
        <a:prstGeom prst="leftRightRibbon">
          <a:avLst/>
        </a:prstGeom>
        <a:solidFill>
          <a:schemeClr val="accent6">
            <a:shade val="80000"/>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093D026-4DEE-4684-835D-F2527E34D8FE}">
      <dsp:nvSpPr>
        <dsp:cNvPr id="0" name=""/>
        <dsp:cNvSpPr/>
      </dsp:nvSpPr>
      <dsp:spPr>
        <a:xfrm>
          <a:off x="1122482" y="702505"/>
          <a:ext cx="3086826" cy="1833387"/>
        </a:xfrm>
        <a:prstGeom prst="rect">
          <a:avLst/>
        </a:prstGeom>
        <a:noFill/>
        <a:ln w="28575"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s-ES" sz="1500" b="1" kern="1200" dirty="0"/>
            <a:t>Lazarillo de Tormes</a:t>
          </a:r>
        </a:p>
        <a:p>
          <a:pPr marL="0" lvl="0" indent="0" algn="just" defTabSz="666750">
            <a:lnSpc>
              <a:spcPct val="90000"/>
            </a:lnSpc>
            <a:spcBef>
              <a:spcPct val="0"/>
            </a:spcBef>
            <a:spcAft>
              <a:spcPct val="35000"/>
            </a:spcAft>
            <a:buNone/>
          </a:pPr>
          <a:r>
            <a:rPr lang="es-ES" sz="1500" kern="1200" dirty="0"/>
            <a:t>De la palabra lazara se difiere que es una persona que vive en situaciones precarias, derivado de lazarillo que se puede interpretar como aquel que acompaña a personas que requieren de ayuda.</a:t>
          </a:r>
        </a:p>
      </dsp:txBody>
      <dsp:txXfrm>
        <a:off x="1122482" y="702505"/>
        <a:ext cx="3086826" cy="1833387"/>
      </dsp:txXfrm>
    </dsp:sp>
    <dsp:sp modelId="{22447174-EEB9-4348-8AE1-865422DE29DF}">
      <dsp:nvSpPr>
        <dsp:cNvPr id="0" name=""/>
        <dsp:cNvSpPr/>
      </dsp:nvSpPr>
      <dsp:spPr>
        <a:xfrm>
          <a:off x="4677010" y="1301163"/>
          <a:ext cx="3648067" cy="1833387"/>
        </a:xfrm>
        <a:prstGeom prst="rect">
          <a:avLst/>
        </a:prstGeom>
        <a:noFill/>
        <a:ln w="28575"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1120" rIns="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El buscón </a:t>
          </a:r>
        </a:p>
        <a:p>
          <a:pPr marL="0" lvl="0" indent="0" algn="just" defTabSz="889000">
            <a:lnSpc>
              <a:spcPct val="90000"/>
            </a:lnSpc>
            <a:spcBef>
              <a:spcPct val="0"/>
            </a:spcBef>
            <a:spcAft>
              <a:spcPct val="35000"/>
            </a:spcAft>
            <a:buNone/>
          </a:pPr>
          <a:r>
            <a:rPr lang="es-ES" sz="1600" kern="1200" dirty="0"/>
            <a:t>Se puede inferir a partir del título que se recrea un personaje que indaga para encontrar soluciones a un problema determinado, al cual se refieren como un ser degradante  </a:t>
          </a:r>
        </a:p>
      </dsp:txBody>
      <dsp:txXfrm>
        <a:off x="4677010" y="1301163"/>
        <a:ext cx="3648067" cy="18333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C86C8-F084-4A88-BBF7-971987E83AE6}">
      <dsp:nvSpPr>
        <dsp:cNvPr id="0" name=""/>
        <dsp:cNvSpPr/>
      </dsp:nvSpPr>
      <dsp:spPr>
        <a:xfrm>
          <a:off x="4063856" y="3233403"/>
          <a:ext cx="2716297" cy="271629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CO" sz="2200" b="1" kern="1200" dirty="0"/>
            <a:t>Conclusiones</a:t>
          </a:r>
        </a:p>
        <a:p>
          <a:pPr marL="0" lvl="0" indent="0" algn="ctr" defTabSz="977900">
            <a:lnSpc>
              <a:spcPct val="90000"/>
            </a:lnSpc>
            <a:spcBef>
              <a:spcPct val="0"/>
            </a:spcBef>
            <a:spcAft>
              <a:spcPct val="35000"/>
            </a:spcAft>
            <a:buNone/>
          </a:pPr>
          <a:r>
            <a:rPr lang="es-CO" sz="2200" b="1" kern="1200" dirty="0"/>
            <a:t>Lazarillo de Tormes</a:t>
          </a:r>
        </a:p>
      </dsp:txBody>
      <dsp:txXfrm>
        <a:off x="4461648" y="3631195"/>
        <a:ext cx="1920713" cy="1920713"/>
      </dsp:txXfrm>
    </dsp:sp>
    <dsp:sp modelId="{F812D168-A953-43F1-9FEA-21E40FCA6127}">
      <dsp:nvSpPr>
        <dsp:cNvPr id="0" name=""/>
        <dsp:cNvSpPr/>
      </dsp:nvSpPr>
      <dsp:spPr>
        <a:xfrm rot="12900000">
          <a:off x="2318559" y="2759578"/>
          <a:ext cx="2079824" cy="77414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8269A6-BF27-4BA4-B6A4-4CD368D1900F}">
      <dsp:nvSpPr>
        <dsp:cNvPr id="0" name=""/>
        <dsp:cNvSpPr/>
      </dsp:nvSpPr>
      <dsp:spPr>
        <a:xfrm>
          <a:off x="1216384" y="1517988"/>
          <a:ext cx="2580482" cy="20643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just" defTabSz="711200">
            <a:lnSpc>
              <a:spcPct val="90000"/>
            </a:lnSpc>
            <a:spcBef>
              <a:spcPct val="0"/>
            </a:spcBef>
            <a:spcAft>
              <a:spcPct val="35000"/>
            </a:spcAft>
            <a:buNone/>
          </a:pPr>
          <a:r>
            <a:rPr lang="es-CO" sz="1600" kern="1200" dirty="0"/>
            <a:t>La lectura del texto se hace un poco ardua debido a que es un castellano antiguo y hay diversas palabras con significado desconocido.</a:t>
          </a:r>
        </a:p>
      </dsp:txBody>
      <dsp:txXfrm>
        <a:off x="1276848" y="1578452"/>
        <a:ext cx="2459554" cy="1943458"/>
      </dsp:txXfrm>
    </dsp:sp>
    <dsp:sp modelId="{9C4387BC-B3B9-400C-9A28-92C98124715F}">
      <dsp:nvSpPr>
        <dsp:cNvPr id="0" name=""/>
        <dsp:cNvSpPr/>
      </dsp:nvSpPr>
      <dsp:spPr>
        <a:xfrm rot="16200000">
          <a:off x="4382093" y="1685370"/>
          <a:ext cx="2079824" cy="77414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59F2BC-4FA3-465D-AFD5-D3C89E75A3F0}">
      <dsp:nvSpPr>
        <dsp:cNvPr id="0" name=""/>
        <dsp:cNvSpPr/>
      </dsp:nvSpPr>
      <dsp:spPr>
        <a:xfrm>
          <a:off x="4131764" y="337"/>
          <a:ext cx="2580482" cy="20643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just" defTabSz="711200">
            <a:lnSpc>
              <a:spcPct val="90000"/>
            </a:lnSpc>
            <a:spcBef>
              <a:spcPct val="0"/>
            </a:spcBef>
            <a:spcAft>
              <a:spcPct val="35000"/>
            </a:spcAft>
            <a:buNone/>
          </a:pPr>
          <a:r>
            <a:rPr lang="es-CO" sz="1600" kern="1200" dirty="0"/>
            <a:t>Permite conocer mediante una critica la sociedad de la época y las clases sociales, en el cual los personajes simbolizan diversos aspectos. </a:t>
          </a:r>
        </a:p>
      </dsp:txBody>
      <dsp:txXfrm>
        <a:off x="4192228" y="60801"/>
        <a:ext cx="2459554" cy="1943458"/>
      </dsp:txXfrm>
    </dsp:sp>
    <dsp:sp modelId="{9535BAC1-38DD-4EA8-BE77-C7762EB22EEA}">
      <dsp:nvSpPr>
        <dsp:cNvPr id="0" name=""/>
        <dsp:cNvSpPr/>
      </dsp:nvSpPr>
      <dsp:spPr>
        <a:xfrm rot="19500000">
          <a:off x="6445626" y="2759578"/>
          <a:ext cx="2079824" cy="77414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D40363-AB66-42F6-9ACF-1DC4B1FAE6AC}">
      <dsp:nvSpPr>
        <dsp:cNvPr id="0" name=""/>
        <dsp:cNvSpPr/>
      </dsp:nvSpPr>
      <dsp:spPr>
        <a:xfrm>
          <a:off x="7047143" y="1517988"/>
          <a:ext cx="2580482" cy="20643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just" defTabSz="622300">
            <a:lnSpc>
              <a:spcPct val="90000"/>
            </a:lnSpc>
            <a:spcBef>
              <a:spcPct val="0"/>
            </a:spcBef>
            <a:spcAft>
              <a:spcPct val="35000"/>
            </a:spcAft>
            <a:buNone/>
          </a:pPr>
          <a:r>
            <a:rPr lang="es-CO" sz="1400" kern="1200" dirty="0"/>
            <a:t>Da a conocer todas las perspectivas y situaciones por las que puede pasar una persona al transcurso de su vida, pero de igual manera la capacidad de superación y el llegar a una estabilidad.</a:t>
          </a:r>
        </a:p>
      </dsp:txBody>
      <dsp:txXfrm>
        <a:off x="7107607" y="1578452"/>
        <a:ext cx="2459554" cy="19434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5397C-B645-4574-A83C-EDD3A98003A8}">
      <dsp:nvSpPr>
        <dsp:cNvPr id="0" name=""/>
        <dsp:cNvSpPr/>
      </dsp:nvSpPr>
      <dsp:spPr>
        <a:xfrm rot="16200000">
          <a:off x="2896594" y="1603873"/>
          <a:ext cx="4408969" cy="3419025"/>
        </a:xfrm>
        <a:prstGeom prst="round2SameRect">
          <a:avLst>
            <a:gd name="adj1" fmla="val 1667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127000" rIns="114300" bIns="127000" numCol="1" spcCol="1270" anchor="t" anchorCtr="0">
          <a:noAutofit/>
        </a:bodyPr>
        <a:lstStyle/>
        <a:p>
          <a:pPr marL="0" lvl="0" indent="0" algn="just" defTabSz="889000">
            <a:lnSpc>
              <a:spcPct val="90000"/>
            </a:lnSpc>
            <a:spcBef>
              <a:spcPct val="0"/>
            </a:spcBef>
            <a:spcAft>
              <a:spcPct val="35000"/>
            </a:spcAft>
            <a:buNone/>
          </a:pPr>
          <a:r>
            <a:rPr lang="es-ES" sz="2000" b="1" kern="1200" dirty="0"/>
            <a:t>El Buscón: </a:t>
          </a:r>
          <a:r>
            <a:rPr lang="es-ES" sz="1900" b="0" kern="1200" dirty="0"/>
            <a:t>El autor </a:t>
          </a:r>
          <a:r>
            <a:rPr lang="es-CO" sz="1900" b="0" kern="1200" dirty="0"/>
            <a:t>pretende demostrar la imposibilidad de ascenso social. Quevedo no busca atacar a esta sociedad, que presenta como víctima, sino que atacará a Pablos, presentándolo como un personaje condenado al fracaso en su intento inútil de introducirse en un mundo al que no pertenece.</a:t>
          </a:r>
          <a:endParaRPr lang="es-ES" sz="1900" b="0" kern="1200" dirty="0"/>
        </a:p>
      </dsp:txBody>
      <dsp:txXfrm rot="5400000">
        <a:off x="3558499" y="1275835"/>
        <a:ext cx="3252092" cy="4075103"/>
      </dsp:txXfrm>
    </dsp:sp>
    <dsp:sp modelId="{3E4E1B6D-02DC-445E-9AE0-6344CAC2860D}">
      <dsp:nvSpPr>
        <dsp:cNvPr id="0" name=""/>
        <dsp:cNvSpPr/>
      </dsp:nvSpPr>
      <dsp:spPr>
        <a:xfrm rot="5400000">
          <a:off x="6502638" y="1603713"/>
          <a:ext cx="4373926" cy="3445922"/>
        </a:xfrm>
        <a:prstGeom prst="round2SameRect">
          <a:avLst>
            <a:gd name="adj1" fmla="val 1667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52400" rIns="91440" bIns="152400" numCol="1" spcCol="1270" anchor="t" anchorCtr="0">
          <a:noAutofit/>
        </a:bodyPr>
        <a:lstStyle/>
        <a:p>
          <a:pPr marL="0" lvl="0" indent="0" algn="just" defTabSz="1066800">
            <a:lnSpc>
              <a:spcPct val="90000"/>
            </a:lnSpc>
            <a:spcBef>
              <a:spcPct val="0"/>
            </a:spcBef>
            <a:spcAft>
              <a:spcPct val="35000"/>
            </a:spcAft>
            <a:buNone/>
          </a:pPr>
          <a:r>
            <a:rPr lang="es-ES" sz="2400" b="1" kern="1200" dirty="0"/>
            <a:t>Lazarillo de Tormes</a:t>
          </a:r>
          <a:r>
            <a:rPr lang="es-ES" sz="2400" b="0" kern="1200" dirty="0"/>
            <a:t>: </a:t>
          </a:r>
          <a:r>
            <a:rPr lang="es-ES" sz="2200" b="0" kern="1200" dirty="0"/>
            <a:t>el autor busca reflejar en el texto la sociedad de la época antigua, mediante una crítica que tal vez enmarca su punto de vista de la misma, que refleja la decadencia ética y moral en la que estaba inmerso</a:t>
          </a:r>
        </a:p>
      </dsp:txBody>
      <dsp:txXfrm rot="-5400000">
        <a:off x="6966640" y="1307957"/>
        <a:ext cx="3277676" cy="4037434"/>
      </dsp:txXfrm>
    </dsp:sp>
    <dsp:sp modelId="{BE845A33-F295-4748-94C5-F1750D744516}">
      <dsp:nvSpPr>
        <dsp:cNvPr id="0" name=""/>
        <dsp:cNvSpPr/>
      </dsp:nvSpPr>
      <dsp:spPr>
        <a:xfrm>
          <a:off x="5219496" y="0"/>
          <a:ext cx="2677922" cy="2677792"/>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3CA62-CF89-4462-8ACA-961BACB41FC7}">
      <dsp:nvSpPr>
        <dsp:cNvPr id="0" name=""/>
        <dsp:cNvSpPr/>
      </dsp:nvSpPr>
      <dsp:spPr>
        <a:xfrm rot="10800000">
          <a:off x="5219496" y="3842277"/>
          <a:ext cx="2677922" cy="2677792"/>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FE96F-740D-4058-9D45-36BFF295BAC9}">
      <dsp:nvSpPr>
        <dsp:cNvPr id="0" name=""/>
        <dsp:cNvSpPr/>
      </dsp:nvSpPr>
      <dsp:spPr>
        <a:xfrm rot="5400000">
          <a:off x="-218491" y="220900"/>
          <a:ext cx="1456611" cy="10196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s-ES" sz="2800" kern="1200" dirty="0"/>
        </a:p>
      </dsp:txBody>
      <dsp:txXfrm rot="-5400000">
        <a:off x="1" y="512222"/>
        <a:ext cx="1019628" cy="436983"/>
      </dsp:txXfrm>
    </dsp:sp>
    <dsp:sp modelId="{59872000-C1B1-414B-9703-94FF2AFE7913}">
      <dsp:nvSpPr>
        <dsp:cNvPr id="0" name=""/>
        <dsp:cNvSpPr/>
      </dsp:nvSpPr>
      <dsp:spPr>
        <a:xfrm rot="5400000">
          <a:off x="5767980" y="-4745944"/>
          <a:ext cx="946797" cy="1044350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endParaRPr lang="es-ES" sz="2700" kern="1200"/>
        </a:p>
        <a:p>
          <a:pPr marL="228600" lvl="1" indent="-228600" algn="l" defTabSz="1200150">
            <a:lnSpc>
              <a:spcPct val="90000"/>
            </a:lnSpc>
            <a:spcBef>
              <a:spcPct val="0"/>
            </a:spcBef>
            <a:spcAft>
              <a:spcPct val="15000"/>
            </a:spcAft>
            <a:buChar char="•"/>
          </a:pPr>
          <a:endParaRPr lang="es-ES" sz="2700" kern="1200"/>
        </a:p>
      </dsp:txBody>
      <dsp:txXfrm rot="-5400000">
        <a:off x="1019628" y="48627"/>
        <a:ext cx="10397283" cy="854359"/>
      </dsp:txXfrm>
    </dsp:sp>
    <dsp:sp modelId="{069DE333-3FA5-4EAF-A8C5-2E56F295565F}">
      <dsp:nvSpPr>
        <dsp:cNvPr id="0" name=""/>
        <dsp:cNvSpPr/>
      </dsp:nvSpPr>
      <dsp:spPr>
        <a:xfrm rot="5400000">
          <a:off x="-218491" y="1481601"/>
          <a:ext cx="1456611" cy="10196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s-ES" sz="2800" kern="1200" dirty="0"/>
        </a:p>
      </dsp:txBody>
      <dsp:txXfrm rot="-5400000">
        <a:off x="1" y="1772923"/>
        <a:ext cx="1019628" cy="436983"/>
      </dsp:txXfrm>
    </dsp:sp>
    <dsp:sp modelId="{0DC4E24D-650C-4BF2-9870-4F4BCC34EDD6}">
      <dsp:nvSpPr>
        <dsp:cNvPr id="0" name=""/>
        <dsp:cNvSpPr/>
      </dsp:nvSpPr>
      <dsp:spPr>
        <a:xfrm rot="5400000">
          <a:off x="5767980" y="-3485242"/>
          <a:ext cx="946797" cy="1044350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endParaRPr lang="es-ES" sz="2700" kern="1200"/>
        </a:p>
        <a:p>
          <a:pPr marL="228600" lvl="1" indent="-228600" algn="l" defTabSz="1200150">
            <a:lnSpc>
              <a:spcPct val="90000"/>
            </a:lnSpc>
            <a:spcBef>
              <a:spcPct val="0"/>
            </a:spcBef>
            <a:spcAft>
              <a:spcPct val="15000"/>
            </a:spcAft>
            <a:buChar char="•"/>
          </a:pPr>
          <a:endParaRPr lang="es-ES" sz="2700" kern="1200"/>
        </a:p>
      </dsp:txBody>
      <dsp:txXfrm rot="-5400000">
        <a:off x="1019628" y="1309329"/>
        <a:ext cx="10397283" cy="854359"/>
      </dsp:txXfrm>
    </dsp:sp>
    <dsp:sp modelId="{8032E2DC-2651-4488-9558-E98F96120657}">
      <dsp:nvSpPr>
        <dsp:cNvPr id="0" name=""/>
        <dsp:cNvSpPr/>
      </dsp:nvSpPr>
      <dsp:spPr>
        <a:xfrm rot="5400000">
          <a:off x="-218491" y="2742302"/>
          <a:ext cx="1456611" cy="10196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s-ES" sz="2800" kern="1200" dirty="0"/>
        </a:p>
      </dsp:txBody>
      <dsp:txXfrm rot="-5400000">
        <a:off x="1" y="3033624"/>
        <a:ext cx="1019628" cy="436983"/>
      </dsp:txXfrm>
    </dsp:sp>
    <dsp:sp modelId="{1C2BF612-F1B7-4BE7-A7C5-04AADBD16D41}">
      <dsp:nvSpPr>
        <dsp:cNvPr id="0" name=""/>
        <dsp:cNvSpPr/>
      </dsp:nvSpPr>
      <dsp:spPr>
        <a:xfrm rot="5400000">
          <a:off x="5767980" y="-2224541"/>
          <a:ext cx="946797" cy="1044350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endParaRPr lang="es-ES" sz="2700" kern="1200"/>
        </a:p>
        <a:p>
          <a:pPr marL="228600" lvl="1" indent="-228600" algn="l" defTabSz="1200150">
            <a:lnSpc>
              <a:spcPct val="90000"/>
            </a:lnSpc>
            <a:spcBef>
              <a:spcPct val="0"/>
            </a:spcBef>
            <a:spcAft>
              <a:spcPct val="15000"/>
            </a:spcAft>
            <a:buChar char="•"/>
          </a:pPr>
          <a:endParaRPr lang="es-ES" sz="2700" kern="1200"/>
        </a:p>
      </dsp:txBody>
      <dsp:txXfrm rot="-5400000">
        <a:off x="1019628" y="2570030"/>
        <a:ext cx="10397283" cy="854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00231-F06D-413B-B7E7-DDB66406D0AA}">
      <dsp:nvSpPr>
        <dsp:cNvPr id="0" name=""/>
        <dsp:cNvSpPr/>
      </dsp:nvSpPr>
      <dsp:spPr>
        <a:xfrm>
          <a:off x="3686323" y="122027"/>
          <a:ext cx="2524712" cy="2524712"/>
        </a:xfrm>
        <a:prstGeom prst="ellipse">
          <a:avLst/>
        </a:prstGeom>
        <a:solidFill>
          <a:schemeClr val="accent5">
            <a:shade val="80000"/>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CO" sz="1200" b="0" i="0" kern="1200" dirty="0"/>
            <a:t>La sátira es un elemento constante en el relato picaresco, empleando críticas a algunos comportamientos sociales de la época, mediante la hipocresía y la ironía  </a:t>
          </a:r>
          <a:endParaRPr lang="es-ES" sz="1200" kern="1200" dirty="0"/>
        </a:p>
      </dsp:txBody>
      <dsp:txXfrm>
        <a:off x="4022951" y="563852"/>
        <a:ext cx="1851455" cy="1136120"/>
      </dsp:txXfrm>
    </dsp:sp>
    <dsp:sp modelId="{6FB61187-3B4E-4BF7-9879-5A8BB054C6BB}">
      <dsp:nvSpPr>
        <dsp:cNvPr id="0" name=""/>
        <dsp:cNvSpPr/>
      </dsp:nvSpPr>
      <dsp:spPr>
        <a:xfrm>
          <a:off x="4597323" y="1699972"/>
          <a:ext cx="2524712" cy="2524712"/>
        </a:xfrm>
        <a:prstGeom prst="ellipse">
          <a:avLst/>
        </a:prstGeom>
        <a:solidFill>
          <a:schemeClr val="accent5">
            <a:shade val="80000"/>
            <a:alpha val="50000"/>
            <a:hueOff val="93521"/>
            <a:satOff val="-4829"/>
            <a:lumOff val="231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s-ES" sz="1600" b="1" kern="1200" dirty="0"/>
            <a:t>Lazarillo de Tormes: </a:t>
          </a:r>
          <a:r>
            <a:rPr lang="es-ES" sz="1600" kern="1200" dirty="0"/>
            <a:t>Condiciones de vida muy precarias, refleja la pobreza</a:t>
          </a:r>
        </a:p>
      </dsp:txBody>
      <dsp:txXfrm>
        <a:off x="5369464" y="2352190"/>
        <a:ext cx="1514827" cy="1388591"/>
      </dsp:txXfrm>
    </dsp:sp>
    <dsp:sp modelId="{65B1D502-309F-407C-8844-070A4A348FB7}">
      <dsp:nvSpPr>
        <dsp:cNvPr id="0" name=""/>
        <dsp:cNvSpPr/>
      </dsp:nvSpPr>
      <dsp:spPr>
        <a:xfrm>
          <a:off x="2775323" y="1699972"/>
          <a:ext cx="2524712" cy="2524712"/>
        </a:xfrm>
        <a:prstGeom prst="ellipse">
          <a:avLst/>
        </a:prstGeom>
        <a:solidFill>
          <a:schemeClr val="accent5">
            <a:shade val="80000"/>
            <a:alpha val="50000"/>
            <a:hueOff val="93521"/>
            <a:satOff val="-4829"/>
            <a:lumOff val="231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ES" sz="1800" b="1" kern="1200" dirty="0"/>
            <a:t>El Buscón: </a:t>
          </a:r>
          <a:r>
            <a:rPr lang="es-ES" sz="1800" kern="1200" dirty="0"/>
            <a:t>Búsqueda de un equilibrio económico y social  </a:t>
          </a:r>
        </a:p>
      </dsp:txBody>
      <dsp:txXfrm>
        <a:off x="3013066" y="2352190"/>
        <a:ext cx="1514827" cy="1388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D82C2-B35C-4F55-88AA-F2FF458A5C10}">
      <dsp:nvSpPr>
        <dsp:cNvPr id="0" name=""/>
        <dsp:cNvSpPr/>
      </dsp:nvSpPr>
      <dsp:spPr>
        <a:xfrm>
          <a:off x="-26355" y="0"/>
          <a:ext cx="8439328" cy="1159068"/>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0" i="0" kern="1200" dirty="0"/>
            <a:t> </a:t>
          </a:r>
          <a:endParaRPr lang="es-ES" sz="1800" kern="1200" dirty="0"/>
        </a:p>
      </dsp:txBody>
      <dsp:txXfrm>
        <a:off x="7593" y="33948"/>
        <a:ext cx="7173640" cy="1091172"/>
      </dsp:txXfrm>
    </dsp:sp>
    <dsp:sp modelId="{47A367DE-BCB8-4E33-B187-51FC5E70363A}">
      <dsp:nvSpPr>
        <dsp:cNvPr id="0" name=""/>
        <dsp:cNvSpPr/>
      </dsp:nvSpPr>
      <dsp:spPr>
        <a:xfrm>
          <a:off x="761700" y="1352246"/>
          <a:ext cx="8333904" cy="1159068"/>
        </a:xfrm>
        <a:prstGeom prst="roundRect">
          <a:avLst>
            <a:gd name="adj" fmla="val 10000"/>
          </a:avLst>
        </a:prstGeom>
        <a:gradFill rotWithShape="0">
          <a:gsLst>
            <a:gs pos="0">
              <a:schemeClr val="accent5">
                <a:hueOff val="3005351"/>
                <a:satOff val="-13190"/>
                <a:lumOff val="3921"/>
                <a:alphaOff val="0"/>
                <a:tint val="98000"/>
                <a:lumMod val="114000"/>
              </a:schemeClr>
            </a:gs>
            <a:gs pos="100000">
              <a:schemeClr val="accent5">
                <a:hueOff val="3005351"/>
                <a:satOff val="-13190"/>
                <a:lumOff val="3921"/>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lang="es-ES" sz="5000" kern="1200" dirty="0"/>
        </a:p>
      </dsp:txBody>
      <dsp:txXfrm>
        <a:off x="795648" y="1386194"/>
        <a:ext cx="6777269" cy="1091172"/>
      </dsp:txXfrm>
    </dsp:sp>
    <dsp:sp modelId="{6F515DC7-4E25-4044-B3CC-6C17E180BAE9}">
      <dsp:nvSpPr>
        <dsp:cNvPr id="0" name=""/>
        <dsp:cNvSpPr/>
      </dsp:nvSpPr>
      <dsp:spPr>
        <a:xfrm>
          <a:off x="1497045" y="2704492"/>
          <a:ext cx="8333904" cy="1159068"/>
        </a:xfrm>
        <a:prstGeom prst="roundRect">
          <a:avLst>
            <a:gd name="adj" fmla="val 10000"/>
          </a:avLst>
        </a:prstGeom>
        <a:gradFill rotWithShape="0">
          <a:gsLst>
            <a:gs pos="0">
              <a:schemeClr val="accent5">
                <a:hueOff val="6010703"/>
                <a:satOff val="-26380"/>
                <a:lumOff val="7843"/>
                <a:alphaOff val="0"/>
                <a:tint val="98000"/>
                <a:lumMod val="114000"/>
              </a:schemeClr>
            </a:gs>
            <a:gs pos="100000">
              <a:schemeClr val="accent5">
                <a:hueOff val="6010703"/>
                <a:satOff val="-26380"/>
                <a:lumOff val="7843"/>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lang="es-ES" sz="5000" kern="1200" dirty="0"/>
        </a:p>
      </dsp:txBody>
      <dsp:txXfrm>
        <a:off x="1530993" y="2738440"/>
        <a:ext cx="6777269" cy="1091172"/>
      </dsp:txXfrm>
    </dsp:sp>
    <dsp:sp modelId="{728446C9-54D9-4F60-8B93-229B7DBE9F56}">
      <dsp:nvSpPr>
        <dsp:cNvPr id="0" name=""/>
        <dsp:cNvSpPr/>
      </dsp:nvSpPr>
      <dsp:spPr>
        <a:xfrm>
          <a:off x="7606866" y="878960"/>
          <a:ext cx="753394" cy="753394"/>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s-ES" sz="3400" kern="1200"/>
        </a:p>
      </dsp:txBody>
      <dsp:txXfrm>
        <a:off x="7776380" y="878960"/>
        <a:ext cx="414366" cy="566929"/>
      </dsp:txXfrm>
    </dsp:sp>
    <dsp:sp modelId="{863D37FB-21E0-4FE2-A8CA-953208BB670F}">
      <dsp:nvSpPr>
        <dsp:cNvPr id="0" name=""/>
        <dsp:cNvSpPr/>
      </dsp:nvSpPr>
      <dsp:spPr>
        <a:xfrm>
          <a:off x="8342211" y="2223479"/>
          <a:ext cx="753394" cy="753394"/>
        </a:xfrm>
        <a:prstGeom prst="downArrow">
          <a:avLst>
            <a:gd name="adj1" fmla="val 55000"/>
            <a:gd name="adj2" fmla="val 45000"/>
          </a:avLst>
        </a:prstGeom>
        <a:solidFill>
          <a:schemeClr val="accent5">
            <a:tint val="40000"/>
            <a:alpha val="90000"/>
            <a:hueOff val="5828064"/>
            <a:satOff val="-18244"/>
            <a:lumOff val="1209"/>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s-ES" sz="3400" kern="1200"/>
        </a:p>
      </dsp:txBody>
      <dsp:txXfrm>
        <a:off x="8511725" y="2223479"/>
        <a:ext cx="414366" cy="5669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F3FB8-47FA-46E5-8C16-4D70301ACE8B}">
      <dsp:nvSpPr>
        <dsp:cNvPr id="0" name=""/>
        <dsp:cNvSpPr/>
      </dsp:nvSpPr>
      <dsp:spPr>
        <a:xfrm rot="5400000">
          <a:off x="2379935" y="1795231"/>
          <a:ext cx="1546129" cy="1760214"/>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04C516-08B6-41CD-ADB2-314F370A99A8}">
      <dsp:nvSpPr>
        <dsp:cNvPr id="0" name=""/>
        <dsp:cNvSpPr/>
      </dsp:nvSpPr>
      <dsp:spPr>
        <a:xfrm>
          <a:off x="1684833" y="19299"/>
          <a:ext cx="2978977" cy="1918086"/>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latin typeface="+mn-lt"/>
            </a:rPr>
            <a:t>La novela inicia con la historia de </a:t>
          </a:r>
          <a:r>
            <a:rPr lang="es-CO" sz="1400" kern="1200" dirty="0" err="1">
              <a:latin typeface="+mn-lt"/>
            </a:rPr>
            <a:t>lazaro</a:t>
          </a:r>
          <a:r>
            <a:rPr lang="es-CO" sz="1400" kern="1200" dirty="0">
              <a:latin typeface="+mn-lt"/>
            </a:rPr>
            <a:t>, un niño nacido a las orillas del rio </a:t>
          </a:r>
          <a:r>
            <a:rPr lang="es-CO" sz="1400" kern="1200" dirty="0" err="1">
              <a:latin typeface="+mn-lt"/>
            </a:rPr>
            <a:t>tormes</a:t>
          </a:r>
          <a:r>
            <a:rPr lang="es-CO" sz="1400" kern="1200" dirty="0">
              <a:latin typeface="+mn-lt"/>
            </a:rPr>
            <a:t>. Relata su infancia y por lo que tuvo que pasar su madre para darle sustento al momento en que su padre muere.</a:t>
          </a:r>
        </a:p>
      </dsp:txBody>
      <dsp:txXfrm>
        <a:off x="1778483" y="112949"/>
        <a:ext cx="2791677" cy="1730786"/>
      </dsp:txXfrm>
    </dsp:sp>
    <dsp:sp modelId="{DD9F1AA3-6C11-4BC6-BD51-FA0CAFB6C2D9}">
      <dsp:nvSpPr>
        <dsp:cNvPr id="0" name=""/>
        <dsp:cNvSpPr/>
      </dsp:nvSpPr>
      <dsp:spPr>
        <a:xfrm>
          <a:off x="4573077" y="255070"/>
          <a:ext cx="1893008" cy="1472504"/>
        </a:xfrm>
        <a:prstGeom prst="rect">
          <a:avLst/>
        </a:prstGeom>
        <a:noFill/>
        <a:ln>
          <a:noFill/>
        </a:ln>
        <a:effectLst/>
      </dsp:spPr>
      <dsp:style>
        <a:lnRef idx="0">
          <a:scrgbClr r="0" g="0" b="0"/>
        </a:lnRef>
        <a:fillRef idx="0">
          <a:scrgbClr r="0" g="0" b="0"/>
        </a:fillRef>
        <a:effectRef idx="0">
          <a:scrgbClr r="0" g="0" b="0"/>
        </a:effectRef>
        <a:fontRef idx="minor"/>
      </dsp:style>
    </dsp:sp>
    <dsp:sp modelId="{76CF55C4-91CC-4DE1-90D1-AEBAD0060098}">
      <dsp:nvSpPr>
        <dsp:cNvPr id="0" name=""/>
        <dsp:cNvSpPr/>
      </dsp:nvSpPr>
      <dsp:spPr>
        <a:xfrm rot="5400000">
          <a:off x="4593023" y="3912009"/>
          <a:ext cx="1546129" cy="1760214"/>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8707F-60D1-466E-BF8B-153F5CC6DA0C}">
      <dsp:nvSpPr>
        <dsp:cNvPr id="0" name=""/>
        <dsp:cNvSpPr/>
      </dsp:nvSpPr>
      <dsp:spPr>
        <a:xfrm>
          <a:off x="3974819" y="2127861"/>
          <a:ext cx="2908624" cy="1962321"/>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s-CO" sz="1200" kern="1200" dirty="0"/>
            <a:t>Cuenta las inclemencias y hazañas por las que pasar para sobrevivir cuando estaba con sus amos ya que con ellos pasaba hambre. Es ayudado por un capellán, y  logra encontrar un nuevo amo con el que no dura mucho tiempo. </a:t>
          </a:r>
        </a:p>
      </dsp:txBody>
      <dsp:txXfrm>
        <a:off x="4070629" y="2223671"/>
        <a:ext cx="2717004" cy="1770701"/>
      </dsp:txXfrm>
    </dsp:sp>
    <dsp:sp modelId="{39DF7201-EF81-4D44-B670-A3523D824DC1}">
      <dsp:nvSpPr>
        <dsp:cNvPr id="0" name=""/>
        <dsp:cNvSpPr/>
      </dsp:nvSpPr>
      <dsp:spPr>
        <a:xfrm>
          <a:off x="6786165" y="2371849"/>
          <a:ext cx="1893008" cy="1472504"/>
        </a:xfrm>
        <a:prstGeom prst="rect">
          <a:avLst/>
        </a:prstGeom>
        <a:noFill/>
        <a:ln>
          <a:noFill/>
        </a:ln>
        <a:effectLst/>
      </dsp:spPr>
      <dsp:style>
        <a:lnRef idx="0">
          <a:scrgbClr r="0" g="0" b="0"/>
        </a:lnRef>
        <a:fillRef idx="0">
          <a:scrgbClr r="0" g="0" b="0"/>
        </a:fillRef>
        <a:effectRef idx="0">
          <a:scrgbClr r="0" g="0" b="0"/>
        </a:effectRef>
        <a:fontRef idx="minor"/>
      </dsp:style>
    </dsp:sp>
    <dsp:sp modelId="{B732EC68-C713-4FDF-B2AD-753EBA930B3A}">
      <dsp:nvSpPr>
        <dsp:cNvPr id="0" name=""/>
        <dsp:cNvSpPr/>
      </dsp:nvSpPr>
      <dsp:spPr>
        <a:xfrm>
          <a:off x="6278731" y="4244639"/>
          <a:ext cx="2602772" cy="1821856"/>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Finalmente se gana la vida honradamente, sin estar al servicio de ningún amo y se casa con una criada.</a:t>
          </a:r>
        </a:p>
      </dsp:txBody>
      <dsp:txXfrm>
        <a:off x="6367683" y="4333591"/>
        <a:ext cx="2424868" cy="1643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D5F62-0733-435F-B3AC-D8DA495B36CE}">
      <dsp:nvSpPr>
        <dsp:cNvPr id="0" name=""/>
        <dsp:cNvSpPr/>
      </dsp:nvSpPr>
      <dsp:spPr>
        <a:xfrm>
          <a:off x="5783567" y="2452558"/>
          <a:ext cx="228321" cy="1000263"/>
        </a:xfrm>
        <a:custGeom>
          <a:avLst/>
          <a:gdLst/>
          <a:ahLst/>
          <a:cxnLst/>
          <a:rect l="0" t="0" r="0" b="0"/>
          <a:pathLst>
            <a:path>
              <a:moveTo>
                <a:pt x="0" y="0"/>
              </a:moveTo>
              <a:lnTo>
                <a:pt x="0" y="1000263"/>
              </a:lnTo>
              <a:lnTo>
                <a:pt x="228321" y="1000263"/>
              </a:lnTo>
            </a:path>
          </a:pathLst>
        </a:custGeom>
        <a:noFill/>
        <a:ln w="19050" cap="rnd"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81411-B549-4A50-B2D2-A14A6E0963A4}">
      <dsp:nvSpPr>
        <dsp:cNvPr id="0" name=""/>
        <dsp:cNvSpPr/>
      </dsp:nvSpPr>
      <dsp:spPr>
        <a:xfrm>
          <a:off x="5555246" y="2452558"/>
          <a:ext cx="228321" cy="1000263"/>
        </a:xfrm>
        <a:custGeom>
          <a:avLst/>
          <a:gdLst/>
          <a:ahLst/>
          <a:cxnLst/>
          <a:rect l="0" t="0" r="0" b="0"/>
          <a:pathLst>
            <a:path>
              <a:moveTo>
                <a:pt x="228321" y="0"/>
              </a:moveTo>
              <a:lnTo>
                <a:pt x="228321" y="1000263"/>
              </a:lnTo>
              <a:lnTo>
                <a:pt x="0" y="1000263"/>
              </a:lnTo>
            </a:path>
          </a:pathLst>
        </a:custGeom>
        <a:noFill/>
        <a:ln w="19050" cap="rnd"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B13B42-3D8E-4D90-B6D3-876D7337F6CA}">
      <dsp:nvSpPr>
        <dsp:cNvPr id="0" name=""/>
        <dsp:cNvSpPr/>
      </dsp:nvSpPr>
      <dsp:spPr>
        <a:xfrm>
          <a:off x="5783567" y="2452558"/>
          <a:ext cx="4449041" cy="2000526"/>
        </a:xfrm>
        <a:custGeom>
          <a:avLst/>
          <a:gdLst/>
          <a:ahLst/>
          <a:cxnLst/>
          <a:rect l="0" t="0" r="0" b="0"/>
          <a:pathLst>
            <a:path>
              <a:moveTo>
                <a:pt x="0" y="0"/>
              </a:moveTo>
              <a:lnTo>
                <a:pt x="0" y="1772205"/>
              </a:lnTo>
              <a:lnTo>
                <a:pt x="4449041" y="1772205"/>
              </a:lnTo>
              <a:lnTo>
                <a:pt x="4449041" y="2000526"/>
              </a:lnTo>
            </a:path>
          </a:pathLst>
        </a:custGeom>
        <a:noFill/>
        <a:ln w="19050" cap="rnd"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39F8B4-CC0B-4633-9BA7-F663C9596B1B}">
      <dsp:nvSpPr>
        <dsp:cNvPr id="0" name=""/>
        <dsp:cNvSpPr/>
      </dsp:nvSpPr>
      <dsp:spPr>
        <a:xfrm>
          <a:off x="5783567" y="2452558"/>
          <a:ext cx="1304745" cy="2000526"/>
        </a:xfrm>
        <a:custGeom>
          <a:avLst/>
          <a:gdLst/>
          <a:ahLst/>
          <a:cxnLst/>
          <a:rect l="0" t="0" r="0" b="0"/>
          <a:pathLst>
            <a:path>
              <a:moveTo>
                <a:pt x="0" y="0"/>
              </a:moveTo>
              <a:lnTo>
                <a:pt x="0" y="1772205"/>
              </a:lnTo>
              <a:lnTo>
                <a:pt x="1304745" y="1772205"/>
              </a:lnTo>
              <a:lnTo>
                <a:pt x="1304745" y="2000526"/>
              </a:lnTo>
            </a:path>
          </a:pathLst>
        </a:custGeom>
        <a:noFill/>
        <a:ln w="19050" cap="rnd"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73FC0-CF75-4931-B38E-645A6AAEA1E5}">
      <dsp:nvSpPr>
        <dsp:cNvPr id="0" name=""/>
        <dsp:cNvSpPr/>
      </dsp:nvSpPr>
      <dsp:spPr>
        <a:xfrm>
          <a:off x="4057177" y="2452558"/>
          <a:ext cx="1726389" cy="2000526"/>
        </a:xfrm>
        <a:custGeom>
          <a:avLst/>
          <a:gdLst/>
          <a:ahLst/>
          <a:cxnLst/>
          <a:rect l="0" t="0" r="0" b="0"/>
          <a:pathLst>
            <a:path>
              <a:moveTo>
                <a:pt x="1726389" y="0"/>
              </a:moveTo>
              <a:lnTo>
                <a:pt x="1726389" y="1772205"/>
              </a:lnTo>
              <a:lnTo>
                <a:pt x="0" y="1772205"/>
              </a:lnTo>
              <a:lnTo>
                <a:pt x="0" y="2000526"/>
              </a:lnTo>
            </a:path>
          </a:pathLst>
        </a:custGeom>
        <a:noFill/>
        <a:ln w="19050" cap="rnd"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01BD7-01B0-4076-B979-14336AF763CA}">
      <dsp:nvSpPr>
        <dsp:cNvPr id="0" name=""/>
        <dsp:cNvSpPr/>
      </dsp:nvSpPr>
      <dsp:spPr>
        <a:xfrm>
          <a:off x="1192108" y="2452558"/>
          <a:ext cx="4591459" cy="2000526"/>
        </a:xfrm>
        <a:custGeom>
          <a:avLst/>
          <a:gdLst/>
          <a:ahLst/>
          <a:cxnLst/>
          <a:rect l="0" t="0" r="0" b="0"/>
          <a:pathLst>
            <a:path>
              <a:moveTo>
                <a:pt x="4591459" y="0"/>
              </a:moveTo>
              <a:lnTo>
                <a:pt x="4591459" y="1772205"/>
              </a:lnTo>
              <a:lnTo>
                <a:pt x="0" y="1772205"/>
              </a:lnTo>
              <a:lnTo>
                <a:pt x="0" y="2000526"/>
              </a:lnTo>
            </a:path>
          </a:pathLst>
        </a:custGeom>
        <a:noFill/>
        <a:ln w="19050" cap="rnd"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8E6C6-EE2E-4C7F-8DA5-817A9E20EC3D}">
      <dsp:nvSpPr>
        <dsp:cNvPr id="0" name=""/>
        <dsp:cNvSpPr/>
      </dsp:nvSpPr>
      <dsp:spPr>
        <a:xfrm>
          <a:off x="4281291" y="680373"/>
          <a:ext cx="3004552" cy="1772184"/>
        </a:xfrm>
        <a:prstGeom prst="rect">
          <a:avLst/>
        </a:prstGeom>
        <a:solidFill>
          <a:schemeClr val="accent5">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t>Pablos: </a:t>
          </a:r>
          <a:r>
            <a:rPr lang="es-ES" sz="1200" b="0" kern="1200" dirty="0"/>
            <a:t>Proveniente de una clase social marginal</a:t>
          </a:r>
          <a:r>
            <a:rPr lang="es-ES" sz="1200" b="1" kern="1200" dirty="0"/>
            <a:t>, </a:t>
          </a:r>
          <a:r>
            <a:rPr lang="es-ES" sz="1200" kern="1200" dirty="0"/>
            <a:t>su vida esta determinada desde su infancia por conflictos familiares. Adopta actitudes picaras para mejorar su condición de vida precaria.  </a:t>
          </a:r>
        </a:p>
      </dsp:txBody>
      <dsp:txXfrm>
        <a:off x="4281291" y="680373"/>
        <a:ext cx="3004552" cy="1772184"/>
      </dsp:txXfrm>
    </dsp:sp>
    <dsp:sp modelId="{DB6DAEB1-6F45-4F72-830D-A7F8CD617A29}">
      <dsp:nvSpPr>
        <dsp:cNvPr id="0" name=""/>
        <dsp:cNvSpPr/>
      </dsp:nvSpPr>
      <dsp:spPr>
        <a:xfrm>
          <a:off x="2522" y="4453084"/>
          <a:ext cx="2379170" cy="1724541"/>
        </a:xfrm>
        <a:prstGeom prst="rect">
          <a:avLst/>
        </a:prstGeom>
        <a:solidFill>
          <a:schemeClr val="accent5">
            <a:tint val="99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i="1" kern="1200" dirty="0"/>
            <a:t>Don Diego:</a:t>
          </a:r>
          <a:r>
            <a:rPr lang="es-CO" sz="1400" b="0" i="1" kern="1200" dirty="0"/>
            <a:t> </a:t>
          </a:r>
          <a:r>
            <a:rPr lang="es-CO" sz="1400" b="0" i="0" kern="1200" dirty="0"/>
            <a:t>Amigo de la infancia de Pablos y posterior amo. La presencia de Diego es un factor determinante a lo largo de la vida de Pablos</a:t>
          </a:r>
          <a:endParaRPr lang="es-ES" sz="1400" b="0" kern="1200" dirty="0"/>
        </a:p>
      </dsp:txBody>
      <dsp:txXfrm>
        <a:off x="2522" y="4453084"/>
        <a:ext cx="2379170" cy="1724541"/>
      </dsp:txXfrm>
    </dsp:sp>
    <dsp:sp modelId="{7EC5DF97-DC0A-4A91-8C2C-DD75CFCFF2F8}">
      <dsp:nvSpPr>
        <dsp:cNvPr id="0" name=""/>
        <dsp:cNvSpPr/>
      </dsp:nvSpPr>
      <dsp:spPr>
        <a:xfrm>
          <a:off x="2838335" y="4453084"/>
          <a:ext cx="2437685" cy="1724541"/>
        </a:xfrm>
        <a:prstGeom prst="rect">
          <a:avLst/>
        </a:prstGeom>
        <a:solidFill>
          <a:schemeClr val="accent5">
            <a:tint val="99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i="0" kern="1200" dirty="0"/>
            <a:t>Don Alonso Zúñiga:</a:t>
          </a:r>
          <a:r>
            <a:rPr lang="es-CO" sz="1200" b="0" i="0" kern="1200" dirty="0"/>
            <a:t> Padre de Diego. Persona hospitalaria que acoge a Pablos y a su hijo Diego cuando padecen de una enfermedad ocasionada por el hambre .</a:t>
          </a:r>
          <a:endParaRPr lang="es-ES" sz="1200" kern="1200" dirty="0"/>
        </a:p>
      </dsp:txBody>
      <dsp:txXfrm>
        <a:off x="2838335" y="4453084"/>
        <a:ext cx="2437685" cy="1724541"/>
      </dsp:txXfrm>
    </dsp:sp>
    <dsp:sp modelId="{0E4C9B76-DB22-4C26-BC76-A3DF7AAC887D}">
      <dsp:nvSpPr>
        <dsp:cNvPr id="0" name=""/>
        <dsp:cNvSpPr/>
      </dsp:nvSpPr>
      <dsp:spPr>
        <a:xfrm>
          <a:off x="5732662" y="4453084"/>
          <a:ext cx="2711301" cy="1720311"/>
        </a:xfrm>
        <a:prstGeom prst="rect">
          <a:avLst/>
        </a:prstGeom>
        <a:solidFill>
          <a:schemeClr val="accent5">
            <a:tint val="99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i="0" kern="1200" dirty="0"/>
            <a:t>Licenciado Cabra</a:t>
          </a:r>
          <a:r>
            <a:rPr lang="es-CO" sz="1600" b="1" i="0" kern="1200" dirty="0"/>
            <a:t>: </a:t>
          </a:r>
          <a:r>
            <a:rPr lang="es-CO" sz="1400" b="0" i="0" kern="1200" dirty="0"/>
            <a:t>Su </a:t>
          </a:r>
          <a:r>
            <a:rPr lang="es-ES" sz="1400" b="0" i="0" kern="1200" dirty="0"/>
            <a:t>oficio era criar hijos de caballeros, se dedicaba a mantener hambrientos a sus discípulos.</a:t>
          </a:r>
          <a:r>
            <a:rPr lang="es-CO" sz="1400" b="0" i="0" kern="1200" dirty="0"/>
            <a:t> En él Quevedo intenta reflejar las personas miserables que viven a costa de engaños a los  demás</a:t>
          </a:r>
          <a:r>
            <a:rPr lang="es-CO" sz="1400" b="1" i="0" kern="1200" dirty="0"/>
            <a:t>. </a:t>
          </a:r>
          <a:endParaRPr lang="es-ES" sz="1200" b="1" kern="1200" dirty="0"/>
        </a:p>
      </dsp:txBody>
      <dsp:txXfrm>
        <a:off x="5732662" y="4453084"/>
        <a:ext cx="2711301" cy="1720311"/>
      </dsp:txXfrm>
    </dsp:sp>
    <dsp:sp modelId="{A1589496-B19B-4704-85D6-D13813C748AA}">
      <dsp:nvSpPr>
        <dsp:cNvPr id="0" name=""/>
        <dsp:cNvSpPr/>
      </dsp:nvSpPr>
      <dsp:spPr>
        <a:xfrm>
          <a:off x="8900605" y="4453084"/>
          <a:ext cx="2664006" cy="1693815"/>
        </a:xfrm>
        <a:prstGeom prst="rect">
          <a:avLst/>
        </a:prstGeom>
        <a:solidFill>
          <a:schemeClr val="accent5">
            <a:tint val="99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i="0" kern="1200" dirty="0"/>
            <a:t>Alonso Ramplón:</a:t>
          </a:r>
          <a:r>
            <a:rPr lang="es-CO" sz="1400" b="0" i="0" kern="1200" dirty="0"/>
            <a:t> Tío de Pablos, es verdugo. , vividor y juerguista que se lo pasa bien con sus amigos y se acuerda de su sobrino cuando se queda huérfano de padres y tiene que cobrar la herencia.</a:t>
          </a:r>
          <a:endParaRPr lang="es-ES" sz="1400" i="0" kern="1200" dirty="0"/>
        </a:p>
      </dsp:txBody>
      <dsp:txXfrm>
        <a:off x="8900605" y="4453084"/>
        <a:ext cx="2664006" cy="1693815"/>
      </dsp:txXfrm>
    </dsp:sp>
    <dsp:sp modelId="{B081C7F9-19D0-40D9-961C-BF4AF9D2B010}">
      <dsp:nvSpPr>
        <dsp:cNvPr id="0" name=""/>
        <dsp:cNvSpPr/>
      </dsp:nvSpPr>
      <dsp:spPr>
        <a:xfrm>
          <a:off x="3013446" y="2909200"/>
          <a:ext cx="2541799" cy="1087242"/>
        </a:xfrm>
        <a:prstGeom prst="rect">
          <a:avLst/>
        </a:prstGeom>
        <a:solidFill>
          <a:schemeClr val="accent5">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i="0" kern="1200" dirty="0"/>
            <a:t>Clemente: </a:t>
          </a:r>
          <a:r>
            <a:rPr lang="es-CO" sz="1200" b="0" i="0" kern="1200" dirty="0"/>
            <a:t>Padre de Pablos, se desempeñaba como barbero, se ejerce como ladrón en su labor </a:t>
          </a:r>
          <a:endParaRPr lang="es-ES" sz="1200" b="0" kern="1200" dirty="0"/>
        </a:p>
      </dsp:txBody>
      <dsp:txXfrm>
        <a:off x="3013446" y="2909200"/>
        <a:ext cx="2541799" cy="1087242"/>
      </dsp:txXfrm>
    </dsp:sp>
    <dsp:sp modelId="{68D350FD-2AED-4E05-A468-75F67793D783}">
      <dsp:nvSpPr>
        <dsp:cNvPr id="0" name=""/>
        <dsp:cNvSpPr/>
      </dsp:nvSpPr>
      <dsp:spPr>
        <a:xfrm>
          <a:off x="6011888" y="2909200"/>
          <a:ext cx="2847967" cy="1087242"/>
        </a:xfrm>
        <a:prstGeom prst="rect">
          <a:avLst/>
        </a:prstGeom>
        <a:solidFill>
          <a:schemeClr val="accent5">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i="0" kern="1200" dirty="0"/>
            <a:t>Aldonza:</a:t>
          </a:r>
          <a:r>
            <a:rPr lang="es-CO" sz="1200" b="0" i="0" kern="1200" dirty="0"/>
            <a:t> Nombre vulgar de aquella época con el que Quevedo, de manera sarcástica, decide llamarla en honor a su forma de ser y actuar. Se denomina una bruja que hacía pactos con el diablo </a:t>
          </a:r>
          <a:endParaRPr lang="es-ES" sz="1200" kern="1200" dirty="0"/>
        </a:p>
      </dsp:txBody>
      <dsp:txXfrm>
        <a:off x="6011888" y="2909200"/>
        <a:ext cx="2847967" cy="10872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0649F-65DC-48DC-946C-374B9BDE6E79}">
      <dsp:nvSpPr>
        <dsp:cNvPr id="0" name=""/>
        <dsp:cNvSpPr/>
      </dsp:nvSpPr>
      <dsp:spPr>
        <a:xfrm>
          <a:off x="0" y="3077892"/>
          <a:ext cx="10122646" cy="101023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dirty="0"/>
            <a:t>Mujeres que reflejaban un estereotipo de la época e idealismos, representa el amor  </a:t>
          </a:r>
        </a:p>
      </dsp:txBody>
      <dsp:txXfrm>
        <a:off x="0" y="3077892"/>
        <a:ext cx="10122646" cy="545525"/>
      </dsp:txXfrm>
    </dsp:sp>
    <dsp:sp modelId="{9E9E6A5A-D55D-4B04-BEE9-CC87CD32FAB6}">
      <dsp:nvSpPr>
        <dsp:cNvPr id="0" name=""/>
        <dsp:cNvSpPr/>
      </dsp:nvSpPr>
      <dsp:spPr>
        <a:xfrm>
          <a:off x="0" y="3603213"/>
          <a:ext cx="5061323" cy="464707"/>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s-CO" sz="2100" b="1" i="0" kern="1200" dirty="0"/>
            <a:t>Doña Ana</a:t>
          </a:r>
          <a:endParaRPr lang="es-ES" sz="2100" kern="1200" dirty="0"/>
        </a:p>
      </dsp:txBody>
      <dsp:txXfrm>
        <a:off x="0" y="3603213"/>
        <a:ext cx="5061323" cy="464707"/>
      </dsp:txXfrm>
    </dsp:sp>
    <dsp:sp modelId="{90C2A741-9C95-4C1D-906B-045D599C02AD}">
      <dsp:nvSpPr>
        <dsp:cNvPr id="0" name=""/>
        <dsp:cNvSpPr/>
      </dsp:nvSpPr>
      <dsp:spPr>
        <a:xfrm>
          <a:off x="5061323" y="3603213"/>
          <a:ext cx="5061323" cy="464707"/>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s-CO" sz="2100" b="1" i="0" u="none" kern="1200" dirty="0" err="1"/>
            <a:t>Cipriana</a:t>
          </a:r>
          <a:endParaRPr lang="es-ES" sz="2100" kern="1200" dirty="0"/>
        </a:p>
      </dsp:txBody>
      <dsp:txXfrm>
        <a:off x="5061323" y="3603213"/>
        <a:ext cx="5061323" cy="464707"/>
      </dsp:txXfrm>
    </dsp:sp>
    <dsp:sp modelId="{0DCE34F4-0938-42EE-AC00-90AC52589C1C}">
      <dsp:nvSpPr>
        <dsp:cNvPr id="0" name=""/>
        <dsp:cNvSpPr/>
      </dsp:nvSpPr>
      <dsp:spPr>
        <a:xfrm rot="10800000">
          <a:off x="0" y="1539307"/>
          <a:ext cx="10122646" cy="1553738"/>
        </a:xfrm>
        <a:prstGeom prst="upArrowCallou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dirty="0"/>
            <a:t>Personajes que reflejan una condición de vida marginal </a:t>
          </a:r>
        </a:p>
      </dsp:txBody>
      <dsp:txXfrm rot="-10800000">
        <a:off x="0" y="1539307"/>
        <a:ext cx="10122646" cy="545362"/>
      </dsp:txXfrm>
    </dsp:sp>
    <dsp:sp modelId="{AE0B62D6-7920-4C94-8559-65B2A6A7CC92}">
      <dsp:nvSpPr>
        <dsp:cNvPr id="0" name=""/>
        <dsp:cNvSpPr/>
      </dsp:nvSpPr>
      <dsp:spPr>
        <a:xfrm>
          <a:off x="0" y="2084669"/>
          <a:ext cx="5061323" cy="464567"/>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s-ES" sz="2100" b="1" kern="1200" dirty="0"/>
            <a:t>Familiares</a:t>
          </a:r>
        </a:p>
      </dsp:txBody>
      <dsp:txXfrm>
        <a:off x="0" y="2084669"/>
        <a:ext cx="5061323" cy="464567"/>
      </dsp:txXfrm>
    </dsp:sp>
    <dsp:sp modelId="{63A8368A-86D8-4AA6-ABB8-5E976C29CA4A}">
      <dsp:nvSpPr>
        <dsp:cNvPr id="0" name=""/>
        <dsp:cNvSpPr/>
      </dsp:nvSpPr>
      <dsp:spPr>
        <a:xfrm>
          <a:off x="5061323" y="2084669"/>
          <a:ext cx="5061323" cy="464567"/>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s-CO" sz="2100" b="1" i="0" u="none" kern="1200" dirty="0"/>
            <a:t>Las ninfas, alcahuetas y los rufianes</a:t>
          </a:r>
          <a:endParaRPr lang="es-ES" sz="2100" kern="1200" dirty="0"/>
        </a:p>
      </dsp:txBody>
      <dsp:txXfrm>
        <a:off x="5061323" y="2084669"/>
        <a:ext cx="5061323" cy="464567"/>
      </dsp:txXfrm>
    </dsp:sp>
    <dsp:sp modelId="{ECB863F3-1234-468B-B59D-0DB6FB90463D}">
      <dsp:nvSpPr>
        <dsp:cNvPr id="0" name=""/>
        <dsp:cNvSpPr/>
      </dsp:nvSpPr>
      <dsp:spPr>
        <a:xfrm rot="10800000">
          <a:off x="0" y="722"/>
          <a:ext cx="10122646" cy="1553738"/>
        </a:xfrm>
        <a:prstGeom prst="upArrowCallou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dirty="0"/>
            <a:t>Personajes </a:t>
          </a:r>
          <a:r>
            <a:rPr lang="es-CO" sz="1800" b="0" i="0" kern="1200" dirty="0"/>
            <a:t>vividores, farsantes y engañadores, personajes sin escrúpulos ni vergüenza</a:t>
          </a:r>
          <a:r>
            <a:rPr lang="es-ES" sz="1800" kern="1200" dirty="0"/>
            <a:t> </a:t>
          </a:r>
        </a:p>
      </dsp:txBody>
      <dsp:txXfrm rot="-10800000">
        <a:off x="0" y="722"/>
        <a:ext cx="10122646" cy="545362"/>
      </dsp:txXfrm>
    </dsp:sp>
    <dsp:sp modelId="{350190E8-0416-4B1F-A5CA-6FF23EC3AD89}">
      <dsp:nvSpPr>
        <dsp:cNvPr id="0" name=""/>
        <dsp:cNvSpPr/>
      </dsp:nvSpPr>
      <dsp:spPr>
        <a:xfrm>
          <a:off x="0" y="546084"/>
          <a:ext cx="5061323" cy="464567"/>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s-CO" sz="2100" b="1" i="0" u="none" kern="1200" dirty="0"/>
            <a:t>El hidalgo</a:t>
          </a:r>
          <a:endParaRPr lang="es-ES" sz="2100" kern="1200" dirty="0"/>
        </a:p>
      </dsp:txBody>
      <dsp:txXfrm>
        <a:off x="0" y="546084"/>
        <a:ext cx="5061323" cy="464567"/>
      </dsp:txXfrm>
    </dsp:sp>
    <dsp:sp modelId="{237845CF-EA9F-443E-9242-104662E1979B}">
      <dsp:nvSpPr>
        <dsp:cNvPr id="0" name=""/>
        <dsp:cNvSpPr/>
      </dsp:nvSpPr>
      <dsp:spPr>
        <a:xfrm>
          <a:off x="5061323" y="546084"/>
          <a:ext cx="5061323" cy="464567"/>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s-ES" sz="2100" b="1" kern="1200" dirty="0"/>
            <a:t>El clérigo</a:t>
          </a:r>
        </a:p>
      </dsp:txBody>
      <dsp:txXfrm>
        <a:off x="5061323" y="546084"/>
        <a:ext cx="5061323" cy="4645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35FD-1AFE-4430-9B7C-26A28FAE514C}">
      <dsp:nvSpPr>
        <dsp:cNvPr id="0" name=""/>
        <dsp:cNvSpPr/>
      </dsp:nvSpPr>
      <dsp:spPr>
        <a:xfrm rot="5400000">
          <a:off x="-268867" y="1555285"/>
          <a:ext cx="2283764"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22C056-9C74-40F6-B9A3-DB2FB2706CF3}">
      <dsp:nvSpPr>
        <dsp:cNvPr id="0" name=""/>
        <dsp:cNvSpPr/>
      </dsp:nvSpPr>
      <dsp:spPr>
        <a:xfrm>
          <a:off x="215590" y="0"/>
          <a:ext cx="3110490" cy="1960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55625">
            <a:lnSpc>
              <a:spcPct val="90000"/>
            </a:lnSpc>
            <a:spcBef>
              <a:spcPct val="0"/>
            </a:spcBef>
            <a:spcAft>
              <a:spcPct val="35000"/>
            </a:spcAft>
            <a:buNone/>
          </a:pPr>
          <a:r>
            <a:rPr lang="es-CO" sz="1250" b="1" kern="1200" dirty="0"/>
            <a:t>Lazarillo de Tormes: </a:t>
          </a:r>
          <a:r>
            <a:rPr lang="es-CO" sz="1250" kern="1200" dirty="0"/>
            <a:t>Protagonista de la novela, apodado por su lugar de nacimiento, es un  joven de clase baja que lucha para sobrevivir con astucia  y con toda clase de engaños a sus amos. De aspecto andrajoso por las inclemencias por las que pasa constantemente.</a:t>
          </a:r>
        </a:p>
      </dsp:txBody>
      <dsp:txXfrm>
        <a:off x="273021" y="57431"/>
        <a:ext cx="2995628" cy="1845990"/>
      </dsp:txXfrm>
    </dsp:sp>
    <dsp:sp modelId="{33917B8B-AE3A-4721-ABA6-DBCD7BD2E16E}">
      <dsp:nvSpPr>
        <dsp:cNvPr id="0" name=""/>
        <dsp:cNvSpPr/>
      </dsp:nvSpPr>
      <dsp:spPr>
        <a:xfrm rot="5400000">
          <a:off x="-244054" y="3763180"/>
          <a:ext cx="2116711"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DA0A6A-472F-4AB6-8612-EBD3E407C553}">
      <dsp:nvSpPr>
        <dsp:cNvPr id="0" name=""/>
        <dsp:cNvSpPr/>
      </dsp:nvSpPr>
      <dsp:spPr>
        <a:xfrm>
          <a:off x="338185" y="2408665"/>
          <a:ext cx="2710726"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t>Tomé </a:t>
          </a:r>
          <a:r>
            <a:rPr lang="es-CO" sz="1600" b="1" kern="1200" dirty="0" err="1"/>
            <a:t>Gonzalez</a:t>
          </a:r>
          <a:r>
            <a:rPr lang="es-CO" sz="1600" b="1" kern="1200" dirty="0"/>
            <a:t>: </a:t>
          </a:r>
          <a:r>
            <a:rPr lang="es-CO" sz="1600" kern="1200" dirty="0"/>
            <a:t> padre del lazarillo, es condenado por robo y muere posteriormente en una batalla. </a:t>
          </a:r>
        </a:p>
      </dsp:txBody>
      <dsp:txXfrm>
        <a:off x="388770" y="2459250"/>
        <a:ext cx="2609556" cy="1625920"/>
      </dsp:txXfrm>
    </dsp:sp>
    <dsp:sp modelId="{A3B3B055-894C-4F41-B18A-C69C41F01E79}">
      <dsp:nvSpPr>
        <dsp:cNvPr id="0" name=""/>
        <dsp:cNvSpPr/>
      </dsp:nvSpPr>
      <dsp:spPr>
        <a:xfrm rot="21576338">
          <a:off x="903080" y="4806364"/>
          <a:ext cx="4284517"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A9F827-65BE-46C2-8095-EC01B933C5FE}">
      <dsp:nvSpPr>
        <dsp:cNvPr id="0" name=""/>
        <dsp:cNvSpPr/>
      </dsp:nvSpPr>
      <dsp:spPr>
        <a:xfrm>
          <a:off x="318697" y="4528893"/>
          <a:ext cx="2878484"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err="1"/>
            <a:t>Antona</a:t>
          </a:r>
          <a:r>
            <a:rPr lang="es-CO" sz="1600" b="1" kern="1200" dirty="0"/>
            <a:t> Pérez: </a:t>
          </a:r>
          <a:r>
            <a:rPr lang="es-CO" sz="1600" b="0" kern="1200" dirty="0"/>
            <a:t>Madre del Lazarillo, quien lo entrega a muy cota edad un ciego para que sea su amo.</a:t>
          </a:r>
          <a:r>
            <a:rPr lang="es-CO" sz="1600" b="1" kern="1200" dirty="0"/>
            <a:t> </a:t>
          </a:r>
        </a:p>
      </dsp:txBody>
      <dsp:txXfrm>
        <a:off x="369282" y="4579478"/>
        <a:ext cx="2777314" cy="1625920"/>
      </dsp:txXfrm>
    </dsp:sp>
    <dsp:sp modelId="{308885D2-1323-4CBB-ACE9-F05195C5DF59}">
      <dsp:nvSpPr>
        <dsp:cNvPr id="0" name=""/>
        <dsp:cNvSpPr/>
      </dsp:nvSpPr>
      <dsp:spPr>
        <a:xfrm rot="16200000">
          <a:off x="4082678" y="3677408"/>
          <a:ext cx="2209736"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E46D32-3363-4B7C-8223-F9F6825CB333}">
      <dsp:nvSpPr>
        <dsp:cNvPr id="0" name=""/>
        <dsp:cNvSpPr/>
      </dsp:nvSpPr>
      <dsp:spPr>
        <a:xfrm>
          <a:off x="4597939" y="4434818"/>
          <a:ext cx="2897569" cy="1846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400050">
            <a:lnSpc>
              <a:spcPct val="90000"/>
            </a:lnSpc>
            <a:spcBef>
              <a:spcPct val="0"/>
            </a:spcBef>
            <a:spcAft>
              <a:spcPct val="35000"/>
            </a:spcAft>
            <a:buNone/>
          </a:pPr>
          <a:endParaRPr lang="es-CO" sz="900" b="0" kern="1200" dirty="0"/>
        </a:p>
        <a:p>
          <a:pPr marL="0" lvl="0" indent="0" algn="just" defTabSz="400050">
            <a:lnSpc>
              <a:spcPct val="90000"/>
            </a:lnSpc>
            <a:spcBef>
              <a:spcPct val="0"/>
            </a:spcBef>
            <a:spcAft>
              <a:spcPct val="35000"/>
            </a:spcAft>
            <a:buNone/>
          </a:pPr>
          <a:r>
            <a:rPr lang="es-CO" sz="1400" b="1" kern="1200" dirty="0"/>
            <a:t>El fraile de la merced: </a:t>
          </a:r>
          <a:r>
            <a:rPr lang="es-CO" sz="1400" b="0" kern="1200" dirty="0"/>
            <a:t>Cuarto amo de </a:t>
          </a:r>
          <a:r>
            <a:rPr lang="es-CO" sz="1400" b="0" kern="1200" dirty="0" err="1"/>
            <a:t>lazaro</a:t>
          </a:r>
          <a:r>
            <a:rPr lang="es-CO" sz="1400" b="0" kern="1200" dirty="0"/>
            <a:t> que se interesa más que todo por las mujeres.</a:t>
          </a:r>
        </a:p>
        <a:p>
          <a:pPr marL="0" lvl="0" indent="0" algn="just" defTabSz="400050">
            <a:lnSpc>
              <a:spcPct val="90000"/>
            </a:lnSpc>
            <a:spcBef>
              <a:spcPct val="0"/>
            </a:spcBef>
            <a:spcAft>
              <a:spcPct val="35000"/>
            </a:spcAft>
            <a:buNone/>
          </a:pPr>
          <a:r>
            <a:rPr lang="es-CO" sz="1400" b="1" kern="1200" dirty="0"/>
            <a:t>El </a:t>
          </a:r>
          <a:r>
            <a:rPr lang="es-CO" sz="1400" b="1" kern="1200" dirty="0" err="1"/>
            <a:t>Buldero</a:t>
          </a:r>
          <a:r>
            <a:rPr lang="es-CO" sz="1400" b="1" kern="1200" dirty="0"/>
            <a:t>: </a:t>
          </a:r>
          <a:r>
            <a:rPr lang="es-CO" sz="1400" b="0" kern="1200" dirty="0"/>
            <a:t>Vendedor corrupto de bulas, representa falsa religiosidad.</a:t>
          </a:r>
        </a:p>
        <a:p>
          <a:pPr marL="0" lvl="0" indent="0" algn="just" defTabSz="400050">
            <a:lnSpc>
              <a:spcPct val="90000"/>
            </a:lnSpc>
            <a:spcBef>
              <a:spcPct val="0"/>
            </a:spcBef>
            <a:spcAft>
              <a:spcPct val="35000"/>
            </a:spcAft>
            <a:buNone/>
          </a:pPr>
          <a:endParaRPr lang="es-CO" sz="1200" b="1" kern="1200" dirty="0"/>
        </a:p>
      </dsp:txBody>
      <dsp:txXfrm>
        <a:off x="4652033" y="4488912"/>
        <a:ext cx="2789381" cy="1738728"/>
      </dsp:txXfrm>
    </dsp:sp>
    <dsp:sp modelId="{EE18D347-165E-4DDA-82AF-28F14CEE19E9}">
      <dsp:nvSpPr>
        <dsp:cNvPr id="0" name=""/>
        <dsp:cNvSpPr/>
      </dsp:nvSpPr>
      <dsp:spPr>
        <a:xfrm rot="16179671">
          <a:off x="4093155" y="1475864"/>
          <a:ext cx="2175916"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C97E4C-F25D-4C6F-B023-70032259AC82}">
      <dsp:nvSpPr>
        <dsp:cNvPr id="0" name=""/>
        <dsp:cNvSpPr/>
      </dsp:nvSpPr>
      <dsp:spPr>
        <a:xfrm>
          <a:off x="4607481" y="2275955"/>
          <a:ext cx="2878484"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b="1" kern="1200" dirty="0"/>
            <a:t>El clérigo: </a:t>
          </a:r>
          <a:r>
            <a:rPr lang="es-CO" sz="1400" b="0" kern="1200" dirty="0"/>
            <a:t>Segundo amo de </a:t>
          </a:r>
          <a:r>
            <a:rPr lang="es-CO" sz="1400" b="0" kern="1200" dirty="0" err="1"/>
            <a:t>Lazaro</a:t>
          </a:r>
          <a:r>
            <a:rPr lang="es-CO" sz="1400" b="0" kern="1200" dirty="0"/>
            <a:t>, personaje </a:t>
          </a:r>
          <a:r>
            <a:rPr lang="es-CO" sz="1400" b="0" kern="1200" dirty="0" err="1"/>
            <a:t>ávaro</a:t>
          </a:r>
          <a:r>
            <a:rPr lang="es-CO" sz="1400" b="0" kern="1200" dirty="0"/>
            <a:t> y egoísta que representa la corrupción</a:t>
          </a:r>
        </a:p>
        <a:p>
          <a:pPr marL="0" lvl="0" indent="0" algn="just" defTabSz="622300">
            <a:lnSpc>
              <a:spcPct val="90000"/>
            </a:lnSpc>
            <a:spcBef>
              <a:spcPct val="0"/>
            </a:spcBef>
            <a:spcAft>
              <a:spcPct val="35000"/>
            </a:spcAft>
            <a:buNone/>
          </a:pPr>
          <a:r>
            <a:rPr lang="es-CO" sz="1400" b="1" kern="1200" dirty="0"/>
            <a:t>El escudero: </a:t>
          </a:r>
          <a:r>
            <a:rPr lang="es-CO" sz="1400" b="0" kern="1200" dirty="0"/>
            <a:t>tercer amo de </a:t>
          </a:r>
          <a:r>
            <a:rPr lang="es-CO" sz="1400" b="0" kern="1200" dirty="0" err="1"/>
            <a:t>lazaro</a:t>
          </a:r>
          <a:r>
            <a:rPr lang="es-CO" sz="1400" b="0" kern="1200" dirty="0"/>
            <a:t> que aparenta ser de clase social alta pero era todo o contrario.</a:t>
          </a:r>
          <a:endParaRPr lang="es-CO" sz="1400" b="1" kern="1200" dirty="0"/>
        </a:p>
      </dsp:txBody>
      <dsp:txXfrm>
        <a:off x="4658066" y="2326540"/>
        <a:ext cx="2777314" cy="1625920"/>
      </dsp:txXfrm>
    </dsp:sp>
    <dsp:sp modelId="{5A0EEDC3-9C4A-462D-A4E1-CAA2B762DF69}">
      <dsp:nvSpPr>
        <dsp:cNvPr id="0" name=""/>
        <dsp:cNvSpPr/>
      </dsp:nvSpPr>
      <dsp:spPr>
        <a:xfrm rot="30728">
          <a:off x="5174603" y="405059"/>
          <a:ext cx="3833711"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753AE6-3639-4DBB-92BC-7B363DBE847A}">
      <dsp:nvSpPr>
        <dsp:cNvPr id="0" name=""/>
        <dsp:cNvSpPr/>
      </dsp:nvSpPr>
      <dsp:spPr>
        <a:xfrm>
          <a:off x="4594614" y="91340"/>
          <a:ext cx="2878484"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t>El ciego: </a:t>
          </a:r>
          <a:r>
            <a:rPr lang="es-CO" sz="1600" b="0" kern="1200" dirty="0"/>
            <a:t>Primer amo de </a:t>
          </a:r>
          <a:r>
            <a:rPr lang="es-CO" sz="1600" b="0" kern="1200" dirty="0" err="1"/>
            <a:t>lazaro</a:t>
          </a:r>
          <a:r>
            <a:rPr lang="es-CO" sz="1600" b="0" kern="1200" dirty="0"/>
            <a:t>, </a:t>
          </a:r>
          <a:r>
            <a:rPr lang="es-CO" sz="1600" b="0" kern="1200" dirty="0" err="1"/>
            <a:t>ávaro</a:t>
          </a:r>
          <a:r>
            <a:rPr lang="es-CO" sz="1600" b="0" kern="1200" dirty="0"/>
            <a:t> y tramposo que es abandonado por </a:t>
          </a:r>
          <a:r>
            <a:rPr lang="es-CO" sz="1600" b="0" kern="1200" dirty="0" err="1"/>
            <a:t>lazaro</a:t>
          </a:r>
          <a:r>
            <a:rPr lang="es-CO" sz="1600" b="0" kern="1200" dirty="0"/>
            <a:t> por no proporcionarle buen alimento</a:t>
          </a:r>
          <a:r>
            <a:rPr lang="es-CO" sz="1800" b="0" kern="1200" dirty="0"/>
            <a:t>. </a:t>
          </a:r>
          <a:endParaRPr lang="es-CO" sz="1800" b="1" kern="1200" dirty="0"/>
        </a:p>
      </dsp:txBody>
      <dsp:txXfrm>
        <a:off x="4645199" y="141925"/>
        <a:ext cx="2777314" cy="1625920"/>
      </dsp:txXfrm>
    </dsp:sp>
    <dsp:sp modelId="{16AB4A63-A5EB-46E3-BF4B-20B2F611980E}">
      <dsp:nvSpPr>
        <dsp:cNvPr id="0" name=""/>
        <dsp:cNvSpPr/>
      </dsp:nvSpPr>
      <dsp:spPr>
        <a:xfrm rot="5386358">
          <a:off x="7946041" y="1497366"/>
          <a:ext cx="2141628"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67E202-FE9D-4DAB-9962-86159D3A3C1A}">
      <dsp:nvSpPr>
        <dsp:cNvPr id="0" name=""/>
        <dsp:cNvSpPr/>
      </dsp:nvSpPr>
      <dsp:spPr>
        <a:xfrm>
          <a:off x="8432541" y="129975"/>
          <a:ext cx="2878484"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b="1" kern="1200" dirty="0"/>
            <a:t>El pintor: </a:t>
          </a:r>
          <a:r>
            <a:rPr lang="es-CO" sz="1400" b="0" kern="1200" dirty="0"/>
            <a:t>Representa el arte de la época que igualmente explotaba a </a:t>
          </a:r>
          <a:r>
            <a:rPr lang="es-CO" sz="1400" b="0" kern="1200" dirty="0" err="1"/>
            <a:t>Lazaro</a:t>
          </a:r>
          <a:r>
            <a:rPr lang="es-CO" sz="1400" b="0" kern="1200" dirty="0"/>
            <a:t>.</a:t>
          </a:r>
        </a:p>
        <a:p>
          <a:pPr marL="0" lvl="0" indent="0" algn="just" defTabSz="622300">
            <a:lnSpc>
              <a:spcPct val="90000"/>
            </a:lnSpc>
            <a:spcBef>
              <a:spcPct val="0"/>
            </a:spcBef>
            <a:spcAft>
              <a:spcPct val="35000"/>
            </a:spcAft>
            <a:buNone/>
          </a:pPr>
          <a:endParaRPr lang="es-CO" sz="1400" b="1" kern="1200" dirty="0"/>
        </a:p>
        <a:p>
          <a:pPr marL="0" lvl="0" indent="0" algn="just" defTabSz="622300">
            <a:lnSpc>
              <a:spcPct val="90000"/>
            </a:lnSpc>
            <a:spcBef>
              <a:spcPct val="0"/>
            </a:spcBef>
            <a:spcAft>
              <a:spcPct val="35000"/>
            </a:spcAft>
            <a:buNone/>
          </a:pPr>
          <a:r>
            <a:rPr lang="es-CO" sz="1400" b="1" kern="1200" dirty="0"/>
            <a:t>El capellán: </a:t>
          </a:r>
          <a:r>
            <a:rPr lang="es-CO" sz="1400" b="0" kern="1200" dirty="0"/>
            <a:t>primer amo que ofrece suelde a </a:t>
          </a:r>
          <a:r>
            <a:rPr lang="es-CO" sz="1400" b="0" kern="1200" dirty="0" err="1"/>
            <a:t>lazaro</a:t>
          </a:r>
          <a:r>
            <a:rPr lang="es-CO" sz="1400" b="0" kern="1200" dirty="0"/>
            <a:t> y está cuatro años </a:t>
          </a:r>
          <a:r>
            <a:rPr lang="es-CO" sz="1400" b="0" kern="1200" dirty="0" err="1"/>
            <a:t>conél</a:t>
          </a:r>
          <a:r>
            <a:rPr lang="es-CO" sz="1400" b="0" kern="1200" dirty="0"/>
            <a:t>.</a:t>
          </a:r>
          <a:endParaRPr lang="es-CO" sz="1400" b="1" kern="1200" dirty="0"/>
        </a:p>
      </dsp:txBody>
      <dsp:txXfrm>
        <a:off x="8483126" y="180560"/>
        <a:ext cx="2777314" cy="1625920"/>
      </dsp:txXfrm>
    </dsp:sp>
    <dsp:sp modelId="{ED85059F-211E-470D-92DB-34EA5F380AEE}">
      <dsp:nvSpPr>
        <dsp:cNvPr id="0" name=""/>
        <dsp:cNvSpPr/>
      </dsp:nvSpPr>
      <dsp:spPr>
        <a:xfrm rot="5400000">
          <a:off x="7872223" y="3653605"/>
          <a:ext cx="2126378" cy="25906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068F67-AE37-4808-A708-D11470BE41D1}">
      <dsp:nvSpPr>
        <dsp:cNvPr id="0" name=""/>
        <dsp:cNvSpPr/>
      </dsp:nvSpPr>
      <dsp:spPr>
        <a:xfrm>
          <a:off x="8445408" y="2275955"/>
          <a:ext cx="2878484"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b="1" kern="1200" dirty="0"/>
            <a:t>El alguacil:</a:t>
          </a:r>
          <a:r>
            <a:rPr lang="es-CO" sz="1400" b="0" kern="1200" dirty="0"/>
            <a:t> Octavo amo de </a:t>
          </a:r>
          <a:r>
            <a:rPr lang="es-CO" sz="1400" b="0" kern="1200" dirty="0" err="1"/>
            <a:t>lazaro</a:t>
          </a:r>
          <a:r>
            <a:rPr lang="es-CO" sz="1400" b="0" kern="1200" dirty="0"/>
            <a:t> que por sus labor estuvo muy poco tiempo con él</a:t>
          </a:r>
        </a:p>
        <a:p>
          <a:pPr marL="0" lvl="0" indent="0" algn="just" defTabSz="622300">
            <a:lnSpc>
              <a:spcPct val="90000"/>
            </a:lnSpc>
            <a:spcBef>
              <a:spcPct val="0"/>
            </a:spcBef>
            <a:spcAft>
              <a:spcPct val="35000"/>
            </a:spcAft>
            <a:buNone/>
          </a:pPr>
          <a:r>
            <a:rPr lang="es-CO" sz="1400" b="1" i="0" kern="1200" dirty="0"/>
            <a:t>El Arcipreste de San Salvador: </a:t>
          </a:r>
          <a:r>
            <a:rPr lang="es-CO" sz="1400" b="0" i="0" kern="1200" dirty="0"/>
            <a:t>Ultimo de </a:t>
          </a:r>
          <a:r>
            <a:rPr lang="es-CO" sz="1400" b="0" i="0" kern="1200" dirty="0" err="1"/>
            <a:t>lazaro</a:t>
          </a:r>
          <a:r>
            <a:rPr lang="es-CO" sz="1400" b="0" i="0" kern="1200" dirty="0"/>
            <a:t> y quien desposó a </a:t>
          </a:r>
          <a:r>
            <a:rPr lang="es-CO" sz="1400" b="0" i="0" kern="1200" dirty="0" err="1"/>
            <a:t>lazaro</a:t>
          </a:r>
          <a:r>
            <a:rPr lang="es-CO" sz="1400" b="0" i="0" kern="1200" dirty="0"/>
            <a:t>.</a:t>
          </a:r>
          <a:endParaRPr lang="es-CO" sz="1400" b="0" kern="1200" dirty="0"/>
        </a:p>
        <a:p>
          <a:pPr marL="0" lvl="0" indent="0" algn="just" defTabSz="622300">
            <a:lnSpc>
              <a:spcPct val="90000"/>
            </a:lnSpc>
            <a:spcBef>
              <a:spcPct val="0"/>
            </a:spcBef>
            <a:spcAft>
              <a:spcPct val="35000"/>
            </a:spcAft>
            <a:buNone/>
          </a:pPr>
          <a:endParaRPr lang="es-CO" sz="1200" b="0" kern="1200" dirty="0"/>
        </a:p>
      </dsp:txBody>
      <dsp:txXfrm>
        <a:off x="8495993" y="2326540"/>
        <a:ext cx="2777314" cy="1625920"/>
      </dsp:txXfrm>
    </dsp:sp>
    <dsp:sp modelId="{C0E2B255-339B-4BC4-AA13-A5DA9CAC1B40}">
      <dsp:nvSpPr>
        <dsp:cNvPr id="0" name=""/>
        <dsp:cNvSpPr/>
      </dsp:nvSpPr>
      <dsp:spPr>
        <a:xfrm>
          <a:off x="8217230" y="4398791"/>
          <a:ext cx="2878484" cy="17270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b="1" kern="1200" dirty="0"/>
            <a:t>La criada de </a:t>
          </a:r>
          <a:r>
            <a:rPr lang="es-CO" sz="1400" b="1" kern="1200" dirty="0" err="1"/>
            <a:t>Arcipiente</a:t>
          </a:r>
          <a:r>
            <a:rPr lang="es-CO" sz="1400" b="1" kern="1200" dirty="0"/>
            <a:t> de San Salvador: </a:t>
          </a:r>
          <a:r>
            <a:rPr lang="es-CO" sz="1400" b="0" kern="1200" dirty="0"/>
            <a:t>Esposa de Lazarillo quien de algún modo trae estabilidad a su vida.</a:t>
          </a:r>
          <a:endParaRPr lang="es-CO" sz="1400" b="1" kern="1200" dirty="0"/>
        </a:p>
      </dsp:txBody>
      <dsp:txXfrm>
        <a:off x="8267815" y="4449376"/>
        <a:ext cx="2777314" cy="1625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8096A-891E-4F4D-BECD-85BF126655C7}">
      <dsp:nvSpPr>
        <dsp:cNvPr id="0" name=""/>
        <dsp:cNvSpPr/>
      </dsp:nvSpPr>
      <dsp:spPr>
        <a:xfrm>
          <a:off x="2042603" y="1683"/>
          <a:ext cx="2493586" cy="1246793"/>
        </a:xfrm>
        <a:prstGeom prst="roundRect">
          <a:avLst>
            <a:gd name="adj" fmla="val 10000"/>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ES" sz="3600" kern="1200" dirty="0"/>
            <a:t>El Buscón </a:t>
          </a:r>
        </a:p>
      </dsp:txBody>
      <dsp:txXfrm>
        <a:off x="2079120" y="38200"/>
        <a:ext cx="2420552" cy="1173759"/>
      </dsp:txXfrm>
    </dsp:sp>
    <dsp:sp modelId="{85828871-F5BB-4F80-B347-F7F1C539EA7D}">
      <dsp:nvSpPr>
        <dsp:cNvPr id="0" name=""/>
        <dsp:cNvSpPr/>
      </dsp:nvSpPr>
      <dsp:spPr>
        <a:xfrm>
          <a:off x="2291962" y="1248476"/>
          <a:ext cx="249358" cy="935094"/>
        </a:xfrm>
        <a:custGeom>
          <a:avLst/>
          <a:gdLst/>
          <a:ahLst/>
          <a:cxnLst/>
          <a:rect l="0" t="0" r="0" b="0"/>
          <a:pathLst>
            <a:path>
              <a:moveTo>
                <a:pt x="0" y="0"/>
              </a:moveTo>
              <a:lnTo>
                <a:pt x="0" y="935094"/>
              </a:lnTo>
              <a:lnTo>
                <a:pt x="249358" y="9350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8223A-AA11-42D1-ACFB-C2F274631030}">
      <dsp:nvSpPr>
        <dsp:cNvPr id="0" name=""/>
        <dsp:cNvSpPr/>
      </dsp:nvSpPr>
      <dsp:spPr>
        <a:xfrm>
          <a:off x="2541320" y="1560174"/>
          <a:ext cx="1994869" cy="1246793"/>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Pasado</a:t>
          </a:r>
        </a:p>
      </dsp:txBody>
      <dsp:txXfrm>
        <a:off x="2577837" y="1596691"/>
        <a:ext cx="1921835" cy="1173759"/>
      </dsp:txXfrm>
    </dsp:sp>
    <dsp:sp modelId="{20B4D6A1-A5B1-49A4-A6BE-C58150B7A251}">
      <dsp:nvSpPr>
        <dsp:cNvPr id="0" name=""/>
        <dsp:cNvSpPr/>
      </dsp:nvSpPr>
      <dsp:spPr>
        <a:xfrm>
          <a:off x="2291962" y="1248476"/>
          <a:ext cx="249358" cy="2493586"/>
        </a:xfrm>
        <a:custGeom>
          <a:avLst/>
          <a:gdLst/>
          <a:ahLst/>
          <a:cxnLst/>
          <a:rect l="0" t="0" r="0" b="0"/>
          <a:pathLst>
            <a:path>
              <a:moveTo>
                <a:pt x="0" y="0"/>
              </a:moveTo>
              <a:lnTo>
                <a:pt x="0" y="2493586"/>
              </a:lnTo>
              <a:lnTo>
                <a:pt x="249358" y="249358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260DC3-E519-4166-9BB5-74CA44BB4F69}">
      <dsp:nvSpPr>
        <dsp:cNvPr id="0" name=""/>
        <dsp:cNvSpPr/>
      </dsp:nvSpPr>
      <dsp:spPr>
        <a:xfrm>
          <a:off x="2541320" y="3118666"/>
          <a:ext cx="2702090" cy="1246793"/>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Transcurre desde su infancia hasta la adultez, en un periodo de tiempo corto, quizás 4 años  </a:t>
          </a:r>
        </a:p>
      </dsp:txBody>
      <dsp:txXfrm>
        <a:off x="2577837" y="3155183"/>
        <a:ext cx="2629056" cy="1173759"/>
      </dsp:txXfrm>
    </dsp:sp>
    <dsp:sp modelId="{62CC7967-5747-4004-8386-21571A652971}">
      <dsp:nvSpPr>
        <dsp:cNvPr id="0" name=""/>
        <dsp:cNvSpPr/>
      </dsp:nvSpPr>
      <dsp:spPr>
        <a:xfrm>
          <a:off x="5368090" y="1683"/>
          <a:ext cx="2493586" cy="1246793"/>
        </a:xfrm>
        <a:prstGeom prst="roundRect">
          <a:avLst>
            <a:gd name="adj" fmla="val 10000"/>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ES" sz="3600" kern="1200" dirty="0"/>
            <a:t>Lazarillo de Tormes </a:t>
          </a:r>
        </a:p>
      </dsp:txBody>
      <dsp:txXfrm>
        <a:off x="5404607" y="38200"/>
        <a:ext cx="2420552" cy="1173759"/>
      </dsp:txXfrm>
    </dsp:sp>
    <dsp:sp modelId="{D006F2B1-8C53-48D4-B6D5-94871A47E407}">
      <dsp:nvSpPr>
        <dsp:cNvPr id="0" name=""/>
        <dsp:cNvSpPr/>
      </dsp:nvSpPr>
      <dsp:spPr>
        <a:xfrm>
          <a:off x="5617449" y="1248476"/>
          <a:ext cx="249358" cy="935094"/>
        </a:xfrm>
        <a:custGeom>
          <a:avLst/>
          <a:gdLst/>
          <a:ahLst/>
          <a:cxnLst/>
          <a:rect l="0" t="0" r="0" b="0"/>
          <a:pathLst>
            <a:path>
              <a:moveTo>
                <a:pt x="0" y="0"/>
              </a:moveTo>
              <a:lnTo>
                <a:pt x="0" y="935094"/>
              </a:lnTo>
              <a:lnTo>
                <a:pt x="249358" y="9350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52066-A29F-4EFE-A7D9-AFA3DAA16192}">
      <dsp:nvSpPr>
        <dsp:cNvPr id="0" name=""/>
        <dsp:cNvSpPr/>
      </dsp:nvSpPr>
      <dsp:spPr>
        <a:xfrm>
          <a:off x="5866807" y="1560174"/>
          <a:ext cx="1994869" cy="1246793"/>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Pasado</a:t>
          </a:r>
        </a:p>
      </dsp:txBody>
      <dsp:txXfrm>
        <a:off x="5903324" y="1596691"/>
        <a:ext cx="1921835" cy="1173759"/>
      </dsp:txXfrm>
    </dsp:sp>
    <dsp:sp modelId="{A0A99C51-D2CF-4949-A4EF-F206A85F1EA1}">
      <dsp:nvSpPr>
        <dsp:cNvPr id="0" name=""/>
        <dsp:cNvSpPr/>
      </dsp:nvSpPr>
      <dsp:spPr>
        <a:xfrm>
          <a:off x="5617449" y="1248476"/>
          <a:ext cx="249358" cy="2493586"/>
        </a:xfrm>
        <a:custGeom>
          <a:avLst/>
          <a:gdLst/>
          <a:ahLst/>
          <a:cxnLst/>
          <a:rect l="0" t="0" r="0" b="0"/>
          <a:pathLst>
            <a:path>
              <a:moveTo>
                <a:pt x="0" y="0"/>
              </a:moveTo>
              <a:lnTo>
                <a:pt x="0" y="2493586"/>
              </a:lnTo>
              <a:lnTo>
                <a:pt x="249358" y="249358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96372B-D26E-46CE-ABF4-9106C340B524}">
      <dsp:nvSpPr>
        <dsp:cNvPr id="0" name=""/>
        <dsp:cNvSpPr/>
      </dsp:nvSpPr>
      <dsp:spPr>
        <a:xfrm>
          <a:off x="5866807" y="3118666"/>
          <a:ext cx="2663808" cy="1246793"/>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Recrea un recorrido de la vida de Lázaro, durante un período de aproximadamente 20 años  </a:t>
          </a:r>
        </a:p>
      </dsp:txBody>
      <dsp:txXfrm>
        <a:off x="5903324" y="3155183"/>
        <a:ext cx="2590774" cy="11737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BB723-58E5-443F-863E-1563BD0DD3E0}">
      <dsp:nvSpPr>
        <dsp:cNvPr id="0" name=""/>
        <dsp:cNvSpPr/>
      </dsp:nvSpPr>
      <dsp:spPr>
        <a:xfrm>
          <a:off x="2286317" y="0"/>
          <a:ext cx="5989983" cy="5989983"/>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5DEF3-98C4-4DBD-9920-5CFF546F1267}">
      <dsp:nvSpPr>
        <dsp:cNvPr id="0" name=""/>
        <dsp:cNvSpPr/>
      </dsp:nvSpPr>
      <dsp:spPr>
        <a:xfrm>
          <a:off x="5281309" y="602215"/>
          <a:ext cx="3893488" cy="141794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t>Desde el inicio del relato es evidente el anhelo constante del personaje Pablos por conseguir una estabilidad económica y social, lo cual es perturbado por su falsedad y su condición de vulgo </a:t>
          </a:r>
        </a:p>
      </dsp:txBody>
      <dsp:txXfrm>
        <a:off x="5350527" y="671433"/>
        <a:ext cx="3755052" cy="1279505"/>
      </dsp:txXfrm>
    </dsp:sp>
    <dsp:sp modelId="{53478C39-A524-4A3F-8213-864A315A9F25}">
      <dsp:nvSpPr>
        <dsp:cNvPr id="0" name=""/>
        <dsp:cNvSpPr/>
      </dsp:nvSpPr>
      <dsp:spPr>
        <a:xfrm>
          <a:off x="5281309" y="2197399"/>
          <a:ext cx="3893488" cy="141794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t>La humillación hacia el personaje principal es evidente durante toda la obra, desarrollando una crítica a la segregación en la sociedad de esta época y que aún se percibe </a:t>
          </a:r>
        </a:p>
      </dsp:txBody>
      <dsp:txXfrm>
        <a:off x="5350527" y="2266617"/>
        <a:ext cx="3755052" cy="1279505"/>
      </dsp:txXfrm>
    </dsp:sp>
    <dsp:sp modelId="{DEB5E0EA-C86E-4059-A85A-E68C7A53EA08}">
      <dsp:nvSpPr>
        <dsp:cNvPr id="0" name=""/>
        <dsp:cNvSpPr/>
      </dsp:nvSpPr>
      <dsp:spPr>
        <a:xfrm>
          <a:off x="5281309" y="3792583"/>
          <a:ext cx="3893488" cy="141794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ES" sz="1800" kern="1200" dirty="0"/>
            <a:t>El autor recrea en la picardía una critica a las actitudes que adopta la sociedad para evadir la sumisión y el desprecio de los demás  </a:t>
          </a:r>
        </a:p>
      </dsp:txBody>
      <dsp:txXfrm>
        <a:off x="5350527" y="3861801"/>
        <a:ext cx="3755052" cy="1279505"/>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382829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A968E2A-F6B2-45E5-96B2-CC98FC748BA4}" type="datetimeFigureOut">
              <a:rPr lang="es-CO" smtClean="0"/>
              <a:t>4/06/2017</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285828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3355558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406614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35061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968E2A-F6B2-45E5-96B2-CC98FC748BA4}" type="datetimeFigureOut">
              <a:rPr lang="es-CO" smtClean="0"/>
              <a:t>4/06/2017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35807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968E2A-F6B2-45E5-96B2-CC98FC748BA4}" type="datetimeFigureOut">
              <a:rPr lang="es-CO" smtClean="0"/>
              <a:t>4/06/2017</a:t>
            </a:fld>
            <a:endParaRPr lang="es-CO"/>
          </a:p>
        </p:txBody>
      </p:sp>
      <p:sp>
        <p:nvSpPr>
          <p:cNvPr id="8" name="Footer Placeholder 7"/>
          <p:cNvSpPr>
            <a:spLocks noGrp="1"/>
          </p:cNvSpPr>
          <p:nvPr>
            <p:ph type="ftr" sz="quarter" idx="11"/>
          </p:nvPr>
        </p:nvSpPr>
        <p:spPr>
          <a:xfrm>
            <a:off x="561111" y="6391838"/>
            <a:ext cx="3644282" cy="304801"/>
          </a:xfrm>
        </p:spPr>
        <p:txBody>
          <a:bodyPr/>
          <a:lstStyle/>
          <a:p>
            <a:endParaRPr lang="es-CO"/>
          </a:p>
        </p:txBody>
      </p:sp>
      <p:sp>
        <p:nvSpPr>
          <p:cNvPr id="9" name="Slide Number Placeholder 8"/>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125382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2920301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202320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130860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A968E2A-F6B2-45E5-96B2-CC98FC748BA4}" type="datetimeFigureOut">
              <a:rPr lang="es-CO" smtClean="0"/>
              <a:t>4/06/2017</a:t>
            </a:fld>
            <a:endParaRPr lang="es-CO"/>
          </a:p>
        </p:txBody>
      </p:sp>
      <p:sp>
        <p:nvSpPr>
          <p:cNvPr id="5" name="Footer Placeholder 4"/>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215839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968E2A-F6B2-45E5-96B2-CC98FC748BA4}" type="datetimeFigureOut">
              <a:rPr lang="es-CO" smtClean="0"/>
              <a:t>4/06/2017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250371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A968E2A-F6B2-45E5-96B2-CC98FC748BA4}" type="datetimeFigureOut">
              <a:rPr lang="es-CO" smtClean="0"/>
              <a:t>4/06/2017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1248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A968E2A-F6B2-45E5-96B2-CC98FC748BA4}" type="datetimeFigureOut">
              <a:rPr lang="es-CO" smtClean="0"/>
              <a:t>4/06/2017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244731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68E2A-F6B2-45E5-96B2-CC98FC748BA4}" type="datetimeFigureOut">
              <a:rPr lang="es-CO" smtClean="0"/>
              <a:t>4/06/2017</a:t>
            </a:fld>
            <a:endParaRPr lang="es-CO"/>
          </a:p>
        </p:txBody>
      </p:sp>
      <p:sp>
        <p:nvSpPr>
          <p:cNvPr id="3" name="Footer Placeholder 2"/>
          <p:cNvSpPr>
            <a:spLocks noGrp="1"/>
          </p:cNvSpPr>
          <p:nvPr>
            <p:ph type="ftr" sz="quarter" idx="11"/>
          </p:nvPr>
        </p:nvSpPr>
        <p:spPr/>
        <p:txBody>
          <a:bodyPr/>
          <a:lstStyle/>
          <a:p>
            <a:endParaRPr lang="es-C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336574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A968E2A-F6B2-45E5-96B2-CC98FC748BA4}" type="datetimeFigureOut">
              <a:rPr lang="es-CO" smtClean="0"/>
              <a:t>4/06/2017</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55853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A968E2A-F6B2-45E5-96B2-CC98FC748BA4}" type="datetimeFigureOut">
              <a:rPr lang="es-CO" smtClean="0"/>
              <a:t>4/06/2017</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AE684A-AE57-433F-B958-529405C728EC}" type="slidenum">
              <a:rPr lang="es-CO" smtClean="0"/>
              <a:t>‹Nº›</a:t>
            </a:fld>
            <a:endParaRPr lang="es-CO"/>
          </a:p>
        </p:txBody>
      </p:sp>
    </p:spTree>
    <p:extLst>
      <p:ext uri="{BB962C8B-B14F-4D97-AF65-F5344CB8AC3E}">
        <p14:creationId xmlns:p14="http://schemas.microsoft.com/office/powerpoint/2010/main" val="319614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A968E2A-F6B2-45E5-96B2-CC98FC748BA4}" type="datetimeFigureOut">
              <a:rPr lang="es-CO" smtClean="0"/>
              <a:t>4/06/2017</a:t>
            </a:fld>
            <a:endParaRPr lang="es-CO"/>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O"/>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AE684A-AE57-433F-B958-529405C728EC}" type="slidenum">
              <a:rPr lang="es-CO" smtClean="0"/>
              <a:t>‹Nº›</a:t>
            </a:fld>
            <a:endParaRPr lang="es-CO"/>
          </a:p>
        </p:txBody>
      </p:sp>
    </p:spTree>
    <p:extLst>
      <p:ext uri="{BB962C8B-B14F-4D97-AF65-F5344CB8AC3E}">
        <p14:creationId xmlns:p14="http://schemas.microsoft.com/office/powerpoint/2010/main" val="5187475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3"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blipFill>
            <a:blip r:embed="rId2">
              <a:duotone>
                <a:schemeClr val="dk2">
                  <a:shade val="69000"/>
                  <a:hueMod val="91000"/>
                  <a:satMod val="164000"/>
                  <a:lumMod val="74000"/>
                </a:schemeClr>
                <a:schemeClr val="dk2">
                  <a:hueMod val="124000"/>
                  <a:satMod val="140000"/>
                  <a:lumMod val="142000"/>
                </a:schemeClr>
              </a:duotone>
            </a:blip>
            <a:stretch>
              <a:fillRect l="-12279" t="-11550" r="-120392" b="-1155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endParaRPr lang="en-US" dirty="0"/>
          </a:p>
        </p:txBody>
      </p:sp>
      <p:sp>
        <p:nvSpPr>
          <p:cNvPr id="26" name="Freeform: Shap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035593" y="1899826"/>
            <a:ext cx="3132838" cy="564405"/>
          </a:xfrm>
          <a:custGeom>
            <a:avLst/>
            <a:gdLst>
              <a:gd name="connsiteX0" fmla="*/ 3132838 w 3132838"/>
              <a:gd name="connsiteY0" fmla="*/ 0 h 564405"/>
              <a:gd name="connsiteX1" fmla="*/ 3087177 w 3132838"/>
              <a:gd name="connsiteY1" fmla="*/ 564405 h 564405"/>
              <a:gd name="connsiteX2" fmla="*/ 2979493 w 3132838"/>
              <a:gd name="connsiteY2" fmla="*/ 561398 h 564405"/>
              <a:gd name="connsiteX3" fmla="*/ 28447 w 3132838"/>
              <a:gd name="connsiteY3" fmla="*/ 248776 h 564405"/>
              <a:gd name="connsiteX4" fmla="*/ 0 w 3132838"/>
              <a:gd name="connsiteY4" fmla="*/ 155418 h 564405"/>
              <a:gd name="connsiteX5" fmla="*/ 178381 w 3132838"/>
              <a:gd name="connsiteY5" fmla="*/ 167812 h 564405"/>
              <a:gd name="connsiteX6" fmla="*/ 269748 w 3132838"/>
              <a:gd name="connsiteY6" fmla="*/ 172445 h 564405"/>
              <a:gd name="connsiteX7" fmla="*/ 363122 w 3132838"/>
              <a:gd name="connsiteY7" fmla="*/ 177310 h 564405"/>
              <a:gd name="connsiteX8" fmla="*/ 457835 w 3132838"/>
              <a:gd name="connsiteY8" fmla="*/ 181943 h 564405"/>
              <a:gd name="connsiteX9" fmla="*/ 553217 w 3132838"/>
              <a:gd name="connsiteY9" fmla="*/ 184839 h 564405"/>
              <a:gd name="connsiteX10" fmla="*/ 650272 w 3132838"/>
              <a:gd name="connsiteY10" fmla="*/ 187619 h 564405"/>
              <a:gd name="connsiteX11" fmla="*/ 749001 w 3132838"/>
              <a:gd name="connsiteY11" fmla="*/ 190514 h 564405"/>
              <a:gd name="connsiteX12" fmla="*/ 849069 w 3132838"/>
              <a:gd name="connsiteY12" fmla="*/ 192484 h 564405"/>
              <a:gd name="connsiteX13" fmla="*/ 950141 w 3132838"/>
              <a:gd name="connsiteY13" fmla="*/ 192483 h 564405"/>
              <a:gd name="connsiteX14" fmla="*/ 1052551 w 3132838"/>
              <a:gd name="connsiteY14" fmla="*/ 193294 h 564405"/>
              <a:gd name="connsiteX15" fmla="*/ 1155965 w 3132838"/>
              <a:gd name="connsiteY15" fmla="*/ 192483 h 564405"/>
              <a:gd name="connsiteX16" fmla="*/ 1260384 w 3132838"/>
              <a:gd name="connsiteY16" fmla="*/ 190514 h 564405"/>
              <a:gd name="connsiteX17" fmla="*/ 1365137 w 3132838"/>
              <a:gd name="connsiteY17" fmla="*/ 188661 h 564405"/>
              <a:gd name="connsiteX18" fmla="*/ 1471229 w 3132838"/>
              <a:gd name="connsiteY18" fmla="*/ 184839 h 564405"/>
              <a:gd name="connsiteX19" fmla="*/ 1578659 w 3132838"/>
              <a:gd name="connsiteY19" fmla="*/ 181132 h 564405"/>
              <a:gd name="connsiteX20" fmla="*/ 1685420 w 3132838"/>
              <a:gd name="connsiteY20" fmla="*/ 176268 h 564405"/>
              <a:gd name="connsiteX21" fmla="*/ 1793520 w 3132838"/>
              <a:gd name="connsiteY21" fmla="*/ 169781 h 564405"/>
              <a:gd name="connsiteX22" fmla="*/ 1902958 w 3132838"/>
              <a:gd name="connsiteY22" fmla="*/ 162136 h 564405"/>
              <a:gd name="connsiteX23" fmla="*/ 2012397 w 3132838"/>
              <a:gd name="connsiteY23" fmla="*/ 154608 h 564405"/>
              <a:gd name="connsiteX24" fmla="*/ 2121836 w 3132838"/>
              <a:gd name="connsiteY24" fmla="*/ 144994 h 564405"/>
              <a:gd name="connsiteX25" fmla="*/ 2233282 w 3132838"/>
              <a:gd name="connsiteY25" fmla="*/ 133643 h 564405"/>
              <a:gd name="connsiteX26" fmla="*/ 2342721 w 3132838"/>
              <a:gd name="connsiteY26" fmla="*/ 122292 h 564405"/>
              <a:gd name="connsiteX27" fmla="*/ 2454168 w 3132838"/>
              <a:gd name="connsiteY27" fmla="*/ 108971 h 564405"/>
              <a:gd name="connsiteX28" fmla="*/ 2566618 w 3132838"/>
              <a:gd name="connsiteY28" fmla="*/ 94724 h 564405"/>
              <a:gd name="connsiteX29" fmla="*/ 2677060 w 3132838"/>
              <a:gd name="connsiteY29" fmla="*/ 79551 h 564405"/>
              <a:gd name="connsiteX30" fmla="*/ 2788842 w 3132838"/>
              <a:gd name="connsiteY30" fmla="*/ 61713 h 564405"/>
              <a:gd name="connsiteX31" fmla="*/ 2900623 w 3132838"/>
              <a:gd name="connsiteY31" fmla="*/ 42718 h 564405"/>
              <a:gd name="connsiteX32" fmla="*/ 3012404 w 3132838"/>
              <a:gd name="connsiteY32" fmla="*/ 23838 h 564405"/>
              <a:gd name="connsiteX33" fmla="*/ 3123851 w 3132838"/>
              <a:gd name="connsiteY33" fmla="*/ 1830 h 56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2838" h="564405">
                <a:moveTo>
                  <a:pt x="3132838" y="0"/>
                </a:moveTo>
                <a:lnTo>
                  <a:pt x="3087177" y="564405"/>
                </a:lnTo>
                <a:lnTo>
                  <a:pt x="2979493" y="561398"/>
                </a:lnTo>
                <a:cubicBezTo>
                  <a:pt x="2055450" y="529008"/>
                  <a:pt x="511926" y="388537"/>
                  <a:pt x="28447" y="248776"/>
                </a:cubicBezTo>
                <a:cubicBezTo>
                  <a:pt x="19076" y="217618"/>
                  <a:pt x="9371" y="186576"/>
                  <a:pt x="0" y="155418"/>
                </a:cubicBezTo>
                <a:lnTo>
                  <a:pt x="178381" y="167812"/>
                </a:lnTo>
                <a:lnTo>
                  <a:pt x="269748" y="172445"/>
                </a:lnTo>
                <a:lnTo>
                  <a:pt x="363122" y="177310"/>
                </a:lnTo>
                <a:lnTo>
                  <a:pt x="457835" y="181943"/>
                </a:lnTo>
                <a:lnTo>
                  <a:pt x="553217" y="184839"/>
                </a:lnTo>
                <a:lnTo>
                  <a:pt x="650272" y="187619"/>
                </a:lnTo>
                <a:lnTo>
                  <a:pt x="749001" y="190514"/>
                </a:lnTo>
                <a:lnTo>
                  <a:pt x="849069" y="192484"/>
                </a:lnTo>
                <a:lnTo>
                  <a:pt x="950141" y="192483"/>
                </a:lnTo>
                <a:lnTo>
                  <a:pt x="1052551" y="193294"/>
                </a:lnTo>
                <a:lnTo>
                  <a:pt x="1155965" y="192483"/>
                </a:lnTo>
                <a:lnTo>
                  <a:pt x="1260384" y="190514"/>
                </a:lnTo>
                <a:lnTo>
                  <a:pt x="1365137" y="188661"/>
                </a:lnTo>
                <a:lnTo>
                  <a:pt x="1471229" y="184839"/>
                </a:lnTo>
                <a:lnTo>
                  <a:pt x="1578659" y="181132"/>
                </a:lnTo>
                <a:lnTo>
                  <a:pt x="1685420" y="176268"/>
                </a:lnTo>
                <a:lnTo>
                  <a:pt x="1793520" y="169781"/>
                </a:lnTo>
                <a:lnTo>
                  <a:pt x="1902958" y="162136"/>
                </a:lnTo>
                <a:lnTo>
                  <a:pt x="2012397" y="154608"/>
                </a:lnTo>
                <a:lnTo>
                  <a:pt x="2121836" y="144994"/>
                </a:lnTo>
                <a:lnTo>
                  <a:pt x="2233282" y="133643"/>
                </a:lnTo>
                <a:lnTo>
                  <a:pt x="2342721" y="122292"/>
                </a:lnTo>
                <a:lnTo>
                  <a:pt x="2454168" y="108971"/>
                </a:lnTo>
                <a:lnTo>
                  <a:pt x="2566618" y="94724"/>
                </a:lnTo>
                <a:lnTo>
                  <a:pt x="2677060" y="79551"/>
                </a:lnTo>
                <a:lnTo>
                  <a:pt x="2788842" y="61713"/>
                </a:lnTo>
                <a:lnTo>
                  <a:pt x="2900623" y="42718"/>
                </a:lnTo>
                <a:lnTo>
                  <a:pt x="3012404" y="23838"/>
                </a:lnTo>
                <a:lnTo>
                  <a:pt x="3123851" y="1830"/>
                </a:lnTo>
                <a:close/>
              </a:path>
            </a:pathLst>
          </a:custGeom>
          <a:solidFill>
            <a:schemeClr val="bg1">
              <a:alpha val="20000"/>
            </a:schemeClr>
          </a:solidFill>
          <a:ln>
            <a:noFill/>
          </a:ln>
        </p:spPr>
        <p:txBody>
          <a:bodyPr wrap="square">
            <a:noAutofit/>
          </a:bodyPr>
          <a:lstStyle/>
          <a:p>
            <a:endParaRPr lang="en-US" dirty="0"/>
          </a:p>
        </p:txBody>
      </p:sp>
      <p:pic>
        <p:nvPicPr>
          <p:cNvPr id="5" name="Imagen 4"/>
          <p:cNvPicPr>
            <a:picLocks noChangeAspect="1"/>
          </p:cNvPicPr>
          <p:nvPr/>
        </p:nvPicPr>
        <p:blipFill rotWithShape="1">
          <a:blip r:embed="rId3"/>
          <a:srcRect t="8299" r="3" b="19428"/>
          <a:stretch/>
        </p:blipFill>
        <p:spPr>
          <a:xfrm>
            <a:off x="6904340" y="643466"/>
            <a:ext cx="4644193" cy="5571066"/>
          </a:xfrm>
          <a:prstGeom prst="rect">
            <a:avLst/>
          </a:prstGeom>
        </p:spPr>
      </p:pic>
      <p:pic>
        <p:nvPicPr>
          <p:cNvPr id="4" name="Imagen 3" descr="Imagen que contiene texto, libro&#10;&#10;Descripción generada con confianza muy alta"/>
          <p:cNvPicPr>
            <a:picLocks noChangeAspect="1"/>
          </p:cNvPicPr>
          <p:nvPr/>
        </p:nvPicPr>
        <p:blipFill rotWithShape="1">
          <a:blip r:embed="rId4"/>
          <a:srcRect t="7210" r="1" b="1"/>
          <a:stretch/>
        </p:blipFill>
        <p:spPr>
          <a:xfrm>
            <a:off x="2401363" y="643466"/>
            <a:ext cx="4502977" cy="5571066"/>
          </a:xfrm>
          <a:custGeom>
            <a:avLst/>
            <a:gdLst>
              <a:gd name="connsiteX0" fmla="*/ 5248 w 4502977"/>
              <a:gd name="connsiteY0" fmla="*/ 0 h 5571066"/>
              <a:gd name="connsiteX1" fmla="*/ 4502977 w 4502977"/>
              <a:gd name="connsiteY1" fmla="*/ 0 h 5571066"/>
              <a:gd name="connsiteX2" fmla="*/ 4502977 w 4502977"/>
              <a:gd name="connsiteY2" fmla="*/ 5571066 h 5571066"/>
              <a:gd name="connsiteX3" fmla="*/ 0 w 4502977"/>
              <a:gd name="connsiteY3" fmla="*/ 5571066 h 5571066"/>
              <a:gd name="connsiteX4" fmla="*/ 8749 w 4502977"/>
              <a:gd name="connsiteY4" fmla="*/ 5504842 h 5571066"/>
              <a:gd name="connsiteX5" fmla="*/ 23113 w 4502977"/>
              <a:gd name="connsiteY5" fmla="*/ 5397086 h 5571066"/>
              <a:gd name="connsiteX6" fmla="*/ 38267 w 4502977"/>
              <a:gd name="connsiteY6" fmla="*/ 5277829 h 5571066"/>
              <a:gd name="connsiteX7" fmla="*/ 54210 w 4502977"/>
              <a:gd name="connsiteY7" fmla="*/ 5143438 h 5571066"/>
              <a:gd name="connsiteX8" fmla="*/ 71100 w 4502977"/>
              <a:gd name="connsiteY8" fmla="*/ 4996939 h 5571066"/>
              <a:gd name="connsiteX9" fmla="*/ 87989 w 4502977"/>
              <a:gd name="connsiteY9" fmla="*/ 4837727 h 5571066"/>
              <a:gd name="connsiteX10" fmla="*/ 105196 w 4502977"/>
              <a:gd name="connsiteY10" fmla="*/ 4668225 h 5571066"/>
              <a:gd name="connsiteX11" fmla="*/ 121138 w 4502977"/>
              <a:gd name="connsiteY11" fmla="*/ 4485404 h 5571066"/>
              <a:gd name="connsiteX12" fmla="*/ 136450 w 4502977"/>
              <a:gd name="connsiteY12" fmla="*/ 4294108 h 5571066"/>
              <a:gd name="connsiteX13" fmla="*/ 150340 w 4502977"/>
              <a:gd name="connsiteY13" fmla="*/ 4091915 h 5571066"/>
              <a:gd name="connsiteX14" fmla="*/ 163600 w 4502977"/>
              <a:gd name="connsiteY14" fmla="*/ 3881247 h 5571066"/>
              <a:gd name="connsiteX15" fmla="*/ 176070 w 4502977"/>
              <a:gd name="connsiteY15" fmla="*/ 3661499 h 5571066"/>
              <a:gd name="connsiteX16" fmla="*/ 180490 w 4502977"/>
              <a:gd name="connsiteY16" fmla="*/ 3548901 h 5571066"/>
              <a:gd name="connsiteX17" fmla="*/ 185383 w 4502977"/>
              <a:gd name="connsiteY17" fmla="*/ 3433881 h 5571066"/>
              <a:gd name="connsiteX18" fmla="*/ 189961 w 4502977"/>
              <a:gd name="connsiteY18" fmla="*/ 3317045 h 5571066"/>
              <a:gd name="connsiteX19" fmla="*/ 192960 w 4502977"/>
              <a:gd name="connsiteY19" fmla="*/ 3199604 h 5571066"/>
              <a:gd name="connsiteX20" fmla="*/ 195643 w 4502977"/>
              <a:gd name="connsiteY20" fmla="*/ 3079741 h 5571066"/>
              <a:gd name="connsiteX21" fmla="*/ 198485 w 4502977"/>
              <a:gd name="connsiteY21" fmla="*/ 2958668 h 5571066"/>
              <a:gd name="connsiteX22" fmla="*/ 200379 w 4502977"/>
              <a:gd name="connsiteY22" fmla="*/ 2835173 h 5571066"/>
              <a:gd name="connsiteX23" fmla="*/ 200379 w 4502977"/>
              <a:gd name="connsiteY23" fmla="*/ 2710468 h 5571066"/>
              <a:gd name="connsiteX24" fmla="*/ 201326 w 4502977"/>
              <a:gd name="connsiteY24" fmla="*/ 2584551 h 5571066"/>
              <a:gd name="connsiteX25" fmla="*/ 200379 w 4502977"/>
              <a:gd name="connsiteY25" fmla="*/ 2457424 h 5571066"/>
              <a:gd name="connsiteX26" fmla="*/ 198485 w 4502977"/>
              <a:gd name="connsiteY26" fmla="*/ 2328481 h 5571066"/>
              <a:gd name="connsiteX27" fmla="*/ 196748 w 4502977"/>
              <a:gd name="connsiteY27" fmla="*/ 2199538 h 5571066"/>
              <a:gd name="connsiteX28" fmla="*/ 192960 w 4502977"/>
              <a:gd name="connsiteY28" fmla="*/ 2068779 h 5571066"/>
              <a:gd name="connsiteX29" fmla="*/ 189014 w 4502977"/>
              <a:gd name="connsiteY29" fmla="*/ 1936809 h 5571066"/>
              <a:gd name="connsiteX30" fmla="*/ 184436 w 4502977"/>
              <a:gd name="connsiteY30" fmla="*/ 1804839 h 5571066"/>
              <a:gd name="connsiteX31" fmla="*/ 177964 w 4502977"/>
              <a:gd name="connsiteY31" fmla="*/ 1671658 h 5571066"/>
              <a:gd name="connsiteX32" fmla="*/ 170229 w 4502977"/>
              <a:gd name="connsiteY32" fmla="*/ 1537266 h 5571066"/>
              <a:gd name="connsiteX33" fmla="*/ 162811 w 4502977"/>
              <a:gd name="connsiteY33" fmla="*/ 1402270 h 5571066"/>
              <a:gd name="connsiteX34" fmla="*/ 153340 w 4502977"/>
              <a:gd name="connsiteY34" fmla="*/ 1267273 h 5571066"/>
              <a:gd name="connsiteX35" fmla="*/ 141975 w 4502977"/>
              <a:gd name="connsiteY35" fmla="*/ 1130460 h 5571066"/>
              <a:gd name="connsiteX36" fmla="*/ 130610 w 4502977"/>
              <a:gd name="connsiteY36" fmla="*/ 995463 h 5571066"/>
              <a:gd name="connsiteX37" fmla="*/ 117507 w 4502977"/>
              <a:gd name="connsiteY37" fmla="*/ 858045 h 5571066"/>
              <a:gd name="connsiteX38" fmla="*/ 103143 w 4502977"/>
              <a:gd name="connsiteY38" fmla="*/ 720021 h 5571066"/>
              <a:gd name="connsiteX39" fmla="*/ 87989 w 4502977"/>
              <a:gd name="connsiteY39" fmla="*/ 583813 h 5571066"/>
              <a:gd name="connsiteX40" fmla="*/ 70310 w 4502977"/>
              <a:gd name="connsiteY40" fmla="*/ 445790 h 5571066"/>
              <a:gd name="connsiteX41" fmla="*/ 51368 w 4502977"/>
              <a:gd name="connsiteY41" fmla="*/ 308371 h 5571066"/>
              <a:gd name="connsiteX42" fmla="*/ 32584 w 4502977"/>
              <a:gd name="connsiteY42" fmla="*/ 170348 h 5571066"/>
              <a:gd name="connsiteX43" fmla="*/ 10643 w 4502977"/>
              <a:gd name="connsiteY43" fmla="*/ 3293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502977" h="5571066">
                <a:moveTo>
                  <a:pt x="5248" y="0"/>
                </a:moveTo>
                <a:lnTo>
                  <a:pt x="4502977" y="0"/>
                </a:lnTo>
                <a:lnTo>
                  <a:pt x="4502977" y="5571066"/>
                </a:lnTo>
                <a:lnTo>
                  <a:pt x="0" y="5571066"/>
                </a:lnTo>
                <a:lnTo>
                  <a:pt x="8749" y="5504842"/>
                </a:lnTo>
                <a:lnTo>
                  <a:pt x="23113" y="5397086"/>
                </a:lnTo>
                <a:lnTo>
                  <a:pt x="38267" y="5277829"/>
                </a:lnTo>
                <a:lnTo>
                  <a:pt x="54210" y="5143438"/>
                </a:lnTo>
                <a:lnTo>
                  <a:pt x="71100" y="4996939"/>
                </a:lnTo>
                <a:lnTo>
                  <a:pt x="87989" y="4837727"/>
                </a:lnTo>
                <a:lnTo>
                  <a:pt x="105196" y="4668225"/>
                </a:lnTo>
                <a:lnTo>
                  <a:pt x="121138" y="4485404"/>
                </a:lnTo>
                <a:lnTo>
                  <a:pt x="136450" y="4294108"/>
                </a:lnTo>
                <a:lnTo>
                  <a:pt x="150340" y="4091915"/>
                </a:lnTo>
                <a:lnTo>
                  <a:pt x="163600" y="3881247"/>
                </a:lnTo>
                <a:lnTo>
                  <a:pt x="176070" y="3661499"/>
                </a:lnTo>
                <a:lnTo>
                  <a:pt x="180490" y="3548901"/>
                </a:lnTo>
                <a:lnTo>
                  <a:pt x="185383" y="3433881"/>
                </a:lnTo>
                <a:lnTo>
                  <a:pt x="189961" y="3317045"/>
                </a:lnTo>
                <a:lnTo>
                  <a:pt x="192960" y="3199604"/>
                </a:lnTo>
                <a:lnTo>
                  <a:pt x="195643" y="3079741"/>
                </a:lnTo>
                <a:lnTo>
                  <a:pt x="198485" y="2958668"/>
                </a:lnTo>
                <a:lnTo>
                  <a:pt x="200379" y="2835173"/>
                </a:lnTo>
                <a:lnTo>
                  <a:pt x="200379" y="2710468"/>
                </a:lnTo>
                <a:lnTo>
                  <a:pt x="201326" y="2584551"/>
                </a:lnTo>
                <a:lnTo>
                  <a:pt x="200379" y="2457424"/>
                </a:lnTo>
                <a:lnTo>
                  <a:pt x="198485" y="2328481"/>
                </a:lnTo>
                <a:lnTo>
                  <a:pt x="196748" y="2199538"/>
                </a:lnTo>
                <a:lnTo>
                  <a:pt x="192960" y="2068779"/>
                </a:lnTo>
                <a:lnTo>
                  <a:pt x="189014" y="1936809"/>
                </a:lnTo>
                <a:lnTo>
                  <a:pt x="184436" y="1804839"/>
                </a:lnTo>
                <a:lnTo>
                  <a:pt x="177964" y="1671658"/>
                </a:lnTo>
                <a:lnTo>
                  <a:pt x="170229" y="1537266"/>
                </a:lnTo>
                <a:lnTo>
                  <a:pt x="162811" y="1402270"/>
                </a:lnTo>
                <a:lnTo>
                  <a:pt x="153340" y="1267273"/>
                </a:lnTo>
                <a:lnTo>
                  <a:pt x="141975" y="1130460"/>
                </a:lnTo>
                <a:lnTo>
                  <a:pt x="130610" y="995463"/>
                </a:lnTo>
                <a:lnTo>
                  <a:pt x="117507" y="858045"/>
                </a:lnTo>
                <a:lnTo>
                  <a:pt x="103143" y="720021"/>
                </a:lnTo>
                <a:lnTo>
                  <a:pt x="87989" y="583813"/>
                </a:lnTo>
                <a:lnTo>
                  <a:pt x="70310" y="445790"/>
                </a:lnTo>
                <a:lnTo>
                  <a:pt x="51368" y="308371"/>
                </a:lnTo>
                <a:lnTo>
                  <a:pt x="32584" y="170348"/>
                </a:lnTo>
                <a:lnTo>
                  <a:pt x="10643" y="32930"/>
                </a:lnTo>
                <a:close/>
              </a:path>
            </a:pathLst>
          </a:custGeom>
        </p:spPr>
      </p:pic>
      <p:sp>
        <p:nvSpPr>
          <p:cNvPr id="27"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86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3"/>
          <p:cNvGraphicFramePr>
            <a:graphicFrameLocks/>
          </p:cNvGraphicFramePr>
          <p:nvPr>
            <p:extLst>
              <p:ext uri="{D42A27DB-BD31-4B8C-83A1-F6EECF244321}">
                <p14:modId xmlns:p14="http://schemas.microsoft.com/office/powerpoint/2010/main" val="1133548001"/>
              </p:ext>
            </p:extLst>
          </p:nvPr>
        </p:nvGraphicFramePr>
        <p:xfrm>
          <a:off x="479093" y="463825"/>
          <a:ext cx="11461116" cy="5989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p:cNvSpPr txBox="1"/>
          <p:nvPr/>
        </p:nvSpPr>
        <p:spPr>
          <a:xfrm>
            <a:off x="4685766" y="2246344"/>
            <a:ext cx="620042" cy="4094921"/>
          </a:xfrm>
          <a:prstGeom prst="rect">
            <a:avLst/>
          </a:prstGeom>
          <a:noFill/>
        </p:spPr>
        <p:txBody>
          <a:bodyPr vert="wordArtVert" wrap="square" rtlCol="0">
            <a:spAutoFit/>
          </a:bodyPr>
          <a:lstStyle/>
          <a:p>
            <a:pPr algn="ctr"/>
            <a:r>
              <a:rPr lang="es-CO" sz="2400" b="1" dirty="0"/>
              <a:t>El Buscón </a:t>
            </a:r>
          </a:p>
        </p:txBody>
      </p:sp>
    </p:spTree>
    <p:extLst>
      <p:ext uri="{BB962C8B-B14F-4D97-AF65-F5344CB8AC3E}">
        <p14:creationId xmlns:p14="http://schemas.microsoft.com/office/powerpoint/2010/main" val="78827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1906565193"/>
              </p:ext>
            </p:extLst>
          </p:nvPr>
        </p:nvGraphicFramePr>
        <p:xfrm>
          <a:off x="489398" y="399244"/>
          <a:ext cx="10844011" cy="595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458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3"/>
          <p:cNvGraphicFramePr>
            <a:graphicFrameLocks/>
          </p:cNvGraphicFramePr>
          <p:nvPr>
            <p:extLst>
              <p:ext uri="{D42A27DB-BD31-4B8C-83A1-F6EECF244321}">
                <p14:modId xmlns:p14="http://schemas.microsoft.com/office/powerpoint/2010/main" val="1287986945"/>
              </p:ext>
            </p:extLst>
          </p:nvPr>
        </p:nvGraphicFramePr>
        <p:xfrm>
          <a:off x="-1349707" y="172279"/>
          <a:ext cx="13130889" cy="6520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56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6600" b="1" dirty="0"/>
              <a:t>Glosario</a:t>
            </a:r>
            <a:endParaRPr lang="es-CO"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66787497"/>
              </p:ext>
            </p:extLst>
          </p:nvPr>
        </p:nvGraphicFramePr>
        <p:xfrm>
          <a:off x="397565" y="2603499"/>
          <a:ext cx="11463131" cy="3982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8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Interpretación de títulos </a:t>
            </a:r>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485467279"/>
              </p:ext>
            </p:extLst>
          </p:nvPr>
        </p:nvGraphicFramePr>
        <p:xfrm>
          <a:off x="1154954" y="2603499"/>
          <a:ext cx="9354020" cy="3837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08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Determinación del tema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478920439"/>
              </p:ext>
            </p:extLst>
          </p:nvPr>
        </p:nvGraphicFramePr>
        <p:xfrm>
          <a:off x="1154954" y="2345635"/>
          <a:ext cx="9897359" cy="434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97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000" b="1" dirty="0"/>
              <a:t>Argumentación Lazarillo de Tormes </a:t>
            </a:r>
            <a:endParaRPr lang="es-CO" b="1"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37410363"/>
              </p:ext>
            </p:extLst>
          </p:nvPr>
        </p:nvGraphicFramePr>
        <p:xfrm>
          <a:off x="1154954" y="2656507"/>
          <a:ext cx="9804594" cy="3863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p:cNvSpPr txBox="1"/>
          <p:nvPr/>
        </p:nvSpPr>
        <p:spPr>
          <a:xfrm>
            <a:off x="1366989" y="2703764"/>
            <a:ext cx="7951305" cy="1077218"/>
          </a:xfrm>
          <a:prstGeom prst="rect">
            <a:avLst/>
          </a:prstGeom>
          <a:noFill/>
        </p:spPr>
        <p:txBody>
          <a:bodyPr wrap="square" rtlCol="0">
            <a:spAutoFit/>
          </a:bodyPr>
          <a:lstStyle/>
          <a:p>
            <a:pPr algn="just"/>
            <a:r>
              <a:rPr lang="es-CO" sz="1600" dirty="0"/>
              <a:t>En el primero se refleja la juventud de Pablos, sus orígenes, su vida en Segovia, su familia, sus estudios, su vida de criado y la muerte de sus padres. Debido a situaciones desfavorables en la vida de Pablos, este opta por realizar hurtos y engaños, por lo cual lo designan como un pícaro joven </a:t>
            </a:r>
          </a:p>
        </p:txBody>
      </p:sp>
      <p:sp>
        <p:nvSpPr>
          <p:cNvPr id="8" name="CuadroTexto 7"/>
          <p:cNvSpPr txBox="1"/>
          <p:nvPr/>
        </p:nvSpPr>
        <p:spPr>
          <a:xfrm>
            <a:off x="1965062" y="3979946"/>
            <a:ext cx="8305373" cy="1738938"/>
          </a:xfrm>
          <a:prstGeom prst="rect">
            <a:avLst/>
          </a:prstGeom>
          <a:noFill/>
        </p:spPr>
        <p:txBody>
          <a:bodyPr wrap="square" rtlCol="0">
            <a:spAutoFit/>
          </a:bodyPr>
          <a:lstStyle/>
          <a:p>
            <a:pPr algn="just"/>
            <a:r>
              <a:rPr lang="es-CO" sz="1500" dirty="0"/>
              <a:t>En el segundo se recrean sucesos como la visita de Pablos a su tío para reclamar  la herencia,  durante el trayecto de regreso a Segovia Pablos  encuentra diversas personas, un matemático profesor de esgrima, un poeta inepto, el soldado, el ermitaño jugador, y otros más. De igual forma se narra su huida hacia la corte y los sucesos excéntricos que le acontecen.</a:t>
            </a:r>
          </a:p>
          <a:p>
            <a:pPr algn="just"/>
            <a:endParaRPr lang="es-CO" sz="1600" dirty="0"/>
          </a:p>
          <a:p>
            <a:pPr algn="just"/>
            <a:endParaRPr lang="es-CO" sz="1600" dirty="0"/>
          </a:p>
        </p:txBody>
      </p:sp>
      <p:sp>
        <p:nvSpPr>
          <p:cNvPr id="9" name="CuadroTexto 8"/>
          <p:cNvSpPr txBox="1"/>
          <p:nvPr/>
        </p:nvSpPr>
        <p:spPr>
          <a:xfrm>
            <a:off x="2663686" y="5442850"/>
            <a:ext cx="7951305" cy="1077218"/>
          </a:xfrm>
          <a:prstGeom prst="rect">
            <a:avLst/>
          </a:prstGeom>
          <a:noFill/>
        </p:spPr>
        <p:txBody>
          <a:bodyPr wrap="square" rtlCol="0">
            <a:spAutoFit/>
          </a:bodyPr>
          <a:lstStyle/>
          <a:p>
            <a:pPr algn="just"/>
            <a:r>
              <a:rPr lang="es-CO" sz="1600" dirty="0"/>
              <a:t>Se culmina con el relato de su vida de farsante, y como acabaron todos en la cárcel, y su parentesco con el alcalde que le facilitó su salida. Más tarde sus intentos por casarse y las desgracias en estos. Prosigue con sus hazañas como representante, poeta y galán de monjas y finaliza con sus viaje a Indias.</a:t>
            </a:r>
          </a:p>
        </p:txBody>
      </p:sp>
    </p:spTree>
    <p:extLst>
      <p:ext uri="{BB962C8B-B14F-4D97-AF65-F5344CB8AC3E}">
        <p14:creationId xmlns:p14="http://schemas.microsoft.com/office/powerpoint/2010/main" val="285165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nvPr>
        </p:nvGraphicFramePr>
        <p:xfrm>
          <a:off x="450759" y="347730"/>
          <a:ext cx="10663707" cy="6099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05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3"/>
          <p:cNvGraphicFramePr>
            <a:graphicFrameLocks/>
          </p:cNvGraphicFramePr>
          <p:nvPr>
            <p:extLst>
              <p:ext uri="{D42A27DB-BD31-4B8C-83A1-F6EECF244321}">
                <p14:modId xmlns:p14="http://schemas.microsoft.com/office/powerpoint/2010/main" val="902502504"/>
              </p:ext>
            </p:extLst>
          </p:nvPr>
        </p:nvGraphicFramePr>
        <p:xfrm>
          <a:off x="280308" y="1"/>
          <a:ext cx="1156713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70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400" b="1" dirty="0"/>
              <a:t>Personajes Secundarios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159090814"/>
              </p:ext>
            </p:extLst>
          </p:nvPr>
        </p:nvGraphicFramePr>
        <p:xfrm>
          <a:off x="1154954" y="2457726"/>
          <a:ext cx="10122646" cy="4088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408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692032977"/>
              </p:ext>
            </p:extLst>
          </p:nvPr>
        </p:nvGraphicFramePr>
        <p:xfrm>
          <a:off x="330558" y="378339"/>
          <a:ext cx="11861442" cy="6284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375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400" b="1" dirty="0"/>
              <a:t>Tiempo en que transcurre la historia </a:t>
            </a:r>
            <a:endParaRPr lang="es-CO" b="1"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541439941"/>
              </p:ext>
            </p:extLst>
          </p:nvPr>
        </p:nvGraphicFramePr>
        <p:xfrm>
          <a:off x="691128" y="2351708"/>
          <a:ext cx="10573220" cy="4367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6575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337</TotalTime>
  <Words>1168</Words>
  <Application>Microsoft Office PowerPoint</Application>
  <PresentationFormat>Panorámica</PresentationFormat>
  <Paragraphs>68</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Sala de reuniones Ion</vt:lpstr>
      <vt:lpstr>Presentación de PowerPoint</vt:lpstr>
      <vt:lpstr>Interpretación de títulos </vt:lpstr>
      <vt:lpstr>Determinación del tema</vt:lpstr>
      <vt:lpstr>Argumentación Lazarillo de Tormes </vt:lpstr>
      <vt:lpstr>Presentación de PowerPoint</vt:lpstr>
      <vt:lpstr>Presentación de PowerPoint</vt:lpstr>
      <vt:lpstr>Personajes Secundarios</vt:lpstr>
      <vt:lpstr>Presentación de PowerPoint</vt:lpstr>
      <vt:lpstr>Tiempo en que transcurre la historia </vt:lpstr>
      <vt:lpstr>Presentación de PowerPoint</vt:lpstr>
      <vt:lpstr>Presentación de PowerPoint</vt:lpstr>
      <vt:lpstr>Presentación de PowerPoint</vt:lpstr>
      <vt:lpstr>Glosario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Vallejo</dc:creator>
  <cp:lastModifiedBy>Victor Vallejo</cp:lastModifiedBy>
  <cp:revision>28</cp:revision>
  <dcterms:created xsi:type="dcterms:W3CDTF">2017-05-30T23:09:00Z</dcterms:created>
  <dcterms:modified xsi:type="dcterms:W3CDTF">2017-06-05T00:06:41Z</dcterms:modified>
</cp:coreProperties>
</file>