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F8E37-0BC7-440F-BD7D-33A41B8BF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41A43-65D1-41F1-8807-8401271C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E418FA-899F-4508-BF52-B9A0B2F5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8BC4D-54EA-4761-97AA-C40467A4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691B45-B43C-44C1-BEAC-35861B67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63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BC0B3-CCD5-45DB-9499-B1CCB5F3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A460CD-3072-476B-8773-0D7B3C3C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E4920D-E24F-44CD-9078-6EE85D19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0EDDC-14B3-41DD-82CD-84B6E06F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1FFF3-5831-42D4-8DB6-729D7DF0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601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39BE45-2CAF-4D99-9B1D-8E1447BAC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4D239A-013E-41FC-9777-6A8959845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93962-BF58-4D42-B261-FF294739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8675A-8685-45C5-B5A4-ACAD112A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B0BB14-EC3E-4BE2-ACDA-6375103D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111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7238B-37D5-45A5-84A8-73677DD86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E7AE2-DA79-4385-8CBF-DFE77D0CF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3A6A62-B496-4F7E-9DEA-C180FA92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540FC-1EF3-4C89-97D8-E7CECB01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41743-8EB9-417A-ACD1-1EE3992D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7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19824-DC02-4FA5-8832-45392734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9046B3-2C38-4D09-ACB7-0F2C0387C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11D23-4B7C-47CE-8C80-45BFB4B7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3B7E3-3CD2-4C4F-A319-D7384DF3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C042C-578A-46A6-A19E-5F70BDA5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009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8C3F1-AC6C-4D17-854C-5DD5954F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1E613-7588-4AD0-B2C3-CD4DD15C0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40179B-F403-4152-8AFE-B3F83A95C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B4D8E3-9C19-4524-A431-FE801C5D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ED2E24-4F55-41B6-A32B-44875BE4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F4C799-8C24-43AF-AB1C-C7D68742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174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D7B86-537A-4F03-BB86-6278917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5A6FAE-657D-4B50-8176-1302EC77A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90EA50-F7E6-44B5-8CFD-AF1663F8C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FD374C-9DE4-45B7-8451-6C3FB5AA7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50DFE2-ACE5-41C7-B480-77A204C72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6047AC-6C10-49F9-86C1-12230CB6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2999B7-428E-43BC-9515-A76302D0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60DCDC-4A19-44E2-A89E-FAD6E621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580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151D0-35EE-4469-8310-3458271E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D98055-4F16-42C1-83C6-9296A581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7A7105-0201-4BE6-AB0A-AD3B16C6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81D374-34D9-4159-AC84-057DD4EB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699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E0891BE-788D-43C5-8220-C427D259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378024-D856-49A8-B866-8C3886BB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419EC8-96B8-48E3-9B11-8A18DB10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325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1EF6C-DDDC-4366-823F-70F9E3B1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6138ED-9F14-4F46-8938-A6DF0133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2E85B1-E209-4D88-9EBC-AD3189500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E2687C-BC1D-4372-87DE-A3250BC5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C5614-C224-4D4C-9059-E9EA2724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15C933-51B5-49F0-982A-6C4D6837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73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49710-9D2D-48DE-BA0E-971AE0CC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ABF494-9FC3-4FA3-9E6F-3BB30D7C1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3C068A-B7C7-478C-B6F7-00FE28EF8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A8A346-BD21-45EF-A81B-D998281C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E55681-A7EE-4DE8-8C60-6761BEFF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2F5427-BAE8-4CFC-840A-5D8D5FA9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367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67FF17-01E0-40D6-960E-0251536B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82760D-C410-4D3C-B8D3-7CC228067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03B6E2-1C19-4220-9662-D7E96140E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D4917-7FFA-42DE-9A71-4C9C5F3E037F}" type="datetimeFigureOut">
              <a:rPr lang="es-CO" smtClean="0"/>
              <a:t>9/11/2018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EA8468-2036-4785-93A1-EA86EAD43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48C28-CCE8-4A22-A386-6CBDEDE47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65BC4-06D7-48B0-AAFB-CF0001E359E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146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AFFF212-D71D-4F52-8F87-2ACD745B6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4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F131C93-CC0F-40B3-A39D-FFAEF2C7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4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BB334AE-2092-4DFC-B1A8-C83F071E2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" y="0"/>
            <a:ext cx="12189023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221973-26D8-4234-B91F-DC3AB0110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200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7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494DDB2-CCBC-4BE9-9868-8C764CF8C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4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CAC696-A773-45D4-9528-729565784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5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41D7780-E582-4BD1-AD33-886F5612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5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A8924D2-A88B-4631-B6AA-C4A03A29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11A058-D4C8-4733-9093-8851CC60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3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D50AAE-D442-43D2-A73F-04CD692CF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8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2E05D2C-9566-43AC-AC89-0F143BBB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77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76F422-6B5C-4B14-969F-DDBBBA6D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" y="0"/>
            <a:ext cx="12171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67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Mariana Mariana</dc:creator>
  <cp:lastModifiedBy>Mariana Mariana</cp:lastModifiedBy>
  <cp:revision>4</cp:revision>
  <dcterms:created xsi:type="dcterms:W3CDTF">2018-11-09T05:20:00Z</dcterms:created>
  <dcterms:modified xsi:type="dcterms:W3CDTF">2018-11-09T16:35:53Z</dcterms:modified>
</cp:coreProperties>
</file>