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E5F-B5EC-405A-B83C-0C38AA6305EE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2BC5-62E7-4108-8281-0AEBAA93A7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46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E5F-B5EC-405A-B83C-0C38AA6305EE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2BC5-62E7-4108-8281-0AEBAA93A7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65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E5F-B5EC-405A-B83C-0C38AA6305EE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2BC5-62E7-4108-8281-0AEBAA93A7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64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E5F-B5EC-405A-B83C-0C38AA6305EE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2BC5-62E7-4108-8281-0AEBAA93A7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4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E5F-B5EC-405A-B83C-0C38AA6305EE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2BC5-62E7-4108-8281-0AEBAA93A7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88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E5F-B5EC-405A-B83C-0C38AA6305EE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2BC5-62E7-4108-8281-0AEBAA93A7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0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E5F-B5EC-405A-B83C-0C38AA6305EE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2BC5-62E7-4108-8281-0AEBAA93A7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77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E5F-B5EC-405A-B83C-0C38AA6305EE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2BC5-62E7-4108-8281-0AEBAA93A7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64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E5F-B5EC-405A-B83C-0C38AA6305EE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2BC5-62E7-4108-8281-0AEBAA93A7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3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E5F-B5EC-405A-B83C-0C38AA6305EE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2BC5-62E7-4108-8281-0AEBAA93A7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6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E5F-B5EC-405A-B83C-0C38AA6305EE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2BC5-62E7-4108-8281-0AEBAA93A7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AFE5F-B5EC-405A-B83C-0C38AA6305EE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A2BC5-62E7-4108-8281-0AEBAA93A7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00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latin typeface="Algerian" panose="04020705040A02060702" pitchFamily="82" charset="0"/>
              </a:rPr>
              <a:t>Cafeteria </a:t>
            </a:r>
            <a:r>
              <a:rPr lang="pt-BR" b="1" dirty="0" err="1" smtClean="0">
                <a:latin typeface="Algerian" panose="04020705040A02060702" pitchFamily="82" charset="0"/>
              </a:rPr>
              <a:t>ios</a:t>
            </a:r>
            <a:r>
              <a:rPr lang="pt-BR" b="1" dirty="0"/>
              <a:t/>
            </a:r>
            <a:br>
              <a:rPr lang="pt-BR" b="1" dirty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>
              <a:latin typeface="Algerian" panose="04020705040A02060702" pitchFamily="8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06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629" y="365125"/>
            <a:ext cx="10515600" cy="1325563"/>
          </a:xfrm>
        </p:spPr>
        <p:txBody>
          <a:bodyPr/>
          <a:lstStyle/>
          <a:p>
            <a:r>
              <a:rPr lang="pt-BR" dirty="0" smtClean="0">
                <a:latin typeface="Arial Narrow" panose="020B0606020202030204" pitchFamily="34" charset="0"/>
              </a:rPr>
              <a:t>Na nossa cafeteria podemos te surpreender com cafés e lanches diferentes.</a:t>
            </a:r>
            <a:endParaRPr lang="pt-BR" dirty="0">
              <a:latin typeface="Arial Narrow" panose="020B060602020203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746863" cy="2411049"/>
          </a:xfrm>
        </p:spPr>
      </p:pic>
      <p:sp>
        <p:nvSpPr>
          <p:cNvPr id="7" name="CaixaDeTexto 6"/>
          <p:cNvSpPr txBox="1"/>
          <p:nvPr/>
        </p:nvSpPr>
        <p:spPr>
          <a:xfrm>
            <a:off x="4585063" y="1828799"/>
            <a:ext cx="5817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Como por exemplo esse lindo e delicioso sanduiche com abacate, no qual somos muito elogiados pelo sabor.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676504" y="2613241"/>
            <a:ext cx="531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O valor dele é 25R$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39847"/>
            <a:ext cx="3885111" cy="2494327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5721531" y="5172891"/>
            <a:ext cx="4550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 acompanhado desse maravilhoso capuchino.</a:t>
            </a:r>
          </a:p>
          <a:p>
            <a:r>
              <a:rPr lang="pt-BR" dirty="0" smtClean="0"/>
              <a:t>Que esta no valor de 12,45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966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r. Grão Cafeteria e Doceria - Cardápio e Delivery em Rio das Ostr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139" y="-1625694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099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53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Algerian</vt:lpstr>
      <vt:lpstr>Arial</vt:lpstr>
      <vt:lpstr>Arial Narrow</vt:lpstr>
      <vt:lpstr>Calibri</vt:lpstr>
      <vt:lpstr>Calibri Light</vt:lpstr>
      <vt:lpstr>Tema do Office</vt:lpstr>
      <vt:lpstr>Cafeteria ios  </vt:lpstr>
      <vt:lpstr>Na nossa cafeteria podemos te surpreender com cafés e lanches diferentes.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Melhores Cafés do Mundo</dc:title>
  <dc:creator>eventos</dc:creator>
  <cp:lastModifiedBy>eventos</cp:lastModifiedBy>
  <cp:revision>5</cp:revision>
  <dcterms:created xsi:type="dcterms:W3CDTF">2023-10-26T12:20:03Z</dcterms:created>
  <dcterms:modified xsi:type="dcterms:W3CDTF">2023-10-30T12:50:36Z</dcterms:modified>
</cp:coreProperties>
</file>