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2295" y="571033"/>
            <a:ext cx="8975352" cy="3597555"/>
          </a:xfrm>
        </p:spPr>
        <p:txBody>
          <a:bodyPr/>
          <a:lstStyle/>
          <a:p>
            <a:pPr algn="ctr"/>
            <a:r>
              <a:rPr lang="es-DO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Proyecto final de base de datos</a:t>
            </a:r>
            <a:endParaRPr lang="en-US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2097741" y="4424082"/>
            <a:ext cx="8256494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097741" y="2396704"/>
            <a:ext cx="82564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335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DO" b="1" i="1" dirty="0" smtClean="0">
                <a:solidFill>
                  <a:schemeClr val="bg1"/>
                </a:solidFill>
              </a:rPr>
              <a:t>Plan de marketing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5141821" cy="354171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i="1" dirty="0"/>
              <a:t>Incrementar las ventas de libros en línea en un 30% durante los próximos 12 meses, a través </a:t>
            </a:r>
            <a:r>
              <a:rPr lang="es-ES" i="1"/>
              <a:t>de </a:t>
            </a:r>
            <a:r>
              <a:rPr lang="es-ES" i="1" smtClean="0"/>
              <a:t>nuestra </a:t>
            </a:r>
            <a:r>
              <a:rPr lang="es-ES" i="1" dirty="0" smtClean="0"/>
              <a:t>plataforma </a:t>
            </a:r>
            <a:r>
              <a:rPr lang="es-ES" i="1" dirty="0"/>
              <a:t>digital enfocada en la promoción de géneros literarios populares y la participación en eventos virtuales. </a:t>
            </a:r>
          </a:p>
          <a:p>
            <a:pPr marL="0" indent="0">
              <a:buNone/>
            </a:pPr>
            <a:endParaRPr lang="es-ES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945" y="2161735"/>
            <a:ext cx="3629466" cy="362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94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2097088"/>
          </a:xfrm>
        </p:spPr>
        <p:txBody>
          <a:bodyPr/>
          <a:lstStyle/>
          <a:p>
            <a:pPr algn="ctr"/>
            <a:r>
              <a:rPr lang="es-DO" b="1" i="1" dirty="0" smtClean="0">
                <a:solidFill>
                  <a:schemeClr val="bg1"/>
                </a:solidFill>
              </a:rPr>
              <a:t>Análisis de costo del producto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463040"/>
            <a:ext cx="7467011" cy="525126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000" i="1" dirty="0" smtClean="0"/>
              <a:t>Costo </a:t>
            </a:r>
            <a:r>
              <a:rPr lang="es-ES" sz="2000" i="1" dirty="0"/>
              <a:t>de producción:  El costo de producción de los libros es del 40% de los ingresos. </a:t>
            </a:r>
            <a:endParaRPr lang="es-ES" sz="2000" i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000" i="1" dirty="0" smtClean="0"/>
              <a:t>Costo </a:t>
            </a:r>
            <a:r>
              <a:rPr lang="es-ES" sz="2000" i="1" dirty="0"/>
              <a:t>de adquisición de inventario: La empresa mantiene un inventario de libros y el costo de adquisición de los libros es del 20% de los </a:t>
            </a:r>
            <a:r>
              <a:rPr lang="es-ES" sz="2000" i="1" dirty="0" smtClean="0"/>
              <a:t>ingresos.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000" i="1" dirty="0" smtClean="0"/>
              <a:t>Costo </a:t>
            </a:r>
            <a:r>
              <a:rPr lang="es-ES" sz="2000" i="1" dirty="0"/>
              <a:t>de operación: Los costos de operación representan el 30% de los </a:t>
            </a:r>
            <a:r>
              <a:rPr lang="es-ES" sz="2000" i="1" dirty="0" smtClean="0"/>
              <a:t>ingresos.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000" i="1" dirty="0" smtClean="0"/>
              <a:t>Costos </a:t>
            </a:r>
            <a:r>
              <a:rPr lang="es-ES" sz="2000" i="1" dirty="0"/>
              <a:t>de ventas: Los costos de ventas son del 15% de los ingresos. </a:t>
            </a:r>
            <a:endParaRPr lang="es-ES" sz="2000" i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000" i="1" dirty="0" smtClean="0"/>
              <a:t>Costos </a:t>
            </a:r>
            <a:r>
              <a:rPr lang="es-ES" sz="2000" i="1" dirty="0"/>
              <a:t>administrativos: Los costos administrativos representan el 10% de los </a:t>
            </a:r>
            <a:r>
              <a:rPr lang="es-ES" sz="2000" i="1" dirty="0" smtClean="0"/>
              <a:t>ingresos.</a:t>
            </a:r>
            <a:endParaRPr lang="en-US" sz="1800" i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540" y="4319496"/>
            <a:ext cx="2394813" cy="239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20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DO" b="1" i="1" dirty="0" smtClean="0">
                <a:solidFill>
                  <a:schemeClr val="bg1"/>
                </a:solidFill>
              </a:rPr>
              <a:t>Ventajas y beneficios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5850231" cy="35417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1" dirty="0" err="1" smtClean="0"/>
              <a:t>Amplia</a:t>
            </a:r>
            <a:r>
              <a:rPr lang="en-US" i="1" dirty="0" smtClean="0"/>
              <a:t> </a:t>
            </a:r>
            <a:r>
              <a:rPr lang="en-US" i="1" dirty="0" err="1" smtClean="0"/>
              <a:t>Variedad</a:t>
            </a:r>
            <a:r>
              <a:rPr lang="en-US" i="1" dirty="0" smtClean="0"/>
              <a:t> de </a:t>
            </a:r>
            <a:r>
              <a:rPr lang="en-US" i="1" dirty="0" err="1" smtClean="0"/>
              <a:t>Títulos</a:t>
            </a:r>
            <a:endParaRPr lang="en-US" i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1" dirty="0" err="1" smtClean="0"/>
              <a:t>Programas</a:t>
            </a:r>
            <a:r>
              <a:rPr lang="en-US" i="1" dirty="0" smtClean="0"/>
              <a:t> </a:t>
            </a:r>
            <a:r>
              <a:rPr lang="en-US" i="1" dirty="0"/>
              <a:t>de </a:t>
            </a:r>
            <a:r>
              <a:rPr lang="en-US" i="1" dirty="0" smtClean="0"/>
              <a:t>Fidelización</a:t>
            </a:r>
            <a:endParaRPr lang="en-US" i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1" dirty="0"/>
              <a:t>Promociones y </a:t>
            </a:r>
            <a:r>
              <a:rPr lang="en-US" i="1" dirty="0" smtClean="0"/>
              <a:t>Ofertas (por tiempo limitado)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1" dirty="0" err="1" smtClean="0"/>
              <a:t>Colaboración</a:t>
            </a:r>
            <a:r>
              <a:rPr lang="en-US" i="1" dirty="0" smtClean="0"/>
              <a:t> con </a:t>
            </a:r>
            <a:r>
              <a:rPr lang="en-US" i="1" dirty="0" err="1" smtClean="0"/>
              <a:t>Autores</a:t>
            </a:r>
            <a:endParaRPr lang="en-US" i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1" dirty="0" err="1" smtClean="0"/>
              <a:t>Sostenibilidad</a:t>
            </a:r>
            <a:r>
              <a:rPr lang="en-US" i="1" dirty="0" smtClean="0"/>
              <a:t> </a:t>
            </a:r>
            <a:r>
              <a:rPr lang="en-US" i="1" dirty="0"/>
              <a:t>Cultural</a:t>
            </a:r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650" y="2977578"/>
            <a:ext cx="3013679" cy="279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5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</a:rPr>
              <a:t>competencias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249487"/>
            <a:ext cx="5609011" cy="4110972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s-ES" i="1" dirty="0"/>
              <a:t>Servicio de entrega eficiente: </a:t>
            </a:r>
            <a:r>
              <a:rPr lang="es-ES" i="1" dirty="0" smtClean="0"/>
              <a:t>La </a:t>
            </a:r>
            <a:r>
              <a:rPr lang="es-ES" i="1" dirty="0"/>
              <a:t>empresa ofrece servicios de envío rápidos y confiables, </a:t>
            </a:r>
            <a:r>
              <a:rPr lang="es-ES" i="1" dirty="0" smtClean="0"/>
              <a:t>para la comodidad y satisfacción del cliente.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i="1" dirty="0"/>
              <a:t>Tecnología y personalización: </a:t>
            </a:r>
            <a:r>
              <a:rPr lang="es-ES" i="1" dirty="0" smtClean="0"/>
              <a:t>Utilizamos la tecnología </a:t>
            </a:r>
            <a:r>
              <a:rPr lang="es-ES" i="1" dirty="0"/>
              <a:t>para ofrecer experiencias personalizadas a los clientes, como sistemas de recomendación avanzados y </a:t>
            </a:r>
            <a:r>
              <a:rPr lang="es-ES" i="1" dirty="0" smtClean="0"/>
              <a:t>aplicaciones </a:t>
            </a:r>
            <a:r>
              <a:rPr lang="es-ES" i="1" dirty="0"/>
              <a:t>de lectura </a:t>
            </a:r>
            <a:r>
              <a:rPr lang="es-ES" i="1" dirty="0" smtClean="0"/>
              <a:t>digital.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i="1" dirty="0"/>
              <a:t>Recomendaciones personalizadas: La </a:t>
            </a:r>
            <a:r>
              <a:rPr lang="es-ES" i="1" dirty="0" smtClean="0"/>
              <a:t>empresa cuenta con </a:t>
            </a:r>
            <a:r>
              <a:rPr lang="es-ES" i="1" dirty="0"/>
              <a:t>sistemas y algoritmos que generan recomendaciones de libros basadas en los intereses y comportamientos de compra de cada cliente. </a:t>
            </a:r>
            <a:endParaRPr lang="es-ES" i="1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012" y="3689530"/>
            <a:ext cx="4066226" cy="304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51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769408"/>
          </a:xfrm>
        </p:spPr>
        <p:txBody>
          <a:bodyPr/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</a:rPr>
              <a:t>DEMO del producto</a:t>
            </a:r>
            <a:endParaRPr lang="en-US" b="1" i="1" dirty="0">
              <a:solidFill>
                <a:schemeClr val="bg1"/>
              </a:solidFill>
            </a:endParaRPr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010118" y="3738282"/>
            <a:ext cx="4259823" cy="13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4010118" y="2326341"/>
            <a:ext cx="42598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35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805" y="287910"/>
            <a:ext cx="3328704" cy="1042506"/>
          </a:xfrm>
          <a:prstGeom prst="rect">
            <a:avLst/>
          </a:prstGeom>
        </p:spPr>
      </p:pic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1141412" y="1436914"/>
            <a:ext cx="9905999" cy="508145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i="1" dirty="0" smtClean="0"/>
              <a:t>PRESENTACION</a:t>
            </a:r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Nombre:  </a:t>
            </a:r>
          </a:p>
          <a:p>
            <a:pPr marL="0" indent="0" algn="ctr">
              <a:buNone/>
            </a:pPr>
            <a:r>
              <a:rPr lang="en-US" i="1" dirty="0" smtClean="0"/>
              <a:t>Marianela Montero Rodriguez</a:t>
            </a:r>
            <a:endParaRPr lang="en-US" i="1" dirty="0"/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Matricula:</a:t>
            </a:r>
            <a:r>
              <a:rPr lang="en-US" i="1" dirty="0" smtClean="0"/>
              <a:t> </a:t>
            </a:r>
          </a:p>
          <a:p>
            <a:pPr marL="0" indent="0" algn="ctr">
              <a:buNone/>
            </a:pPr>
            <a:r>
              <a:rPr lang="en-US" i="1" dirty="0" smtClean="0"/>
              <a:t>22-EIIT-1-038</a:t>
            </a:r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Asignatura: </a:t>
            </a:r>
          </a:p>
          <a:p>
            <a:pPr marL="0" indent="0" algn="ctr">
              <a:buNone/>
            </a:pPr>
            <a:r>
              <a:rPr lang="en-US" i="1" dirty="0" smtClean="0"/>
              <a:t>Base de Datos</a:t>
            </a:r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Sección:</a:t>
            </a:r>
          </a:p>
          <a:p>
            <a:pPr marL="0" indent="0" algn="ctr">
              <a:buNone/>
            </a:pPr>
            <a:r>
              <a:rPr lang="en-US" i="1" dirty="0" smtClean="0"/>
              <a:t> 0541</a:t>
            </a:r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Maestro: </a:t>
            </a:r>
          </a:p>
          <a:p>
            <a:pPr marL="0" indent="0" algn="ctr">
              <a:buNone/>
            </a:pPr>
            <a:r>
              <a:rPr lang="en-US" i="1" dirty="0" smtClean="0"/>
              <a:t>Starling Germosen</a:t>
            </a:r>
          </a:p>
          <a:p>
            <a:pPr algn="ctr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3844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DO" b="1" i="1" dirty="0" smtClean="0">
                <a:solidFill>
                  <a:schemeClr val="bg1"/>
                </a:solidFill>
              </a:rPr>
              <a:t>Plan de empresa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249487"/>
            <a:ext cx="6017034" cy="3541714"/>
          </a:xfrm>
        </p:spPr>
        <p:txBody>
          <a:bodyPr>
            <a:normAutofit lnSpcReduction="10000"/>
          </a:bodyPr>
          <a:lstStyle/>
          <a:p>
            <a:pPr algn="ctr"/>
            <a:r>
              <a:rPr lang="es-DO" i="1" dirty="0" smtClean="0">
                <a:solidFill>
                  <a:schemeClr val="bg1"/>
                </a:solidFill>
              </a:rPr>
              <a:t>Mundo de Libros</a:t>
            </a:r>
            <a:r>
              <a:rPr lang="en-US" i="1" dirty="0" smtClean="0">
                <a:solidFill>
                  <a:schemeClr val="bg1"/>
                </a:solidFill>
              </a:rPr>
              <a:t>: </a:t>
            </a:r>
            <a:endParaRPr lang="es-DO" i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DO" sz="2000" i="1" dirty="0" smtClean="0"/>
              <a:t>Empresa de desarrollo de software especializada en la organización y gestión de información de libros. </a:t>
            </a:r>
          </a:p>
          <a:p>
            <a:pPr marL="0" indent="0">
              <a:buNone/>
            </a:pPr>
            <a:r>
              <a:rPr lang="es-ES" sz="2000" i="1" dirty="0" smtClean="0"/>
              <a:t>Esta empresa está dirigida a los amantes de la lectura, estudiantes, coleccionistas y cualquier persona interesada en el mundo literario. Su público objetivo incluye a personas de todas las edades que disfrutan de la lectura y buscan acceder a una amplia variedad de libros y servicios relacionados</a:t>
            </a:r>
            <a:r>
              <a:rPr lang="es-ES" i="1" dirty="0" smtClean="0"/>
              <a:t>. </a:t>
            </a:r>
            <a:endParaRPr lang="en-US" i="1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809" y="3152503"/>
            <a:ext cx="3487783" cy="348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3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562979"/>
          </a:xfrm>
        </p:spPr>
        <p:txBody>
          <a:bodyPr/>
          <a:lstStyle/>
          <a:p>
            <a:pPr algn="ctr"/>
            <a:r>
              <a:rPr lang="es-DO" b="1" i="1" dirty="0" smtClean="0">
                <a:solidFill>
                  <a:schemeClr val="bg1"/>
                </a:solidFill>
              </a:rPr>
              <a:t>historia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99063"/>
            <a:ext cx="5834154" cy="4206239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s-ES" sz="8000" i="1" dirty="0" smtClean="0"/>
              <a:t>Mundo </a:t>
            </a:r>
            <a:r>
              <a:rPr lang="es-ES" sz="8000" i="1" dirty="0"/>
              <a:t>de </a:t>
            </a:r>
            <a:r>
              <a:rPr lang="es-ES" sz="8000" i="1" dirty="0" smtClean="0"/>
              <a:t>Libros nació de la visión de una estudiante apasionada por la lectura que decidió </a:t>
            </a:r>
            <a:r>
              <a:rPr lang="es-ES" sz="8000" i="1" dirty="0"/>
              <a:t>unir fuerzas y crear un espacio donde los libros fueran el centro de </a:t>
            </a:r>
            <a:r>
              <a:rPr lang="es-ES" sz="8000" i="1" dirty="0" smtClean="0"/>
              <a:t>atención.  Fue creada el 15 agosto de 2023 por Marianela Montero Rodríguez con el objetivo de satisfacer las necesidades de los lectores ávidos en busca de nuevas historias y facilitar la gestión de libros mediante soluciones informáticas.</a:t>
            </a:r>
          </a:p>
          <a:p>
            <a:pPr marL="0" indent="0" algn="ctr">
              <a:lnSpc>
                <a:spcPct val="170000"/>
              </a:lnSpc>
              <a:buNone/>
            </a:pP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090" y="3200400"/>
            <a:ext cx="3328496" cy="346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DO" b="1" i="1" dirty="0" smtClean="0">
                <a:solidFill>
                  <a:schemeClr val="bg1"/>
                </a:solidFill>
              </a:rPr>
              <a:t>Misión</a:t>
            </a:r>
            <a:r>
              <a:rPr lang="es-DO" b="1" i="1" dirty="0" smtClean="0"/>
              <a:t> </a:t>
            </a:r>
            <a:endParaRPr lang="en-US" b="1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4" y="2249486"/>
            <a:ext cx="6030096" cy="3942307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s-ES" sz="2000" i="1" dirty="0" smtClean="0"/>
              <a:t>Nuestra misión es proporcionar soluciones de software innovadoras y eficientes para la gestión y organización de libros.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s-ES" sz="2000" i="1" dirty="0" smtClean="0"/>
              <a:t>Nos comprometemos a ser un destino único donde los lectores de todas las edades y gustos puedan encontrar obras de calidad, descubrir nuevas historias y conectar con el poder transformador de la literatura. </a:t>
            </a:r>
          </a:p>
          <a:p>
            <a:endParaRPr lang="es-ES" dirty="0" smtClean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456" y="2393177"/>
            <a:ext cx="4454978" cy="310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6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DO" b="1" i="1" dirty="0" smtClean="0">
                <a:solidFill>
                  <a:schemeClr val="bg1"/>
                </a:solidFill>
              </a:rPr>
              <a:t>visión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249487"/>
            <a:ext cx="6173788" cy="354171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sz="2200" i="1" dirty="0"/>
              <a:t>N</a:t>
            </a:r>
            <a:r>
              <a:rPr lang="es-ES" sz="2200" i="1" dirty="0" smtClean="0"/>
              <a:t>uestra </a:t>
            </a:r>
            <a:r>
              <a:rPr lang="es-ES" sz="2200" i="1" dirty="0"/>
              <a:t>visión es convertirnos en </a:t>
            </a:r>
            <a:r>
              <a:rPr lang="es-ES" sz="2200" i="1" dirty="0" smtClean="0"/>
              <a:t>la principal referencia a nivel global en el desarrollo de software para la gestión de libros.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2200" i="1" dirty="0" smtClean="0"/>
              <a:t>Buscamos ser reconocidos como como un líder innovador en nuestra industria, proporcionando soluciones tecnológicas de vanguardia que transformen la forma en la que las personas organizan, acceden y disfrutan de la información relacionada con los libros.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903" y="2249487"/>
            <a:ext cx="3862374" cy="2755887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4800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DO" b="1" i="1" dirty="0" smtClean="0">
                <a:solidFill>
                  <a:schemeClr val="bg1"/>
                </a:solidFill>
              </a:rPr>
              <a:t>objetivos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141413" y="1502229"/>
            <a:ext cx="5690462" cy="461118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s-ES" i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s-ES" i="1" dirty="0" smtClean="0"/>
              <a:t>Promover el amor por la lectura.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i="1" dirty="0" smtClean="0"/>
              <a:t>Ofrecer </a:t>
            </a:r>
            <a:r>
              <a:rPr lang="es-ES" i="1" dirty="0"/>
              <a:t>una amplia </a:t>
            </a:r>
            <a:r>
              <a:rPr lang="es-ES" i="1" dirty="0" smtClean="0"/>
              <a:t>variedad </a:t>
            </a:r>
            <a:r>
              <a:rPr lang="es-ES" i="1" dirty="0"/>
              <a:t>de </a:t>
            </a:r>
            <a:r>
              <a:rPr lang="es-ES" i="1" dirty="0" smtClean="0"/>
              <a:t>libros.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s-ES" i="1" dirty="0" smtClean="0"/>
              <a:t>Innovar en la experiencia de compra.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i="1" dirty="0" smtClean="0"/>
              <a:t>Contribuir a la educación y el conocimiento.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i="1" dirty="0" smtClean="0"/>
              <a:t>Expandir nuestra presencia a nivel nacional e internacional.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i="1" dirty="0" smtClean="0"/>
              <a:t>Ser </a:t>
            </a:r>
            <a:r>
              <a:rPr lang="es-ES" i="1" dirty="0"/>
              <a:t>líderes en la innovación </a:t>
            </a:r>
            <a:r>
              <a:rPr lang="es-ES" i="1" dirty="0" smtClean="0"/>
              <a:t>tecnológica.</a:t>
            </a:r>
            <a:endParaRPr lang="en-US" i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898" y="2249488"/>
            <a:ext cx="4286250" cy="340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47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DO" b="1" i="1" dirty="0" smtClean="0">
                <a:solidFill>
                  <a:schemeClr val="bg1"/>
                </a:solidFill>
              </a:rPr>
              <a:t>VALORES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ES" i="1" dirty="0" smtClean="0"/>
              <a:t>Excelencia </a:t>
            </a:r>
            <a:r>
              <a:rPr lang="es-ES" i="1" dirty="0"/>
              <a:t>en el </a:t>
            </a:r>
            <a:r>
              <a:rPr lang="es-ES" i="1" dirty="0" smtClean="0"/>
              <a:t>servicio.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1" dirty="0"/>
              <a:t>Diversidad y amplitud </a:t>
            </a:r>
            <a:endParaRPr lang="en-US" i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 smtClean="0"/>
              <a:t>Responsabilidad </a:t>
            </a:r>
            <a:r>
              <a:rPr lang="en-US" i="1" dirty="0"/>
              <a:t>social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 smtClean="0"/>
              <a:t>Sostenibilidad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 smtClean="0"/>
              <a:t>Pasión por la lectura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DO" i="1" dirty="0" smtClean="0"/>
              <a:t>Innovacion </a:t>
            </a:r>
            <a:endParaRPr lang="en-US" i="1" dirty="0" smtClean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19" y="4114801"/>
            <a:ext cx="4354015" cy="256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61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DO" b="1" i="1" dirty="0" smtClean="0">
                <a:solidFill>
                  <a:schemeClr val="bg1"/>
                </a:solidFill>
              </a:rPr>
              <a:t>metas</a:t>
            </a:r>
            <a:r>
              <a:rPr lang="es-DO" dirty="0" smtClean="0"/>
              <a:t>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dirty="0" smtClean="0"/>
              <a:t> </a:t>
            </a:r>
            <a:r>
              <a:rPr lang="es-ES" i="1" dirty="0" smtClean="0"/>
              <a:t>Expansión Geográfica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i="1" dirty="0" smtClean="0"/>
              <a:t> Contribución </a:t>
            </a:r>
            <a:r>
              <a:rPr lang="es-ES" i="1" dirty="0"/>
              <a:t>a la </a:t>
            </a:r>
            <a:r>
              <a:rPr lang="es-ES" i="1" dirty="0" smtClean="0"/>
              <a:t>Alfabetización</a:t>
            </a:r>
            <a:endParaRPr lang="es-ES" i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i="1" dirty="0" smtClean="0"/>
              <a:t>Colaboraciones Estratégicas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i="1" dirty="0"/>
              <a:t>Reconocimiento de </a:t>
            </a:r>
            <a:r>
              <a:rPr lang="es-ES" i="1" dirty="0" smtClean="0"/>
              <a:t>Marca</a:t>
            </a:r>
            <a:endParaRPr lang="es-ES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897" y="1887987"/>
            <a:ext cx="3579223" cy="413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91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598</TotalTime>
  <Words>607</Words>
  <Application>Microsoft Office PowerPoint</Application>
  <PresentationFormat>Panorámica</PresentationFormat>
  <Paragraphs>63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Tw Cen MT</vt:lpstr>
      <vt:lpstr>Wingdings</vt:lpstr>
      <vt:lpstr>Circuito</vt:lpstr>
      <vt:lpstr>Proyecto final de base de datos</vt:lpstr>
      <vt:lpstr>Presentación de PowerPoint</vt:lpstr>
      <vt:lpstr>Plan de empresa</vt:lpstr>
      <vt:lpstr>historia</vt:lpstr>
      <vt:lpstr>Misión </vt:lpstr>
      <vt:lpstr>visión</vt:lpstr>
      <vt:lpstr>objetivos</vt:lpstr>
      <vt:lpstr>VALORES</vt:lpstr>
      <vt:lpstr>metas </vt:lpstr>
      <vt:lpstr>Plan de marketing</vt:lpstr>
      <vt:lpstr>Análisis de costo del producto</vt:lpstr>
      <vt:lpstr>Ventajas y beneficios</vt:lpstr>
      <vt:lpstr>competencias</vt:lpstr>
      <vt:lpstr>DEMO del producto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de base de datos</dc:title>
  <dc:creator>new</dc:creator>
  <cp:lastModifiedBy>new</cp:lastModifiedBy>
  <cp:revision>51</cp:revision>
  <dcterms:created xsi:type="dcterms:W3CDTF">2023-08-22T01:00:10Z</dcterms:created>
  <dcterms:modified xsi:type="dcterms:W3CDTF">2023-08-26T01:59:44Z</dcterms:modified>
</cp:coreProperties>
</file>