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6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3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0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8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3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9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54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8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56D3-52D4-4257-BBB9-371CA0BDB956}" type="datetimeFigureOut">
              <a:rPr lang="es-ES" smtClean="0"/>
              <a:t>04/11/2019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C67A64-8A3D-4A7E-9B1D-CB29F1D0756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764C-4C42-49CF-AB18-221A39CB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8330" y="574766"/>
            <a:ext cx="7689669" cy="3004457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Applied</a:t>
            </a:r>
            <a:r>
              <a:rPr lang="es-ES" sz="3200" b="1" dirty="0"/>
              <a:t> Data </a:t>
            </a:r>
            <a:r>
              <a:rPr lang="es-ES" sz="3200" b="1" dirty="0" err="1"/>
              <a:t>Science</a:t>
            </a:r>
            <a:r>
              <a:rPr lang="es-ES" sz="3200" b="1" dirty="0"/>
              <a:t> </a:t>
            </a:r>
            <a:r>
              <a:rPr lang="es-ES" sz="3200" b="1" dirty="0" err="1"/>
              <a:t>Capstone</a:t>
            </a:r>
            <a:r>
              <a:rPr lang="es-ES" sz="3200" b="1" dirty="0"/>
              <a:t>: </a:t>
            </a:r>
            <a:br>
              <a:rPr lang="es-ES" sz="3200" dirty="0"/>
            </a:br>
            <a:r>
              <a:rPr lang="es-ES" sz="3200" b="1" dirty="0" err="1"/>
              <a:t>The</a:t>
            </a:r>
            <a:r>
              <a:rPr lang="es-ES" sz="3200" b="1" dirty="0"/>
              <a:t> </a:t>
            </a:r>
            <a:r>
              <a:rPr lang="es-ES" sz="3200" b="1" dirty="0" err="1"/>
              <a:t>best</a:t>
            </a:r>
            <a:r>
              <a:rPr lang="es-ES" sz="3200" b="1" dirty="0"/>
              <a:t> </a:t>
            </a:r>
            <a:r>
              <a:rPr lang="es-ES" sz="3200" b="1" dirty="0" err="1"/>
              <a:t>Location</a:t>
            </a:r>
            <a:r>
              <a:rPr lang="es-ES" sz="3200" b="1" dirty="0"/>
              <a:t> </a:t>
            </a:r>
            <a:r>
              <a:rPr lang="es-ES" sz="3200" b="1" dirty="0" err="1"/>
              <a:t>for</a:t>
            </a:r>
            <a:r>
              <a:rPr lang="es-ES" sz="3200" b="1" dirty="0"/>
              <a:t> </a:t>
            </a:r>
            <a:r>
              <a:rPr lang="es-ES" sz="3200" b="1" dirty="0" err="1"/>
              <a:t>Opening</a:t>
            </a:r>
            <a:r>
              <a:rPr lang="es-ES" sz="3200" b="1" dirty="0"/>
              <a:t> a </a:t>
            </a:r>
            <a:r>
              <a:rPr lang="es-ES" sz="3200" b="1" dirty="0" err="1"/>
              <a:t>Mediterranean</a:t>
            </a:r>
            <a:r>
              <a:rPr lang="es-ES" sz="3200" b="1" dirty="0"/>
              <a:t> Restaurant in Toronto </a:t>
            </a:r>
            <a:br>
              <a:rPr lang="es-ES" sz="3200" dirty="0"/>
            </a:br>
            <a:endParaRPr lang="es-E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EF5A68-2E96-4202-8009-70041D174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0" y="4937760"/>
            <a:ext cx="1088570" cy="320040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 err="1"/>
              <a:t>by</a:t>
            </a:r>
            <a:r>
              <a:rPr lang="es-ES" b="1" dirty="0"/>
              <a:t> </a:t>
            </a:r>
            <a:r>
              <a:rPr lang="es-ES" b="1" dirty="0" err="1"/>
              <a:t>Maria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35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D32E4-0395-4BC2-8603-118BA830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Introduction</a:t>
            </a:r>
            <a:r>
              <a:rPr lang="es-ES" b="1" dirty="0"/>
              <a:t>/Business </a:t>
            </a:r>
            <a:r>
              <a:rPr lang="es-ES" b="1" dirty="0" err="1"/>
              <a:t>Problem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99B9F-D1E8-4B1D-9E6F-002CCFB6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6400" u="sng" dirty="0"/>
              <a:t>Idea:  </a:t>
            </a:r>
            <a:r>
              <a:rPr lang="es-ES" sz="6400" dirty="0" err="1"/>
              <a:t>Thinking</a:t>
            </a:r>
            <a:r>
              <a:rPr lang="es-ES" sz="6400" dirty="0"/>
              <a:t> </a:t>
            </a:r>
            <a:r>
              <a:rPr lang="es-ES" sz="6400" dirty="0" err="1"/>
              <a:t>about</a:t>
            </a:r>
            <a:r>
              <a:rPr lang="es-ES" sz="6400" dirty="0"/>
              <a:t> </a:t>
            </a:r>
            <a:r>
              <a:rPr lang="es-ES" sz="6400" dirty="0" err="1"/>
              <a:t>create</a:t>
            </a:r>
            <a:r>
              <a:rPr lang="es-ES" sz="6400" dirty="0"/>
              <a:t> a new </a:t>
            </a:r>
            <a:r>
              <a:rPr lang="es-ES" sz="6400" dirty="0" err="1"/>
              <a:t>bussiness</a:t>
            </a:r>
            <a:r>
              <a:rPr lang="es-ES" sz="6400" dirty="0"/>
              <a:t> </a:t>
            </a:r>
            <a:r>
              <a:rPr lang="es-ES" sz="6400" dirty="0" err="1"/>
              <a:t>of</a:t>
            </a:r>
            <a:r>
              <a:rPr lang="es-ES" sz="6400" dirty="0"/>
              <a:t> </a:t>
            </a:r>
            <a:r>
              <a:rPr lang="es-ES" sz="6400" dirty="0" err="1"/>
              <a:t>Mediterranean</a:t>
            </a:r>
            <a:r>
              <a:rPr lang="es-ES" sz="6400" dirty="0"/>
              <a:t> Restaurant. </a:t>
            </a:r>
            <a:r>
              <a:rPr lang="es-ES" sz="6400" dirty="0" err="1"/>
              <a:t>Where</a:t>
            </a:r>
            <a:r>
              <a:rPr lang="es-ES" sz="6400" dirty="0"/>
              <a:t> </a:t>
            </a:r>
            <a:r>
              <a:rPr lang="es-ES" sz="6400" dirty="0" err="1"/>
              <a:t>is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best</a:t>
            </a:r>
            <a:r>
              <a:rPr lang="es-ES" sz="6400" dirty="0"/>
              <a:t> </a:t>
            </a:r>
            <a:r>
              <a:rPr lang="es-ES" sz="6400" dirty="0" err="1"/>
              <a:t>location</a:t>
            </a:r>
            <a:r>
              <a:rPr lang="es-ES" sz="6400" dirty="0"/>
              <a:t> </a:t>
            </a:r>
            <a:r>
              <a:rPr lang="es-ES" sz="6400" dirty="0" err="1"/>
              <a:t>for</a:t>
            </a:r>
            <a:r>
              <a:rPr lang="es-ES" sz="6400" dirty="0"/>
              <a:t> </a:t>
            </a:r>
            <a:r>
              <a:rPr lang="es-ES" sz="6400" dirty="0" err="1"/>
              <a:t>it</a:t>
            </a:r>
            <a:r>
              <a:rPr lang="es-ES" sz="6400" dirty="0"/>
              <a:t>? </a:t>
            </a:r>
            <a:r>
              <a:rPr lang="es-ES" sz="6400" dirty="0" err="1"/>
              <a:t>Location</a:t>
            </a:r>
            <a:r>
              <a:rPr lang="es-ES" sz="6400" dirty="0"/>
              <a:t> </a:t>
            </a:r>
            <a:r>
              <a:rPr lang="es-ES" sz="6400" dirty="0" err="1"/>
              <a:t>is</a:t>
            </a:r>
            <a:r>
              <a:rPr lang="es-ES" sz="6400" dirty="0"/>
              <a:t> </a:t>
            </a:r>
            <a:r>
              <a:rPr lang="es-ES" sz="6400" dirty="0" err="1"/>
              <a:t>really</a:t>
            </a:r>
            <a:r>
              <a:rPr lang="es-ES" sz="6400" dirty="0"/>
              <a:t> </a:t>
            </a:r>
            <a:r>
              <a:rPr lang="es-ES" sz="6400" dirty="0" err="1"/>
              <a:t>important</a:t>
            </a:r>
            <a:r>
              <a:rPr lang="es-ES" sz="6400" dirty="0"/>
              <a:t> </a:t>
            </a:r>
            <a:r>
              <a:rPr lang="es-ES" sz="6400" dirty="0" err="1"/>
              <a:t>to</a:t>
            </a:r>
            <a:r>
              <a:rPr lang="es-ES" sz="6400" dirty="0"/>
              <a:t> </a:t>
            </a:r>
            <a:r>
              <a:rPr lang="es-ES" sz="6400" dirty="0" err="1"/>
              <a:t>have</a:t>
            </a:r>
            <a:r>
              <a:rPr lang="es-ES" sz="6400" dirty="0"/>
              <a:t> a </a:t>
            </a:r>
            <a:r>
              <a:rPr lang="es-ES" sz="6400" dirty="0" err="1"/>
              <a:t>successful</a:t>
            </a:r>
            <a:r>
              <a:rPr lang="es-ES" sz="6400" dirty="0"/>
              <a:t> restaurant, </a:t>
            </a:r>
            <a:r>
              <a:rPr lang="es-ES" sz="6400" dirty="0" err="1"/>
              <a:t>demand</a:t>
            </a:r>
            <a:r>
              <a:rPr lang="es-ES" sz="6400" dirty="0"/>
              <a:t>, </a:t>
            </a:r>
            <a:r>
              <a:rPr lang="es-ES" sz="6400" dirty="0" err="1"/>
              <a:t>people</a:t>
            </a:r>
            <a:r>
              <a:rPr lang="es-ES" sz="6400" dirty="0"/>
              <a:t> and </a:t>
            </a:r>
            <a:r>
              <a:rPr lang="es-ES" sz="6400" dirty="0" err="1"/>
              <a:t>neighboorhood</a:t>
            </a:r>
            <a:r>
              <a:rPr lang="es-ES" sz="6400" dirty="0"/>
              <a:t> </a:t>
            </a:r>
            <a:r>
              <a:rPr lang="es-ES" sz="6400" dirty="0" err="1"/>
              <a:t>need</a:t>
            </a:r>
            <a:r>
              <a:rPr lang="es-ES" sz="6400" dirty="0"/>
              <a:t> </a:t>
            </a:r>
            <a:r>
              <a:rPr lang="es-ES" sz="6400" dirty="0" err="1"/>
              <a:t>to</a:t>
            </a:r>
            <a:r>
              <a:rPr lang="es-ES" sz="6400" dirty="0"/>
              <a:t> be </a:t>
            </a:r>
            <a:r>
              <a:rPr lang="es-ES" sz="6400" dirty="0" err="1"/>
              <a:t>analize</a:t>
            </a:r>
            <a:r>
              <a:rPr lang="es-ES" sz="6400" dirty="0"/>
              <a:t>.</a:t>
            </a:r>
          </a:p>
          <a:p>
            <a:pPr marL="0" indent="0">
              <a:buNone/>
            </a:pPr>
            <a:r>
              <a:rPr lang="es-ES" sz="6400" dirty="0"/>
              <a:t> </a:t>
            </a:r>
            <a:r>
              <a:rPr lang="es-ES" sz="6400" u="sng" dirty="0" err="1"/>
              <a:t>Purpose</a:t>
            </a:r>
            <a:r>
              <a:rPr lang="es-ES" sz="6400" u="sng" dirty="0"/>
              <a:t>: 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purpose</a:t>
            </a:r>
            <a:r>
              <a:rPr lang="es-ES" sz="6400" dirty="0"/>
              <a:t> </a:t>
            </a:r>
            <a:r>
              <a:rPr lang="es-ES" sz="6400" dirty="0" err="1"/>
              <a:t>is</a:t>
            </a:r>
            <a:r>
              <a:rPr lang="es-ES" sz="6400" dirty="0"/>
              <a:t> </a:t>
            </a:r>
            <a:r>
              <a:rPr lang="es-ES" sz="6400" dirty="0" err="1"/>
              <a:t>find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best</a:t>
            </a:r>
            <a:r>
              <a:rPr lang="es-ES" sz="6400" dirty="0"/>
              <a:t> </a:t>
            </a:r>
            <a:r>
              <a:rPr lang="es-ES" sz="6400" dirty="0" err="1"/>
              <a:t>location</a:t>
            </a:r>
            <a:r>
              <a:rPr lang="es-ES" sz="6400" dirty="0"/>
              <a:t> </a:t>
            </a:r>
            <a:r>
              <a:rPr lang="es-ES" sz="6400" dirty="0" err="1"/>
              <a:t>for</a:t>
            </a:r>
            <a:r>
              <a:rPr lang="es-ES" sz="6400" dirty="0"/>
              <a:t> </a:t>
            </a:r>
            <a:r>
              <a:rPr lang="es-ES" sz="6400" dirty="0" err="1"/>
              <a:t>opening</a:t>
            </a:r>
            <a:r>
              <a:rPr lang="es-ES" sz="6400" dirty="0"/>
              <a:t> a </a:t>
            </a:r>
            <a:r>
              <a:rPr lang="es-ES" sz="6400" dirty="0" err="1"/>
              <a:t>Spanish</a:t>
            </a:r>
            <a:r>
              <a:rPr lang="es-ES" sz="6400" dirty="0"/>
              <a:t> Restaurant in Toronto</a:t>
            </a:r>
          </a:p>
          <a:p>
            <a:pPr marL="0" indent="0">
              <a:buNone/>
            </a:pPr>
            <a:r>
              <a:rPr lang="es-ES" sz="6400" dirty="0"/>
              <a:t> 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possibilities</a:t>
            </a:r>
            <a:r>
              <a:rPr lang="es-ES" sz="6400" dirty="0"/>
              <a:t> </a:t>
            </a:r>
            <a:r>
              <a:rPr lang="es-ES" sz="6400" dirty="0" err="1"/>
              <a:t>of</a:t>
            </a:r>
            <a:r>
              <a:rPr lang="es-ES" sz="6400" dirty="0"/>
              <a:t> </a:t>
            </a:r>
            <a:r>
              <a:rPr lang="es-ES" sz="6400" dirty="0" err="1"/>
              <a:t>mediterranean</a:t>
            </a:r>
            <a:r>
              <a:rPr lang="es-ES" sz="6400" dirty="0"/>
              <a:t> </a:t>
            </a:r>
            <a:r>
              <a:rPr lang="es-ES" sz="6400" dirty="0" err="1"/>
              <a:t>food</a:t>
            </a:r>
            <a:r>
              <a:rPr lang="es-ES" sz="6400" dirty="0"/>
              <a:t> </a:t>
            </a:r>
            <a:r>
              <a:rPr lang="es-ES" sz="6400" dirty="0" err="1"/>
              <a:t>from</a:t>
            </a:r>
            <a:r>
              <a:rPr lang="es-ES" sz="6400" dirty="0"/>
              <a:t> </a:t>
            </a:r>
            <a:r>
              <a:rPr lang="es-ES" sz="6400" dirty="0" err="1"/>
              <a:t>Spain</a:t>
            </a:r>
            <a:r>
              <a:rPr lang="es-ES" sz="6400" dirty="0"/>
              <a:t> as </a:t>
            </a:r>
            <a:r>
              <a:rPr lang="es-ES" sz="6400" dirty="0" err="1"/>
              <a:t>an</a:t>
            </a:r>
            <a:r>
              <a:rPr lang="es-ES" sz="6400" dirty="0"/>
              <a:t> </a:t>
            </a:r>
            <a:r>
              <a:rPr lang="es-ES" sz="6400" dirty="0" err="1"/>
              <a:t>unique</a:t>
            </a:r>
            <a:r>
              <a:rPr lang="es-ES" sz="6400" dirty="0"/>
              <a:t> restaurant </a:t>
            </a:r>
            <a:r>
              <a:rPr lang="es-ES" sz="6400" dirty="0" err="1"/>
              <a:t>with</a:t>
            </a:r>
            <a:r>
              <a:rPr lang="es-ES" sz="6400" dirty="0"/>
              <a:t> </a:t>
            </a:r>
            <a:r>
              <a:rPr lang="es-ES" sz="6400" dirty="0" err="1"/>
              <a:t>quality</a:t>
            </a:r>
            <a:r>
              <a:rPr lang="es-ES" sz="6400" dirty="0"/>
              <a:t> and </a:t>
            </a:r>
            <a:r>
              <a:rPr lang="es-ES" sz="6400" dirty="0" err="1"/>
              <a:t>making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difference</a:t>
            </a:r>
            <a:r>
              <a:rPr lang="es-ES" sz="6400" dirty="0"/>
              <a:t> </a:t>
            </a:r>
            <a:r>
              <a:rPr lang="es-ES" sz="6400" dirty="0" err="1"/>
              <a:t>with</a:t>
            </a:r>
            <a:r>
              <a:rPr lang="es-ES" sz="6400" dirty="0"/>
              <a:t> </a:t>
            </a:r>
            <a:r>
              <a:rPr lang="es-ES" sz="6400" dirty="0" err="1"/>
              <a:t>other</a:t>
            </a:r>
            <a:r>
              <a:rPr lang="es-ES" sz="6400" dirty="0"/>
              <a:t> restaurants </a:t>
            </a:r>
            <a:r>
              <a:rPr lang="es-ES" sz="6400" dirty="0" err="1"/>
              <a:t>of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area</a:t>
            </a:r>
            <a:r>
              <a:rPr lang="es-ES" sz="6400" dirty="0"/>
              <a:t>. I </a:t>
            </a:r>
            <a:r>
              <a:rPr lang="es-ES" sz="6400" dirty="0" err="1"/>
              <a:t>will</a:t>
            </a:r>
            <a:r>
              <a:rPr lang="es-ES" sz="6400" dirty="0"/>
              <a:t> </a:t>
            </a:r>
            <a:r>
              <a:rPr lang="es-ES" sz="6400" dirty="0" err="1"/>
              <a:t>focus</a:t>
            </a:r>
            <a:r>
              <a:rPr lang="es-ES" sz="6400" dirty="0"/>
              <a:t> </a:t>
            </a:r>
            <a:r>
              <a:rPr lang="es-ES" sz="6400" dirty="0" err="1"/>
              <a:t>on</a:t>
            </a:r>
            <a:r>
              <a:rPr lang="es-ES" sz="6400" dirty="0"/>
              <a:t> </a:t>
            </a:r>
            <a:r>
              <a:rPr lang="es-ES" sz="6400" dirty="0" err="1"/>
              <a:t>find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best</a:t>
            </a:r>
            <a:r>
              <a:rPr lang="es-ES" sz="6400" dirty="0"/>
              <a:t> </a:t>
            </a:r>
            <a:r>
              <a:rPr lang="es-ES" sz="6400" dirty="0" err="1"/>
              <a:t>location</a:t>
            </a:r>
            <a:r>
              <a:rPr lang="es-ES" sz="6400" dirty="0"/>
              <a:t> </a:t>
            </a:r>
            <a:r>
              <a:rPr lang="es-ES" sz="6400" dirty="0" err="1"/>
              <a:t>for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restaurant, in a Good </a:t>
            </a:r>
            <a:r>
              <a:rPr lang="es-ES" sz="6400" dirty="0" err="1"/>
              <a:t>neighboorhod</a:t>
            </a:r>
            <a:r>
              <a:rPr lang="es-ES" sz="6400" dirty="0"/>
              <a:t> </a:t>
            </a:r>
            <a:r>
              <a:rPr lang="es-ES" sz="6400" dirty="0" err="1"/>
              <a:t>with</a:t>
            </a:r>
            <a:r>
              <a:rPr lang="es-ES" sz="6400" dirty="0"/>
              <a:t> </a:t>
            </a:r>
            <a:r>
              <a:rPr lang="es-ES" sz="6400" dirty="0" err="1"/>
              <a:t>potential</a:t>
            </a:r>
            <a:r>
              <a:rPr lang="es-ES" sz="6400" dirty="0"/>
              <a:t> </a:t>
            </a:r>
            <a:r>
              <a:rPr lang="es-ES" sz="6400" dirty="0" err="1"/>
              <a:t>clients</a:t>
            </a:r>
            <a:r>
              <a:rPr lang="es-ES" sz="6400" dirty="0"/>
              <a:t> and no so </a:t>
            </a:r>
            <a:r>
              <a:rPr lang="es-ES" sz="6400" dirty="0" err="1"/>
              <a:t>much</a:t>
            </a:r>
            <a:r>
              <a:rPr lang="es-ES" sz="6400" dirty="0"/>
              <a:t> </a:t>
            </a:r>
            <a:r>
              <a:rPr lang="es-ES" sz="6400" dirty="0" err="1"/>
              <a:t>competitors</a:t>
            </a:r>
            <a:r>
              <a:rPr lang="es-ES" sz="6400" dirty="0"/>
              <a:t>, </a:t>
            </a:r>
            <a:r>
              <a:rPr lang="es-ES" sz="6400" dirty="0" err="1"/>
              <a:t>although</a:t>
            </a:r>
            <a:r>
              <a:rPr lang="es-ES" sz="6400" dirty="0"/>
              <a:t> in </a:t>
            </a:r>
            <a:r>
              <a:rPr lang="es-ES" sz="6400" dirty="0" err="1"/>
              <a:t>an</a:t>
            </a:r>
            <a:r>
              <a:rPr lang="es-ES" sz="6400" dirty="0"/>
              <a:t> </a:t>
            </a:r>
            <a:r>
              <a:rPr lang="es-ES" sz="6400" dirty="0" err="1"/>
              <a:t>area</a:t>
            </a:r>
            <a:r>
              <a:rPr lang="es-ES" sz="6400" dirty="0"/>
              <a:t> </a:t>
            </a:r>
            <a:r>
              <a:rPr lang="es-ES" sz="6400" dirty="0" err="1"/>
              <a:t>with</a:t>
            </a:r>
            <a:r>
              <a:rPr lang="es-ES" sz="6400" dirty="0"/>
              <a:t> more restaurants </a:t>
            </a:r>
            <a:r>
              <a:rPr lang="es-ES" sz="6400" dirty="0" err="1"/>
              <a:t>to</a:t>
            </a:r>
            <a:r>
              <a:rPr lang="es-ES" sz="6400" dirty="0"/>
              <a:t> be </a:t>
            </a:r>
            <a:r>
              <a:rPr lang="es-ES" sz="6400" dirty="0" err="1"/>
              <a:t>sure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people</a:t>
            </a:r>
            <a:r>
              <a:rPr lang="es-ES" sz="6400" dirty="0"/>
              <a:t> </a:t>
            </a:r>
            <a:r>
              <a:rPr lang="es-ES" sz="6400" dirty="0" err="1"/>
              <a:t>loves</a:t>
            </a:r>
            <a:r>
              <a:rPr lang="es-ES" sz="6400" dirty="0"/>
              <a:t> </a:t>
            </a:r>
            <a:r>
              <a:rPr lang="es-ES" sz="6400" dirty="0" err="1"/>
              <a:t>go</a:t>
            </a:r>
            <a:r>
              <a:rPr lang="es-ES" sz="6400" dirty="0"/>
              <a:t> </a:t>
            </a:r>
            <a:r>
              <a:rPr lang="es-ES" sz="6400" dirty="0" err="1"/>
              <a:t>there</a:t>
            </a:r>
            <a:r>
              <a:rPr lang="es-ES" sz="6400" dirty="0"/>
              <a:t> </a:t>
            </a:r>
            <a:r>
              <a:rPr lang="es-ES" sz="6400" dirty="0" err="1"/>
              <a:t>for</a:t>
            </a:r>
            <a:r>
              <a:rPr lang="es-ES" sz="6400" dirty="0"/>
              <a:t> </a:t>
            </a:r>
            <a:r>
              <a:rPr lang="es-ES" sz="6400" dirty="0" err="1"/>
              <a:t>leisure</a:t>
            </a:r>
            <a:r>
              <a:rPr lang="es-ES" sz="6400" dirty="0"/>
              <a:t>.</a:t>
            </a:r>
          </a:p>
          <a:p>
            <a:pPr marL="0" indent="0">
              <a:buNone/>
            </a:pPr>
            <a:r>
              <a:rPr lang="es-ES" sz="6400" dirty="0"/>
              <a:t> </a:t>
            </a:r>
            <a:r>
              <a:rPr lang="es-ES" sz="6400" u="sng" dirty="0"/>
              <a:t>Target </a:t>
            </a:r>
            <a:r>
              <a:rPr lang="es-ES" sz="6400" u="sng" dirty="0" err="1"/>
              <a:t>Audience</a:t>
            </a:r>
            <a:r>
              <a:rPr lang="es-ES" sz="6400" u="sng" dirty="0"/>
              <a:t>: </a:t>
            </a:r>
            <a:r>
              <a:rPr lang="es-ES" sz="6400" dirty="0" err="1"/>
              <a:t>This</a:t>
            </a:r>
            <a:r>
              <a:rPr lang="es-ES" sz="6400" dirty="0"/>
              <a:t> can </a:t>
            </a:r>
            <a:r>
              <a:rPr lang="es-ES" sz="6400" dirty="0" err="1"/>
              <a:t>help</a:t>
            </a:r>
            <a:r>
              <a:rPr lang="es-ES" sz="6400" dirty="0"/>
              <a:t> </a:t>
            </a:r>
            <a:r>
              <a:rPr lang="es-ES" sz="6400" dirty="0" err="1"/>
              <a:t>people</a:t>
            </a:r>
            <a:r>
              <a:rPr lang="es-ES" sz="6400" dirty="0"/>
              <a:t> </a:t>
            </a:r>
            <a:r>
              <a:rPr lang="es-ES" sz="6400" dirty="0" err="1"/>
              <a:t>who</a:t>
            </a:r>
            <a:r>
              <a:rPr lang="es-ES" sz="6400" dirty="0"/>
              <a:t> </a:t>
            </a:r>
            <a:r>
              <a:rPr lang="es-ES" sz="6400" dirty="0" err="1"/>
              <a:t>want</a:t>
            </a:r>
            <a:r>
              <a:rPr lang="es-ES" sz="6400" dirty="0"/>
              <a:t> </a:t>
            </a:r>
            <a:r>
              <a:rPr lang="es-ES" sz="6400" dirty="0" err="1"/>
              <a:t>to</a:t>
            </a:r>
            <a:r>
              <a:rPr lang="es-ES" sz="6400" dirty="0"/>
              <a:t> open a </a:t>
            </a:r>
            <a:r>
              <a:rPr lang="es-ES" sz="6400" dirty="0" err="1"/>
              <a:t>Mediterranean</a:t>
            </a:r>
            <a:r>
              <a:rPr lang="es-ES" sz="6400" dirty="0"/>
              <a:t> restaurant in Toronto, </a:t>
            </a:r>
            <a:r>
              <a:rPr lang="es-ES" sz="6400" dirty="0" err="1"/>
              <a:t>or</a:t>
            </a:r>
            <a:r>
              <a:rPr lang="es-ES" sz="6400" dirty="0"/>
              <a:t> </a:t>
            </a:r>
            <a:r>
              <a:rPr lang="es-ES" sz="6400" dirty="0" err="1"/>
              <a:t>people</a:t>
            </a:r>
            <a:r>
              <a:rPr lang="es-ES" sz="6400" dirty="0"/>
              <a:t> </a:t>
            </a:r>
            <a:r>
              <a:rPr lang="es-ES" sz="6400" dirty="0" err="1"/>
              <a:t>with</a:t>
            </a:r>
            <a:r>
              <a:rPr lang="es-ES" sz="6400" dirty="0"/>
              <a:t> </a:t>
            </a:r>
            <a:r>
              <a:rPr lang="es-ES" sz="6400" dirty="0" err="1"/>
              <a:t>this</a:t>
            </a:r>
            <a:r>
              <a:rPr lang="es-ES" sz="6400" dirty="0"/>
              <a:t> </a:t>
            </a:r>
            <a:r>
              <a:rPr lang="es-ES" sz="6400" dirty="0" err="1"/>
              <a:t>business</a:t>
            </a:r>
            <a:r>
              <a:rPr lang="es-ES" sz="6400" dirty="0"/>
              <a:t> </a:t>
            </a:r>
            <a:r>
              <a:rPr lang="es-ES" sz="6400" dirty="0" err="1"/>
              <a:t>thinking</a:t>
            </a:r>
            <a:r>
              <a:rPr lang="es-ES" sz="6400" dirty="0"/>
              <a:t> </a:t>
            </a:r>
            <a:r>
              <a:rPr lang="es-ES" sz="6400" dirty="0" err="1"/>
              <a:t>about</a:t>
            </a:r>
            <a:r>
              <a:rPr lang="es-ES" sz="6400" dirty="0"/>
              <a:t> </a:t>
            </a:r>
            <a:r>
              <a:rPr lang="es-ES" sz="6400" dirty="0" err="1"/>
              <a:t>move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restaurant </a:t>
            </a:r>
            <a:r>
              <a:rPr lang="es-ES" sz="6400" dirty="0" err="1"/>
              <a:t>to</a:t>
            </a:r>
            <a:r>
              <a:rPr lang="es-ES" sz="6400" dirty="0"/>
              <a:t> </a:t>
            </a:r>
            <a:r>
              <a:rPr lang="es-ES" sz="6400" dirty="0" err="1"/>
              <a:t>another</a:t>
            </a:r>
            <a:r>
              <a:rPr lang="es-ES" sz="6400" dirty="0"/>
              <a:t> </a:t>
            </a:r>
            <a:r>
              <a:rPr lang="es-ES" sz="6400" dirty="0" err="1"/>
              <a:t>neighboorhood</a:t>
            </a:r>
            <a:r>
              <a:rPr lang="es-ES" sz="6400" dirty="0"/>
              <a:t>.</a:t>
            </a:r>
          </a:p>
          <a:p>
            <a:pPr marL="0" indent="0">
              <a:buNone/>
            </a:pPr>
            <a:r>
              <a:rPr lang="es-ES" sz="6400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46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8AA2A-44BE-406B-B0BA-2984A190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A4DDD-F0F4-4453-B207-D5A39CC6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/>
              <a:t>-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Toronto </a:t>
            </a:r>
            <a:r>
              <a:rPr lang="es-ES" dirty="0" err="1"/>
              <a:t>neighborhood</a:t>
            </a:r>
            <a:r>
              <a:rPr lang="es-ES" dirty="0"/>
              <a:t> data: Wikipedia page, </a:t>
            </a:r>
            <a:r>
              <a:rPr lang="es-ES" u="sng" dirty="0">
                <a:hlinkClick r:id="rId2"/>
              </a:rPr>
              <a:t>https://en.wikipedia.org/wiki/List_of_postal_codes_of_Canada:_M</a:t>
            </a:r>
            <a:r>
              <a:rPr lang="es-ES" sz="1600" u="sng" dirty="0"/>
              <a:t>  </a:t>
            </a:r>
            <a:r>
              <a:rPr lang="es-ES" dirty="0"/>
              <a:t>As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in week3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Capstone</a:t>
            </a:r>
            <a:r>
              <a:rPr lang="es-ES" dirty="0"/>
              <a:t> I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data. I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format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postal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Borough</a:t>
            </a:r>
            <a:r>
              <a:rPr lang="es-ES" dirty="0"/>
              <a:t> and </a:t>
            </a:r>
            <a:r>
              <a:rPr lang="es-ES" dirty="0" err="1"/>
              <a:t>neighborhood</a:t>
            </a:r>
            <a:r>
              <a:rPr lang="es-ES" dirty="0"/>
              <a:t>.</a:t>
            </a:r>
            <a:endParaRPr lang="es-ES" sz="1800" dirty="0"/>
          </a:p>
          <a:p>
            <a:pPr marL="457200" lvl="1" indent="0">
              <a:buNone/>
            </a:pPr>
            <a:r>
              <a:rPr lang="es-ES" dirty="0"/>
              <a:t>-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“https://cocl.us/</a:t>
            </a:r>
            <a:r>
              <a:rPr lang="es-ES" dirty="0" err="1"/>
              <a:t>Geospatial_data</a:t>
            </a:r>
            <a:r>
              <a:rPr lang="es-ES" dirty="0"/>
              <a:t>” </a:t>
            </a:r>
            <a:r>
              <a:rPr lang="es-ES" dirty="0" err="1"/>
              <a:t>csv</a:t>
            </a:r>
            <a:r>
              <a:rPr lang="es-ES" dirty="0"/>
              <a:t> file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geo </a:t>
            </a:r>
            <a:r>
              <a:rPr lang="es-ES" dirty="0" err="1"/>
              <a:t>coordinates</a:t>
            </a:r>
            <a:endParaRPr lang="es-ES" sz="1600" dirty="0"/>
          </a:p>
          <a:p>
            <a:pPr marL="457200" lvl="1" indent="0">
              <a:buNone/>
            </a:pPr>
            <a:r>
              <a:rPr lang="es-ES" dirty="0"/>
              <a:t>- </a:t>
            </a:r>
            <a:r>
              <a:rPr lang="es-ES" dirty="0" err="1"/>
              <a:t>Then</a:t>
            </a:r>
            <a:r>
              <a:rPr lang="es-ES" dirty="0"/>
              <a:t> I </a:t>
            </a:r>
            <a:r>
              <a:rPr lang="es-ES" dirty="0" err="1"/>
              <a:t>will</a:t>
            </a:r>
            <a:r>
              <a:rPr lang="es-ES" dirty="0"/>
              <a:t> use Foursquare API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restaurants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585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44F0E-3E2F-4308-B4B4-F788DB4D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Managing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data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07E6E-445E-4A34-8252-C926F3E2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Wikipedia </a:t>
            </a:r>
            <a:r>
              <a:rPr lang="es-ES" dirty="0" err="1"/>
              <a:t>for</a:t>
            </a:r>
            <a:r>
              <a:rPr lang="es-ES" dirty="0"/>
              <a:t> postal </a:t>
            </a:r>
            <a:r>
              <a:rPr lang="es-ES" dirty="0" err="1"/>
              <a:t>codes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Canada</a:t>
            </a:r>
            <a:r>
              <a:rPr lang="es-ES" dirty="0"/>
              <a:t> and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boroughs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assigned</a:t>
            </a:r>
            <a:r>
              <a:rPr lang="es-ES" dirty="0"/>
              <a:t>.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postal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r>
              <a:rPr lang="es-ES" dirty="0"/>
              <a:t>I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coordinates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postal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Foursquare API I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venues</a:t>
            </a:r>
            <a:r>
              <a:rPr lang="es-ES" dirty="0"/>
              <a:t> per </a:t>
            </a:r>
            <a:r>
              <a:rPr lang="es-ES" dirty="0" err="1"/>
              <a:t>neighborhood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B1719B-953B-48A3-839E-6CFF14EA88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7523" y="4125913"/>
            <a:ext cx="5400040" cy="15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0281D-65F8-4465-B7BB-01A79120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Models</a:t>
            </a:r>
            <a:r>
              <a:rPr lang="es-ES" dirty="0"/>
              <a:t> and </a:t>
            </a:r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6F9D5-7CD0-4D8A-A837-3268FE8B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0417"/>
            <a:ext cx="9603275" cy="3450613"/>
          </a:xfrm>
        </p:spPr>
        <p:txBody>
          <a:bodyPr/>
          <a:lstStyle/>
          <a:p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open a </a:t>
            </a:r>
            <a:r>
              <a:rPr lang="es-ES" dirty="0" err="1"/>
              <a:t>Mediterranean</a:t>
            </a:r>
            <a:r>
              <a:rPr lang="es-ES" dirty="0"/>
              <a:t> Restaurant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idea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endParaRPr lang="es-ES" dirty="0"/>
          </a:p>
          <a:p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restaurants per </a:t>
            </a:r>
            <a:r>
              <a:rPr lang="es-ES" dirty="0" err="1"/>
              <a:t>neighborhood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a loto f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competitors</a:t>
            </a:r>
            <a:r>
              <a:rPr lang="es-ES" dirty="0"/>
              <a:t>, no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Mediterranean</a:t>
            </a:r>
            <a:r>
              <a:rPr lang="es-ES" dirty="0"/>
              <a:t> Restaurants.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great</a:t>
            </a:r>
            <a:r>
              <a:rPr lang="es-ES" dirty="0"/>
              <a:t>!: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303388-82BC-4643-826B-4966B2062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3867287"/>
            <a:ext cx="3317240" cy="184594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2DEABF-E7BD-43C1-8646-084FC13AAD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8095" y="3786456"/>
            <a:ext cx="2345088" cy="18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02176-4A17-432E-982F-600CCCEC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Good idea!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A92DC-11D7-4AEE-BCD5-EA4234CD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94" y="2160300"/>
            <a:ext cx="68143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can see the Pearson correlation for Mediterranean Restaurant is strong:</a:t>
            </a:r>
            <a:endParaRPr kumimoji="0" lang="es-ES" altLang="es-E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Imagen 6">
            <a:extLst>
              <a:ext uri="{FF2B5EF4-FFF2-40B4-BE49-F238E27FC236}">
                <a16:creationId xmlns:a16="http://schemas.microsoft.com/office/drawing/2014/main" id="{0959CBD0-7C17-4DDA-80A5-F65C44F7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94" y="2681287"/>
            <a:ext cx="3498566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2F67F7-7395-45CA-AB7B-B2A9C6F5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3764360"/>
            <a:ext cx="1134386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open a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Mediterranean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Restaurant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Good idea in Toronto,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entrepreneur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Reading.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7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293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Galería</vt:lpstr>
      <vt:lpstr>Applied Data Science Capstone:  The best Location for Opening a Mediterranean Restaurant in Toronto  </vt:lpstr>
      <vt:lpstr>Introduction/Business Problem</vt:lpstr>
      <vt:lpstr>Data Sources</vt:lpstr>
      <vt:lpstr>Managing the data</vt:lpstr>
      <vt:lpstr>Models and conclusions</vt:lpstr>
      <vt:lpstr>Good idea!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Capstone:  The best Location for Opening a Mediterranean Restaurant in Toronto  </dc:title>
  <dc:creator>USER</dc:creator>
  <cp:lastModifiedBy>USER</cp:lastModifiedBy>
  <cp:revision>3</cp:revision>
  <dcterms:created xsi:type="dcterms:W3CDTF">2019-11-04T18:46:42Z</dcterms:created>
  <dcterms:modified xsi:type="dcterms:W3CDTF">2019-11-04T18:55:15Z</dcterms:modified>
</cp:coreProperties>
</file>