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70" r:id="rId10"/>
  </p:sldIdLst>
  <p:sldSz cx="18288000" cy="10287000"/>
  <p:notesSz cx="6858000" cy="9144000"/>
  <p:embeddedFontLst>
    <p:embeddedFont>
      <p:font typeface="Kingred Modern" panose="020B0604020202020204" charset="0"/>
      <p:regular r:id="rId12"/>
    </p:embeddedFont>
    <p:embeddedFont>
      <p:font typeface="TT Chocolates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 Vimal I" userId="76db5f0bf53d0701" providerId="LiveId" clId="{7AD0ADDF-16C9-4F1C-AD38-CE6722B8901C}"/>
    <pc:docChg chg="undo custSel modSld">
      <pc:chgData name="Loren Vimal I" userId="76db5f0bf53d0701" providerId="LiveId" clId="{7AD0ADDF-16C9-4F1C-AD38-CE6722B8901C}" dt="2025-04-06T17:01:27.729" v="125" actId="20577"/>
      <pc:docMkLst>
        <pc:docMk/>
      </pc:docMkLst>
      <pc:sldChg chg="modSp mod">
        <pc:chgData name="Loren Vimal I" userId="76db5f0bf53d0701" providerId="LiveId" clId="{7AD0ADDF-16C9-4F1C-AD38-CE6722B8901C}" dt="2025-04-06T17:01:27.729" v="125" actId="20577"/>
        <pc:sldMkLst>
          <pc:docMk/>
          <pc:sldMk cId="0" sldId="259"/>
        </pc:sldMkLst>
        <pc:spChg chg="mod">
          <ac:chgData name="Loren Vimal I" userId="76db5f0bf53d0701" providerId="LiveId" clId="{7AD0ADDF-16C9-4F1C-AD38-CE6722B8901C}" dt="2025-04-06T17:01:27.729" v="125" actId="20577"/>
          <ac:spMkLst>
            <pc:docMk/>
            <pc:sldMk cId="0" sldId="259"/>
            <ac:spMk id="2" creationId="{B290EFBE-EFBA-4487-8EF9-0403905CFD8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0ABC4-9E88-45B8-A9A1-A5E6F8921D3F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CACA6-E05A-4672-B267-34E499F4D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09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CACA6-E05A-4672-B267-34E499F4D84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9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F8F819FD-242E-5D25-6737-B8D5A37688E3}"/>
              </a:ext>
            </a:extLst>
          </p:cNvPr>
          <p:cNvSpPr txBox="1"/>
          <p:nvPr/>
        </p:nvSpPr>
        <p:spPr>
          <a:xfrm>
            <a:off x="171775" y="3344658"/>
            <a:ext cx="17944450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OBESITY PREDICTION</a:t>
            </a:r>
            <a:endParaRPr lang="en-US" sz="16907" dirty="0">
              <a:solidFill>
                <a:srgbClr val="FF0000"/>
              </a:solidFill>
              <a:latin typeface="Kingred Modern"/>
              <a:ea typeface="Kingred Modern"/>
              <a:cs typeface="Kingred Modern"/>
              <a:sym typeface="Kingred Moder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574105" y="419100"/>
            <a:ext cx="1513978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932"/>
              </a:lnSpc>
              <a:spcBef>
                <a:spcPct val="0"/>
              </a:spcBef>
            </a:pPr>
            <a:r>
              <a:rPr lang="en-US" sz="8800" dirty="0">
                <a:solidFill>
                  <a:srgbClr val="C6292D"/>
                </a:solidFill>
                <a:latin typeface="+mj-lt"/>
                <a:ea typeface="Kingred Modern"/>
                <a:cs typeface="Kingred Modern"/>
                <a:sym typeface="Kingred Modern"/>
              </a:rPr>
              <a:t>Outline</a:t>
            </a:r>
            <a:r>
              <a:rPr lang="en-US" sz="8800" u="none" strike="noStrike" dirty="0">
                <a:solidFill>
                  <a:srgbClr val="C6292D"/>
                </a:solidFill>
                <a:latin typeface="+mj-lt"/>
                <a:ea typeface="Kingred Modern"/>
                <a:cs typeface="Kingred Modern"/>
                <a:sym typeface="Kingred Modern"/>
              </a:rPr>
              <a:t> of The Presentation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129FE7C-60EE-17A3-1B5F-C0583FE04BFB}"/>
              </a:ext>
            </a:extLst>
          </p:cNvPr>
          <p:cNvSpPr txBox="1"/>
          <p:nvPr/>
        </p:nvSpPr>
        <p:spPr>
          <a:xfrm>
            <a:off x="2095499" y="2400300"/>
            <a:ext cx="14097000" cy="5989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 Statement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Technology Adopted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Set Details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Methodology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Results and Findings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Conclusion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4114800" y="952500"/>
            <a:ext cx="9657817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987"/>
              </a:lnSpc>
              <a:spcBef>
                <a:spcPct val="0"/>
              </a:spcBef>
            </a:pPr>
            <a:r>
              <a:rPr lang="en-US" sz="8800" u="none" strike="noStrike" dirty="0">
                <a:solidFill>
                  <a:srgbClr val="C6292D"/>
                </a:solidFill>
                <a:latin typeface="+mj-lt"/>
                <a:ea typeface="Kingred Modern"/>
                <a:cs typeface="Kingred Modern"/>
                <a:sym typeface="Kingred Modern"/>
              </a:rPr>
              <a:t>Problem Statement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19200" y="2551751"/>
            <a:ext cx="16213254" cy="5867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ct val="150000"/>
              </a:lnSpc>
            </a:pPr>
            <a:endParaRPr lang="en-US" sz="2773" u="none" strike="noStrike" dirty="0">
              <a:solidFill>
                <a:srgbClr val="000000"/>
              </a:solidFill>
              <a:latin typeface="TT Chocolates" panose="020B0604020202020204" charset="0"/>
              <a:ea typeface="TT Chocolates"/>
              <a:cs typeface="TT Chocolates"/>
              <a:sym typeface="TT Chocolate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90EFBE-EFBA-4487-8EF9-0403905CF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02" y="2883233"/>
            <a:ext cx="17197849" cy="390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Obesity  is  a major  public health  issue  that  affects  millions  of  people worldwide  and  contributes  to  several 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Chronic  diseases  such  as diabetes,  cardiovascular  disease,  and  hypertension.  Early  I  dentification of  individuals 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at risk of obesity can help in timely intervention and better healthcare planning.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This  project  aims  to develop a machine  learning  classification  model that can analyze lifestyle-related features 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 such  as  food  consumption  habits,  physical  activity  levels,  family  history,  and  water  intake — to  predicts   the 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obesity level of a person.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2551964" y="831555"/>
            <a:ext cx="13184072" cy="1492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522"/>
              </a:lnSpc>
              <a:spcBef>
                <a:spcPct val="0"/>
              </a:spcBef>
            </a:pPr>
            <a:r>
              <a:rPr lang="en-US" sz="8576" u="none" strike="noStrike" dirty="0">
                <a:solidFill>
                  <a:srgbClr val="C6292D"/>
                </a:solidFill>
                <a:latin typeface="+mj-lt"/>
                <a:ea typeface="Kingred Modern"/>
                <a:cs typeface="Kingred Modern"/>
                <a:sym typeface="Kingred Modern"/>
              </a:rPr>
              <a:t>Technology Adopted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1C0583-4F79-4FC5-B29A-B867F5416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385673"/>
            <a:ext cx="16439500" cy="519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Main programming language used for data analysis, preprocessing, visualization, and model building.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Pandas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Used for loading and handling the dataset, data cleaning, and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NumPy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(implicitly used by Pandas and Scikit-learn) for numerical operations.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Seaborn &amp; Matplotlib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Used for data visualization like box plots, histograms, scatter plots, count plots, and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                               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heatmaps.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Scikit-learn (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sklearn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–For splitting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data,Standardizing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features ,Building the logistic regression model and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                             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Evaluating model performance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Jupyter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Notebook / Google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Colab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IDEs or environments used to run and visualize the code interactively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724400" y="266700"/>
            <a:ext cx="9199216" cy="17021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4635"/>
              </a:lnSpc>
              <a:spcBef>
                <a:spcPct val="0"/>
              </a:spcBef>
            </a:pPr>
            <a:r>
              <a:rPr lang="en-US" sz="8800" u="none" strike="noStrike" dirty="0">
                <a:solidFill>
                  <a:srgbClr val="C6292D"/>
                </a:solidFill>
                <a:latin typeface="+mj-lt"/>
                <a:ea typeface="Kingred Modern"/>
                <a:cs typeface="Kingred Modern"/>
                <a:sym typeface="Kingred Modern"/>
              </a:rPr>
              <a:t>Data Set Details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169D43-66D2-4B6E-A167-B2FE303B0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933080"/>
            <a:ext cx="15872422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dataset contains 2,111 records from people in Mexico, Peru, and Colombia.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includes both real and synthetic data about lifestyle habits and physical conditions.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goal is to predict obesity levels based on personal and health-related features.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There are 16 input features like age, gender, height, weight, food habits, physical activity, and water intake.</a:t>
            </a: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800738" y="342900"/>
            <a:ext cx="8686523" cy="159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403"/>
              </a:lnSpc>
              <a:spcBef>
                <a:spcPct val="0"/>
              </a:spcBef>
            </a:pPr>
            <a:r>
              <a:rPr lang="en-US" sz="9180" u="none" strike="noStrike" dirty="0">
                <a:solidFill>
                  <a:srgbClr val="C6292D"/>
                </a:solidFill>
                <a:latin typeface="+mj-lt"/>
                <a:ea typeface="Kingred Modern"/>
                <a:cs typeface="Kingred Modern"/>
                <a:sym typeface="Kingred Modern"/>
              </a:rPr>
              <a:t>Methodology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6F02C9-3454-4B6E-AC3D-71DD306AE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7BF20B-B9DA-40D5-A177-797AABC67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171700"/>
            <a:ext cx="11813362" cy="519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Loaded and cleaned the dataset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Removed duplicates and dropped unnecessary columns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Converted categorical data to numeric format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Split data into training and test sets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Scaled the features using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StandardScaler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Applied Logistic Regression model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Evaluated the model using accuracy, classification report, and confusion matrix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Visualized data and results using seaborn and matplotlib</a:t>
            </a: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884606" y="266700"/>
            <a:ext cx="8518787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7200" u="none" strike="noStrike" dirty="0">
                <a:solidFill>
                  <a:srgbClr val="C6292D"/>
                </a:solidFill>
                <a:latin typeface="+mj-lt"/>
                <a:ea typeface="Kingred Modern"/>
                <a:cs typeface="Kingred Modern"/>
                <a:sym typeface="Kingred Modern"/>
              </a:rPr>
              <a:t>Result and Findings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C75E9B-B36B-416F-9E16-8DB3DFE12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911846"/>
            <a:ext cx="11366381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 has 2111 records with 16 lifestyle and health features.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cleaned by removing duplicates and dropping less useful columns.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Categorical values converted to numerical format.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Visualizations showed patterns in gender, weight, age, and obesity levels.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Physical activity and family history strongly linked to obesity.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Logistic Regression model used for prediction.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split into training and testing sets (70/30).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evaluated using accuracy, classification report, and confusion matrix.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Results showed good prediction of obesity levels from lifestyle factors.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6419850" y="342900"/>
            <a:ext cx="6057900" cy="1410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/>
            <a:r>
              <a:rPr lang="en-US" sz="9180" u="none" strike="noStrike" dirty="0">
                <a:solidFill>
                  <a:srgbClr val="C6292D"/>
                </a:solidFill>
                <a:latin typeface="+mj-lt"/>
                <a:ea typeface="Kingred Modern"/>
                <a:cs typeface="Kingred Modern"/>
                <a:sym typeface="Kingred Modern"/>
              </a:rPr>
              <a:t>Conclusion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2A5B60-B1A4-4DD3-88F5-D40A7FE1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826" y="2019300"/>
            <a:ext cx="15080347" cy="726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data was converted into numerical format for analysis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 showed trends based on gender, age, weight, activity, and eating habits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People with poor eating habits and low physical activity had higher obesity levels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 was used to build the prediction model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was trained using scaled data for better performance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performance was evaluated using accuracy, classification report, and confusion matrix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gave a good accuracy in predicting obesity levels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Lifestyle factors play a big role in obesity, and machine learning helps in early detection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5189798" y="762112"/>
            <a:ext cx="7908405" cy="8762776"/>
          </a:xfrm>
          <a:custGeom>
            <a:avLst/>
            <a:gdLst/>
            <a:ahLst/>
            <a:cxnLst/>
            <a:rect l="l" t="t" r="r" b="b"/>
            <a:pathLst>
              <a:path w="7908405" h="8762776">
                <a:moveTo>
                  <a:pt x="0" y="0"/>
                </a:moveTo>
                <a:lnTo>
                  <a:pt x="7908404" y="0"/>
                </a:lnTo>
                <a:lnTo>
                  <a:pt x="7908404" y="8762776"/>
                </a:lnTo>
                <a:lnTo>
                  <a:pt x="0" y="8762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7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TextBox 11"/>
          <p:cNvSpPr txBox="1"/>
          <p:nvPr/>
        </p:nvSpPr>
        <p:spPr>
          <a:xfrm>
            <a:off x="6435230" y="3927685"/>
            <a:ext cx="5417537" cy="95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692"/>
              </a:lnSpc>
              <a:spcBef>
                <a:spcPct val="0"/>
              </a:spcBef>
            </a:pPr>
            <a:r>
              <a:rPr lang="en-US" sz="6410" u="none" strike="noStrike" dirty="0">
                <a:solidFill>
                  <a:srgbClr val="C6292D"/>
                </a:solidFill>
                <a:latin typeface="+mj-lt"/>
                <a:ea typeface="Kingred Modern"/>
                <a:cs typeface="Kingred Modern"/>
                <a:sym typeface="Kingred Modern"/>
              </a:rPr>
              <a:t>THANK </a:t>
            </a:r>
            <a:r>
              <a:rPr lang="en-US" sz="6410" dirty="0">
                <a:solidFill>
                  <a:srgbClr val="C6292D"/>
                </a:solidFill>
                <a:latin typeface="+mj-lt"/>
                <a:ea typeface="Kingred Modern"/>
                <a:cs typeface="Kingred Modern"/>
                <a:sym typeface="Kingred Modern"/>
              </a:rPr>
              <a:t>YOU</a:t>
            </a:r>
            <a:endParaRPr lang="en-US" sz="6410" u="none" strike="noStrike" dirty="0">
              <a:solidFill>
                <a:srgbClr val="C6292D"/>
              </a:solidFill>
              <a:latin typeface="+mj-lt"/>
              <a:ea typeface="Kingred Modern"/>
              <a:cs typeface="Kingred Modern"/>
              <a:sym typeface="Kingred Modern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548</Words>
  <Application>Microsoft Office PowerPoint</Application>
  <PresentationFormat>Custom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Kingred Modern</vt:lpstr>
      <vt:lpstr>Arial</vt:lpstr>
      <vt:lpstr>Calibri</vt:lpstr>
      <vt:lpstr>TT Chocolates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Modern Minimal 3D Installation Art</dc:title>
  <dc:creator>Loren Vimal</dc:creator>
  <cp:lastModifiedBy>MARIANIHILL A</cp:lastModifiedBy>
  <cp:revision>21</cp:revision>
  <dcterms:created xsi:type="dcterms:W3CDTF">2006-08-16T00:00:00Z</dcterms:created>
  <dcterms:modified xsi:type="dcterms:W3CDTF">2025-04-08T05:55:41Z</dcterms:modified>
  <dc:identifier>DAGj1P1WBqY</dc:identifier>
</cp:coreProperties>
</file>