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0"/>
    <p:restoredTop sz="95755"/>
  </p:normalViewPr>
  <p:slideViewPr>
    <p:cSldViewPr snapToGrid="0" snapToObjects="1">
      <p:cViewPr varScale="1">
        <p:scale>
          <a:sx n="96" d="100"/>
          <a:sy n="9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FDB25-AC72-B361-CAAD-28A227AF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534878"/>
            <a:ext cx="8361229" cy="2098226"/>
          </a:xfrm>
        </p:spPr>
        <p:txBody>
          <a:bodyPr/>
          <a:lstStyle/>
          <a:p>
            <a:r>
              <a:rPr lang="it-IT" dirty="0" err="1"/>
              <a:t>DailyArt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F5C52B-1F28-EB72-380E-0B70AD8B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13" y="1742691"/>
            <a:ext cx="1584374" cy="15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A2C7-3B8B-5DE4-9C91-8F22A24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9546"/>
            <a:ext cx="9601200" cy="865909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Scelte implementative: </a:t>
            </a:r>
            <a:r>
              <a:rPr lang="it-IT" sz="4000" dirty="0" err="1"/>
              <a:t>Firebase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269-0A51-EF98-694C-5B4209AA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0"/>
            <a:ext cx="10460182" cy="420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DailyArt</a:t>
            </a:r>
            <a:r>
              <a:rPr lang="it-IT" dirty="0"/>
              <a:t> mantiene interamente i suoi dati e tutte le informazioni su un database remoto, cioè </a:t>
            </a:r>
            <a:r>
              <a:rPr lang="it-IT" dirty="0" err="1"/>
              <a:t>Firebase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Nella sezione </a:t>
            </a:r>
            <a:r>
              <a:rPr lang="it-IT" b="1" dirty="0" err="1"/>
              <a:t>Realtime</a:t>
            </a:r>
            <a:r>
              <a:rPr lang="it-IT" b="1" dirty="0"/>
              <a:t> Database </a:t>
            </a:r>
            <a:r>
              <a:rPr lang="it-IT" dirty="0"/>
              <a:t>sono contenuti, in strutture ad albero gerarchiche, tutte le informazioni necessarie a popolare l’applicazione.</a:t>
            </a:r>
          </a:p>
          <a:p>
            <a:pPr marL="0" indent="0">
              <a:buNone/>
            </a:pPr>
            <a:r>
              <a:rPr lang="it-IT" dirty="0"/>
              <a:t>Ho invece utilizzato la sezione </a:t>
            </a:r>
            <a:r>
              <a:rPr lang="it-IT" b="1" dirty="0"/>
              <a:t>Storage</a:t>
            </a:r>
            <a:r>
              <a:rPr lang="it-IT" dirty="0"/>
              <a:t> di </a:t>
            </a:r>
            <a:r>
              <a:rPr lang="it-IT" dirty="0" err="1"/>
              <a:t>Firebase</a:t>
            </a:r>
            <a:r>
              <a:rPr lang="it-IT" dirty="0"/>
              <a:t> per mantenere le foto profilo degli utenti. 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3575A1-48EF-8835-8923-1C6CB912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15" y="3814854"/>
            <a:ext cx="3337370" cy="25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A2C7-3B8B-5DE4-9C91-8F22A24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19546"/>
            <a:ext cx="10460181" cy="86590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Scelte implementative: API di Google Maps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269-0A51-EF98-694C-5B4209AA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0"/>
            <a:ext cx="10460182" cy="420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implementare la mappa all’interno dell’applicazione ho utilizzato le API offerte da Google Maps. Nello specifico ho scelto di utilizzare “Maps SDK for Android”.</a:t>
            </a:r>
          </a:p>
          <a:p>
            <a:pPr marL="0" indent="0">
              <a:buNone/>
            </a:pPr>
            <a:r>
              <a:rPr lang="it-IT" dirty="0"/>
              <a:t>Grazie a questa ho potuto utilizzare tutti servizi annessi come i bottoni per la localizzazione, i bottoni di zoom, le strutture dei marker per identificare i musei.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046F36B-F1B4-454D-48E6-3BA99F61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 b="37198"/>
          <a:stretch/>
        </p:blipFill>
        <p:spPr>
          <a:xfrm>
            <a:off x="4512766" y="3429000"/>
            <a:ext cx="3166467" cy="28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6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A2C7-3B8B-5DE4-9C91-8F22A24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19546"/>
            <a:ext cx="10460181" cy="86590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Scelte implementative: Sistemi di permessi 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269-0A51-EF98-694C-5B4209AA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0"/>
            <a:ext cx="10460182" cy="420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Ogni informazione sensibile o accesso ad applicazioni esterne è possibile solo a seguito del consenso dell’utente. Quindi verranno richiesti i permessi di localizzazione, accesso al telefono, accesso alla galleria, accesso alla fotocamera e possibilità di leggere e scrivere nella memoria del telefono. 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DAFBF6-AC21-715F-F2E5-E3AC071DA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46"/>
          <a:stretch/>
        </p:blipFill>
        <p:spPr>
          <a:xfrm>
            <a:off x="3658403" y="3147079"/>
            <a:ext cx="2721890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CBD8B7-19F5-E913-C683-546FE84A7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46"/>
          <a:stretch/>
        </p:blipFill>
        <p:spPr>
          <a:xfrm>
            <a:off x="6677096" y="3147079"/>
            <a:ext cx="272189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A2C7-3B8B-5DE4-9C91-8F22A24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19546"/>
            <a:ext cx="10460181" cy="86590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Scelte grafiche: </a:t>
            </a:r>
            <a:r>
              <a:rPr lang="it-IT" dirty="0" err="1"/>
              <a:t>Material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269-0A51-EF98-694C-5B4209AA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0"/>
            <a:ext cx="10460182" cy="420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L’elemento dominante di tutta l’applicazione a livello grafico è la </a:t>
            </a:r>
            <a:r>
              <a:rPr lang="it-IT" dirty="0" err="1"/>
              <a:t>Recycler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. Musei, opere e artisti sono contenuti in Card gestite tramite </a:t>
            </a:r>
            <a:r>
              <a:rPr lang="it-IT" dirty="0" err="1"/>
              <a:t>Recycler</a:t>
            </a:r>
            <a:r>
              <a:rPr lang="it-IT" dirty="0"/>
              <a:t> verticali, orizzontali e a griglia.</a:t>
            </a:r>
          </a:p>
          <a:p>
            <a:pPr marL="0" indent="0">
              <a:buNone/>
            </a:pPr>
            <a:r>
              <a:rPr lang="it-IT" dirty="0"/>
              <a:t>Alcune componenti dell’applicazione sono state create con </a:t>
            </a:r>
            <a:r>
              <a:rPr lang="it-IT" dirty="0" err="1"/>
              <a:t>Material</a:t>
            </a:r>
            <a:r>
              <a:rPr lang="it-IT" dirty="0"/>
              <a:t>, come la Bottom </a:t>
            </a:r>
            <a:r>
              <a:rPr lang="it-IT" dirty="0" err="1"/>
              <a:t>Navigation</a:t>
            </a:r>
            <a:r>
              <a:rPr lang="it-IT" dirty="0"/>
              <a:t> per creare il menu, l’App Bar Layout, il Tab Layout, i </a:t>
            </a:r>
            <a:r>
              <a:rPr lang="it-IT" dirty="0" err="1"/>
              <a:t>Floating</a:t>
            </a:r>
            <a:r>
              <a:rPr lang="it-IT" dirty="0"/>
              <a:t> Action Button, ecc. 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42413-659B-B66D-2B30-FB223A73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59" y="3261591"/>
            <a:ext cx="27188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A2C7-3B8B-5DE4-9C91-8F22A247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909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Panoramica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269-0A51-EF98-694C-5B4209AA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10460182" cy="420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DailyArt</a:t>
            </a:r>
            <a:r>
              <a:rPr lang="it-IT" dirty="0"/>
              <a:t> è un’applicazione che permette di esplorare i musei più belli di tutta Italia e le collezioni d’arte al loro interno. L’applicazione nasce come guida digitale per scoprire l’arte del nostro paese. </a:t>
            </a:r>
          </a:p>
          <a:p>
            <a:pPr marL="0" indent="0">
              <a:buNone/>
            </a:pPr>
            <a:r>
              <a:rPr lang="it-IT" dirty="0" err="1"/>
              <a:t>DailyArt</a:t>
            </a:r>
            <a:r>
              <a:rPr lang="it-IT" dirty="0"/>
              <a:t> mette a disposizione ricche descrizioni di musei e opere d’arte. Per quest’ultime è disponibile un’audioguida, per ascoltare le presentazioni mentre si ammirano i propri quadri preferiti. Vi sono inoltre sezioni dedicate agli artisti, per scoprire qualche informazione in più sui pittori dietro alle opere selezionate. </a:t>
            </a:r>
          </a:p>
          <a:p>
            <a:pPr marL="0" indent="0">
              <a:buNone/>
            </a:pPr>
            <a:r>
              <a:rPr lang="it-IT" dirty="0" err="1"/>
              <a:t>DailyArt</a:t>
            </a:r>
            <a:r>
              <a:rPr lang="it-IT" dirty="0"/>
              <a:t> permette di creare un account personale. Grazie a ciò è possibile inserire musei e opere nella propria sezione “preferiti”, così da poterli avere sempre a portata di mano, oppure nella sezione “visitati”, per tenere traccia ed avere un ricordo sempre con sé dei luoghi visti.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70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3"/>
            <a:ext cx="11007209" cy="24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Autenticazione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DailyArt</a:t>
            </a:r>
            <a:r>
              <a:rPr lang="it-IT" dirty="0"/>
              <a:t> richiede per il proprio utilizzo l’autenticazione dell’utente. La pagina di apertura è quindi un login che richiede ‘username’ e ‘password’.</a:t>
            </a:r>
          </a:p>
          <a:p>
            <a:pPr marL="0" indent="0">
              <a:buNone/>
            </a:pPr>
            <a:r>
              <a:rPr lang="it-IT" dirty="0"/>
              <a:t>Nel caso l’utente non possieda un profilo nel sistema è possibile passare alla pagina di registrazione.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C602E5-854D-EF61-0F02-EFBB8441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43" y="2242746"/>
            <a:ext cx="1944000" cy="43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24441C-DA55-1B95-65C8-DB9A0FC5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71" y="2242746"/>
            <a:ext cx="194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3"/>
            <a:ext cx="11007209" cy="24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Homepage e </a:t>
            </a:r>
            <a:r>
              <a:rPr lang="it-IT" sz="3200" dirty="0" err="1">
                <a:latin typeface="+mj-lt"/>
              </a:rPr>
              <a:t>All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L’homepage dell’applicazione mostra all’utente una panoramica veloce sulle collezioni gestite. </a:t>
            </a:r>
          </a:p>
          <a:p>
            <a:pPr marL="0" indent="0">
              <a:buNone/>
            </a:pPr>
            <a:r>
              <a:rPr lang="it-IT" dirty="0"/>
              <a:t>Tramite il bottone “scopri di più” in ogni sezione dell’Esplora viene visualizzata la relativa pagina che mostra tutti i musei, opere e artisti.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86596C-4160-4BA1-E14D-51974E01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31" y="2163509"/>
            <a:ext cx="1944000" cy="432000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99E925-6743-536D-1810-1BBA1647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27" y="2163509"/>
            <a:ext cx="1944000" cy="43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8BE83BB-F940-064D-B5EE-C727C0FD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15" y="2163509"/>
            <a:ext cx="194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3"/>
            <a:ext cx="11007209" cy="24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Pagine di dettaglio</a:t>
            </a:r>
          </a:p>
          <a:p>
            <a:pPr marL="0" indent="0">
              <a:buNone/>
            </a:pPr>
            <a:r>
              <a:rPr lang="it-IT" dirty="0"/>
              <a:t>Selezionando un museo, opera o artista è possibile visualizzare la sua pagina di dettaglio. 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5F4040-D6A1-5E10-86F0-6E32FC79E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09" y="1970455"/>
            <a:ext cx="1944000" cy="4320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E97831-027A-570C-1D74-3BB31E5E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13" y="1970455"/>
            <a:ext cx="1944000" cy="432000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CDA839-49DB-EA6C-B83F-7D9603C4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205" y="1970455"/>
            <a:ext cx="194238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3"/>
            <a:ext cx="11007209" cy="232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Recensioni e Aggiunta a Preferiti/Visitati</a:t>
            </a:r>
          </a:p>
          <a:p>
            <a:pPr marL="0" indent="0">
              <a:buNone/>
            </a:pPr>
            <a:r>
              <a:rPr lang="it-IT" dirty="0"/>
              <a:t>L’applicazione permette di recensire musei e opere d’arte. </a:t>
            </a:r>
          </a:p>
          <a:p>
            <a:pPr marL="0" indent="0">
              <a:buNone/>
            </a:pPr>
            <a:r>
              <a:rPr lang="it-IT" dirty="0"/>
              <a:t>È possibile aggiungere musei e opere d’arte alle sezioni “preferiti” e “visitati”. Per fare ciò basta cliccare il bottone “+” in basso a destra nelle pagine di dettaglio e scegliere il cuore per aggiungere nei preferiti, l’occhio per aggiungere ai visitati.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594A742-A83D-F8D7-CAA6-865B2CE8A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0"/>
          <a:stretch/>
        </p:blipFill>
        <p:spPr>
          <a:xfrm>
            <a:off x="2857638" y="2646218"/>
            <a:ext cx="1974637" cy="360000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6D1BEA-507A-7CEF-3996-A41882F30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55"/>
          <a:stretch/>
        </p:blipFill>
        <p:spPr>
          <a:xfrm>
            <a:off x="5054128" y="3309517"/>
            <a:ext cx="2441625" cy="2520000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D83897-53AD-3528-0138-749D1D38F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517"/>
          <a:stretch/>
        </p:blipFill>
        <p:spPr>
          <a:xfrm>
            <a:off x="7717606" y="3309517"/>
            <a:ext cx="24395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3"/>
            <a:ext cx="11007209" cy="232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Mappa</a:t>
            </a:r>
          </a:p>
          <a:p>
            <a:pPr marL="0" indent="0">
              <a:buNone/>
            </a:pPr>
            <a:r>
              <a:rPr lang="it-IT" dirty="0"/>
              <a:t>Il secondo bottone del menù in fondo alla pagina apre una mappa. Nella mappa vengono visualizzati i musei contenuti nell’applicazione. Cliccando su di essi viene aperta la relativa pagina di dettaglio.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D6AF83A7-5849-D453-2DD3-9603626A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62" y="2051783"/>
            <a:ext cx="1944000" cy="4320000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EB62C84E-AC1C-061A-A1C1-DBEFF996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33" y="2051783"/>
            <a:ext cx="194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4"/>
            <a:ext cx="11007209" cy="229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Account e traguardi</a:t>
            </a:r>
          </a:p>
          <a:p>
            <a:pPr marL="0" indent="0">
              <a:buNone/>
            </a:pPr>
            <a:r>
              <a:rPr lang="it-IT" dirty="0"/>
              <a:t>Il terzo bottone del menù in fondo alla pagina apre la pagina di account personale. Qui è possibile visualizzare i musei e le opere che l’utente ha salvato nelle sezioni “preferiti” e “visitati”. </a:t>
            </a:r>
          </a:p>
          <a:p>
            <a:pPr marL="0" indent="0">
              <a:buNone/>
            </a:pPr>
            <a:r>
              <a:rPr lang="it-IT" dirty="0"/>
              <a:t>Cliccando il bottone con la coppa in basso a destra è possibile accedere alla pagina che tiene traccia dei traguardi raggiunti.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D9F4C183-FED2-B4E5-1CD5-D924C214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99" y="2382910"/>
            <a:ext cx="1944000" cy="432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F2F3B2-6C16-C47D-ABA5-8B1F3D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47" y="2386510"/>
            <a:ext cx="194238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1819C-F801-9C93-05A7-47DE9FD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43" y="321344"/>
            <a:ext cx="11007209" cy="2297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Modifica dati personali e Impostazioni applicazione</a:t>
            </a:r>
          </a:p>
          <a:p>
            <a:pPr marL="0" indent="0">
              <a:buNone/>
            </a:pPr>
            <a:r>
              <a:rPr lang="it-IT" dirty="0"/>
              <a:t>Cliccando il bottone “modifica profilo” è possibile accedere alla pagina di modifica dei propri dati personali. </a:t>
            </a:r>
          </a:p>
          <a:p>
            <a:pPr marL="0" indent="0">
              <a:buNone/>
            </a:pPr>
            <a:r>
              <a:rPr lang="it-IT" dirty="0"/>
              <a:t>Cliccando il bottone “Impostazioni” è possibile accedere alle impostazioni generiche dell’applicazione. Qui è possibile effettuare il logout oppure eliminare definitivamente il proprio account.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8DEE3A-AE9A-C9CB-FB90-BE754CA2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66" y="2355201"/>
            <a:ext cx="1944000" cy="43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C204E9-0C97-BA44-4042-0D4FF3DC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59" y="2355201"/>
            <a:ext cx="1944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423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{65438406-2AA0-7D42-860C-F31AD0C9AF9C}tf10001119</Template>
  <TotalTime>211</TotalTime>
  <Words>711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Franklin Gothic Book</vt:lpstr>
      <vt:lpstr>Ritaglio</vt:lpstr>
      <vt:lpstr>DailyArt </vt:lpstr>
      <vt:lpstr>Panoramica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Scelte implementative: Firebase</vt:lpstr>
      <vt:lpstr>Scelte implementative: API di Google Maps  </vt:lpstr>
      <vt:lpstr>Scelte implementative: Sistemi di permessi   </vt:lpstr>
      <vt:lpstr>Scelte grafiche: Material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DailyArt </dc:title>
  <dc:creator>Marianna Gimigliano - marianna.gimigliano@studio.unibo.it</dc:creator>
  <cp:lastModifiedBy>Marianna Gimigliano - marianna.gimigliano@studio.unibo.it</cp:lastModifiedBy>
  <cp:revision>11</cp:revision>
  <dcterms:created xsi:type="dcterms:W3CDTF">2022-07-15T10:24:36Z</dcterms:created>
  <dcterms:modified xsi:type="dcterms:W3CDTF">2022-07-15T14:04:08Z</dcterms:modified>
</cp:coreProperties>
</file>