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9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3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7948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9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73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3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3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9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1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BB8E7B-1995-4B53-983C-766A209C04C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5122-D3CA-4277-934A-C59D0AC1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12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863589F-CAE5-46B6-B3A5-9AF3633E5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A436229-3378-4624-ACA2-D9FF951DA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1181100"/>
            <a:ext cx="6067425" cy="449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9160FBE-4F6B-40D9-B4BC-BC95190C774E}"/>
              </a:ext>
            </a:extLst>
          </p:cNvPr>
          <p:cNvSpPr txBox="1"/>
          <p:nvPr/>
        </p:nvSpPr>
        <p:spPr>
          <a:xfrm>
            <a:off x="304799" y="442436"/>
            <a:ext cx="3127514" cy="1754326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softEdge rad="127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Team2</a:t>
            </a:r>
          </a:p>
          <a:p>
            <a:r>
              <a:rPr lang="en-US" dirty="0">
                <a:solidFill>
                  <a:schemeClr val="bg1"/>
                </a:solidFill>
              </a:rPr>
              <a:t>Marianna Hatzidemetriou</a:t>
            </a:r>
          </a:p>
          <a:p>
            <a:r>
              <a:rPr lang="en-US" dirty="0">
                <a:solidFill>
                  <a:schemeClr val="bg1"/>
                </a:solidFill>
              </a:rPr>
              <a:t>Agathe </a:t>
            </a:r>
            <a:r>
              <a:rPr lang="en-US" dirty="0" err="1">
                <a:solidFill>
                  <a:schemeClr val="bg1"/>
                </a:solidFill>
              </a:rPr>
              <a:t>Duboue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Anastasia </a:t>
            </a:r>
            <a:r>
              <a:rPr lang="en-US" dirty="0" err="1">
                <a:solidFill>
                  <a:schemeClr val="bg1"/>
                </a:solidFill>
              </a:rPr>
              <a:t>Yiannaki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Sotia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Gregoriou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9D29C4-0696-4768-B76B-B4AD30E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F0793B-E014-4282-AEB7-3F1FEBF4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used buttons with labels so the user can easily find a way to navigate to the website.</a:t>
            </a:r>
          </a:p>
          <a:p>
            <a:r>
              <a:rPr lang="en-US" sz="2200" dirty="0"/>
              <a:t>The structure and design is very simple, without too much functionality.</a:t>
            </a:r>
          </a:p>
          <a:p>
            <a:r>
              <a:rPr lang="en-US" sz="2200" dirty="0"/>
              <a:t>The scope of this project is very specific:</a:t>
            </a:r>
          </a:p>
          <a:p>
            <a:pPr lvl="1"/>
            <a:r>
              <a:rPr lang="en-US" sz="2200" dirty="0"/>
              <a:t>Students choose course and lecture and answer to questions within a time limit</a:t>
            </a:r>
          </a:p>
          <a:p>
            <a:pPr lvl="1"/>
            <a:r>
              <a:rPr lang="en-US" sz="2200" dirty="0"/>
              <a:t>Teachers add/edit and delete questions.</a:t>
            </a:r>
          </a:p>
          <a:p>
            <a:pPr marL="400050"/>
            <a:r>
              <a:rPr lang="en-US" sz="2200" dirty="0"/>
              <a:t>That’s why our approach was specific.</a:t>
            </a:r>
          </a:p>
        </p:txBody>
      </p:sp>
    </p:spTree>
    <p:extLst>
      <p:ext uri="{BB962C8B-B14F-4D97-AF65-F5344CB8AC3E}">
        <p14:creationId xmlns:p14="http://schemas.microsoft.com/office/powerpoint/2010/main" val="2622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E97D3A-2842-485E-BAE3-5CCC61D1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6E8D91-A62E-4C4A-BA53-51FE4614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Means performing or functioning in the best possible manner with the least waste of time and effort.</a:t>
            </a:r>
          </a:p>
          <a:p>
            <a:r>
              <a:rPr lang="en-US" sz="2200" dirty="0"/>
              <a:t>That means to find easily how to use this website.</a:t>
            </a:r>
          </a:p>
          <a:p>
            <a:r>
              <a:rPr lang="en-US" sz="2200" dirty="0"/>
              <a:t>Not having any problems with the functionalities</a:t>
            </a:r>
          </a:p>
          <a:p>
            <a:r>
              <a:rPr lang="en-US" sz="2200" dirty="0"/>
              <a:t>Not being redirected to pages to many times but to be able to change what the user sees using dynamic programming. (</a:t>
            </a:r>
            <a:r>
              <a:rPr lang="en-US" sz="2200" dirty="0" err="1"/>
              <a:t>javascript</a:t>
            </a:r>
            <a:r>
              <a:rPr lang="en-US" sz="2200" dirty="0"/>
              <a:t> and </a:t>
            </a:r>
            <a:r>
              <a:rPr lang="en-US" sz="2200" dirty="0" err="1"/>
              <a:t>php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87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8D3C3A-2D14-4F18-AB0C-BF50085F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</a:t>
            </a:r>
            <a:r>
              <a:rPr lang="en-US"/>
              <a:t>to memorize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9A5816-23C8-4DFD-89EA-1D5283942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As also mentioned, our web app is quite simple which makes it easy to learn and therefore to memorize.</a:t>
            </a:r>
          </a:p>
          <a:p>
            <a:r>
              <a:rPr lang="en-US" sz="2200" dirty="0"/>
              <a:t>The use of a specific background image and a use of a logo help too.</a:t>
            </a:r>
          </a:p>
          <a:p>
            <a:r>
              <a:rPr lang="en-US" sz="2200" dirty="0"/>
              <a:t>Because it makes the website unique and memorable!</a:t>
            </a:r>
          </a:p>
        </p:txBody>
      </p:sp>
    </p:spTree>
    <p:extLst>
      <p:ext uri="{BB962C8B-B14F-4D97-AF65-F5344CB8AC3E}">
        <p14:creationId xmlns:p14="http://schemas.microsoft.com/office/powerpoint/2010/main" val="20208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Few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 smtClean="0"/>
              <a:t>We tried to avoid having any kind of errors on our code.</a:t>
            </a:r>
          </a:p>
          <a:p>
            <a:r>
              <a:rPr lang="en-GB" sz="2200" dirty="0" smtClean="0"/>
              <a:t>We tested every functionality so the website works properly in every case.</a:t>
            </a:r>
          </a:p>
          <a:p>
            <a:r>
              <a:rPr lang="en-GB" sz="2200" dirty="0" smtClean="0"/>
              <a:t>And with the help of Google we overcame every problem we faced!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4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friendly</a:t>
            </a:r>
            <a:br>
              <a:rPr lang="en-US" sz="4400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The user is the most important part of this project.</a:t>
            </a:r>
          </a:p>
          <a:p>
            <a:r>
              <a:rPr lang="en-GB" sz="2200" dirty="0" smtClean="0"/>
              <a:t>The user is the one to test it and if he likes it to use it.</a:t>
            </a:r>
          </a:p>
          <a:p>
            <a:r>
              <a:rPr lang="en-GB" sz="2200" dirty="0" smtClean="0"/>
              <a:t>So there it goes your part, and let’s see what do you think about our website…!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3342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Best web site ever</a:t>
            </a:r>
          </a:p>
          <a:p>
            <a:r>
              <a:rPr lang="en-GB" dirty="0" smtClean="0"/>
              <a:t>You should use it all the time</a:t>
            </a:r>
          </a:p>
          <a:p>
            <a:r>
              <a:rPr lang="en-GB" dirty="0" smtClean="0"/>
              <a:t>It’s really nice looking</a:t>
            </a:r>
          </a:p>
          <a:p>
            <a:r>
              <a:rPr lang="en-GB" dirty="0" smtClean="0"/>
              <a:t>Questions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9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2374" y="179717"/>
            <a:ext cx="8825658" cy="3329581"/>
          </a:xfrm>
        </p:spPr>
        <p:txBody>
          <a:bodyPr/>
          <a:lstStyle/>
          <a:p>
            <a:pPr algn="ctr"/>
            <a:r>
              <a:rPr lang="en-GB" dirty="0" smtClean="0"/>
              <a:t>Thank you for your time!!!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53" y="3642773"/>
            <a:ext cx="4823603" cy="27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4F3E59-2933-42C7-9EA6-2CD9402D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24ADC9-E664-43CA-9FC5-B54E86A3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Simple Web Application for Professors and Students used for an interactive lecture.</a:t>
            </a:r>
          </a:p>
          <a:p>
            <a:r>
              <a:rPr lang="en-US" sz="2400" dirty="0"/>
              <a:t>Minimal design because it’s an application, used every day and we wanted it to be :</a:t>
            </a:r>
          </a:p>
          <a:p>
            <a:pPr lvl="3"/>
            <a:r>
              <a:rPr lang="en-US" sz="1800" dirty="0"/>
              <a:t>Easy to use</a:t>
            </a:r>
          </a:p>
          <a:p>
            <a:pPr lvl="3"/>
            <a:r>
              <a:rPr lang="en-US" sz="1800" dirty="0"/>
              <a:t>Easy to navigate</a:t>
            </a:r>
          </a:p>
          <a:p>
            <a:pPr lvl="3"/>
            <a:r>
              <a:rPr lang="en-US" sz="1800" dirty="0"/>
              <a:t>Easy to remember</a:t>
            </a:r>
          </a:p>
          <a:p>
            <a:r>
              <a:rPr lang="en-US" sz="2400" dirty="0"/>
              <a:t>Through this app the students will be able to learn more and test their selves by answering questions</a:t>
            </a:r>
          </a:p>
          <a:p>
            <a:r>
              <a:rPr lang="en-US" sz="2400" dirty="0"/>
              <a:t>The questions are assigned by the Professor with the possible and correct answers.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82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919A99-EE0F-4082-850A-673263B0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CF731F-A819-4023-A6AF-96C4E0F0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The professor has the ability to add, edit  and delete a question or an answer at anytime.</a:t>
            </a:r>
          </a:p>
          <a:p>
            <a:pPr lvl="1"/>
            <a:r>
              <a:rPr lang="en-US" sz="2400" dirty="0"/>
              <a:t>The professor has to login first using his assigned username and password.</a:t>
            </a:r>
          </a:p>
          <a:p>
            <a:pPr lvl="1"/>
            <a:r>
              <a:rPr lang="en-US" sz="2400" dirty="0"/>
              <a:t>The student also logs in the app using the course code according to the course he is enrolled.</a:t>
            </a:r>
          </a:p>
        </p:txBody>
      </p:sp>
    </p:spTree>
    <p:extLst>
      <p:ext uri="{BB962C8B-B14F-4D97-AF65-F5344CB8AC3E}">
        <p14:creationId xmlns:p14="http://schemas.microsoft.com/office/powerpoint/2010/main" val="30527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86EF3-D68D-4F38-8029-79592D3A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63E3AC-8555-44A7-847B-505FA8B2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all the technologies we learned in this course.</a:t>
            </a:r>
          </a:p>
          <a:p>
            <a:r>
              <a:rPr lang="en-US" dirty="0"/>
              <a:t>HTML and CSS for designing the website</a:t>
            </a:r>
          </a:p>
          <a:p>
            <a:r>
              <a:rPr lang="en-US" dirty="0"/>
              <a:t>PHP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for creating the database</a:t>
            </a:r>
          </a:p>
          <a:p>
            <a:r>
              <a:rPr lang="en-US" dirty="0" err="1"/>
              <a:t>Xampp</a:t>
            </a:r>
            <a:r>
              <a:rPr lang="en-US" dirty="0"/>
              <a:t> for working locally and being able to watch </a:t>
            </a:r>
            <a:r>
              <a:rPr lang="en-US" dirty="0" err="1"/>
              <a:t>php</a:t>
            </a:r>
            <a:r>
              <a:rPr lang="en-US" dirty="0"/>
              <a:t>, html working together without needing to have a server.</a:t>
            </a:r>
          </a:p>
        </p:txBody>
      </p:sp>
    </p:spTree>
    <p:extLst>
      <p:ext uri="{BB962C8B-B14F-4D97-AF65-F5344CB8AC3E}">
        <p14:creationId xmlns:p14="http://schemas.microsoft.com/office/powerpoint/2010/main" val="15516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F1C88F-4DF6-473A-BC83-FCBB70FB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– complexity sample code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C90CD560-CB45-488A-BCDF-EE709DBE7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73774"/>
            <a:ext cx="9918726" cy="4931508"/>
          </a:xfrm>
        </p:spPr>
      </p:pic>
    </p:spTree>
    <p:extLst>
      <p:ext uri="{BB962C8B-B14F-4D97-AF65-F5344CB8AC3E}">
        <p14:creationId xmlns:p14="http://schemas.microsoft.com/office/powerpoint/2010/main" val="23554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ACDD9-A9B7-4E0F-AB29-28ACB3A9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– complexity sample code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D686F735-BFDD-4BCD-A843-62AD1B493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0" y="1853248"/>
            <a:ext cx="10266613" cy="4662319"/>
          </a:xfrm>
        </p:spPr>
      </p:pic>
    </p:spTree>
    <p:extLst>
      <p:ext uri="{BB962C8B-B14F-4D97-AF65-F5344CB8AC3E}">
        <p14:creationId xmlns:p14="http://schemas.microsoft.com/office/powerpoint/2010/main" val="7949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023D89-9993-4D68-8088-86D81476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EBBF66D9-97F8-4233-9B58-CA170D9C7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7028" y="1690332"/>
            <a:ext cx="4797803" cy="4714950"/>
          </a:xfrm>
        </p:spPr>
        <p:txBody>
          <a:bodyPr>
            <a:normAutofit/>
          </a:bodyPr>
          <a:lstStyle/>
          <a:p>
            <a:r>
              <a:rPr lang="en-US" sz="2000" dirty="0"/>
              <a:t>Entity Relation diagram used for constructing our database</a:t>
            </a:r>
          </a:p>
          <a:p>
            <a:r>
              <a:rPr lang="en-US" sz="2000" dirty="0"/>
              <a:t>Each student is enrolled to some lessons</a:t>
            </a:r>
          </a:p>
          <a:p>
            <a:r>
              <a:rPr lang="en-US" sz="2000" dirty="0"/>
              <a:t>Each professor has some classes</a:t>
            </a:r>
          </a:p>
          <a:p>
            <a:r>
              <a:rPr lang="en-US" sz="2000" dirty="0"/>
              <a:t>The professor assigns questions</a:t>
            </a:r>
          </a:p>
          <a:p>
            <a:r>
              <a:rPr lang="en-US" sz="2000" dirty="0"/>
              <a:t>Each question has some possible answers</a:t>
            </a:r>
          </a:p>
          <a:p>
            <a:r>
              <a:rPr lang="en-US" sz="2000" dirty="0"/>
              <a:t>And each class has lectures with questions</a:t>
            </a:r>
          </a:p>
          <a:p>
            <a:r>
              <a:rPr lang="en-US" sz="2000" dirty="0"/>
              <a:t>The student chooses an answer from the possible ones.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6" y="1690332"/>
            <a:ext cx="6413881" cy="4714949"/>
          </a:xfrm>
        </p:spPr>
      </p:pic>
    </p:spTree>
    <p:extLst>
      <p:ext uri="{BB962C8B-B14F-4D97-AF65-F5344CB8AC3E}">
        <p14:creationId xmlns:p14="http://schemas.microsoft.com/office/powerpoint/2010/main" val="11669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59C3832-6765-41B6-8C98-DBA677A2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and Communication	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0C359ECF-870E-4F28-B537-AA0D1AB8A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8043" y="1724457"/>
            <a:ext cx="4530517" cy="431058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We used Kanban flow to divide everything needed to do for the creation of this website.</a:t>
            </a:r>
          </a:p>
          <a:p>
            <a:r>
              <a:rPr lang="en-US" sz="2400" dirty="0"/>
              <a:t>We set timelines for each task.</a:t>
            </a:r>
          </a:p>
          <a:p>
            <a:r>
              <a:rPr lang="en-US" sz="2400" dirty="0"/>
              <a:t>Each of us worked on a different task but we also co-worked in other tasks.</a:t>
            </a:r>
          </a:p>
          <a:p>
            <a:r>
              <a:rPr lang="en-US" sz="2400" dirty="0"/>
              <a:t>This helped us to achieve the basic goal of this project.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7" y="1436132"/>
            <a:ext cx="5865341" cy="5080455"/>
          </a:xfrm>
        </p:spPr>
      </p:pic>
    </p:spTree>
    <p:extLst>
      <p:ext uri="{BB962C8B-B14F-4D97-AF65-F5344CB8AC3E}">
        <p14:creationId xmlns:p14="http://schemas.microsoft.com/office/powerpoint/2010/main" val="1432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A4218-5915-467A-94F0-0C84D393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 &amp; 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1FAECC2-53F0-48C2-AEFC-8E9BCB019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We tried to follow the principles of usability as we learned in this course.</a:t>
            </a:r>
          </a:p>
          <a:p>
            <a:pPr lvl="1"/>
            <a:r>
              <a:rPr lang="en-US" sz="2200" dirty="0"/>
              <a:t>Easy to learn</a:t>
            </a:r>
          </a:p>
          <a:p>
            <a:pPr lvl="1"/>
            <a:r>
              <a:rPr lang="en-US" sz="2200" dirty="0"/>
              <a:t>Efficient to use</a:t>
            </a:r>
          </a:p>
          <a:p>
            <a:pPr lvl="1"/>
            <a:r>
              <a:rPr lang="en-US" sz="2200" dirty="0"/>
              <a:t>Easy to </a:t>
            </a:r>
            <a:r>
              <a:rPr lang="en-US" sz="2200" dirty="0" err="1"/>
              <a:t>memorise</a:t>
            </a:r>
            <a:endParaRPr lang="en-US" sz="2200" dirty="0"/>
          </a:p>
          <a:p>
            <a:pPr lvl="1"/>
            <a:r>
              <a:rPr lang="en-US" sz="2200" dirty="0"/>
              <a:t>Few errors</a:t>
            </a:r>
          </a:p>
          <a:p>
            <a:pPr lvl="1"/>
            <a:r>
              <a:rPr lang="en-US" sz="2200" dirty="0"/>
              <a:t>User friendly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629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PowerPoint Presentation</vt:lpstr>
      <vt:lpstr>Project Goal And Approach</vt:lpstr>
      <vt:lpstr>Project Goal And Approach</vt:lpstr>
      <vt:lpstr>Technologies used</vt:lpstr>
      <vt:lpstr>PHP – complexity sample code</vt:lpstr>
      <vt:lpstr>Javascript – complexity sample code</vt:lpstr>
      <vt:lpstr>MySQL</vt:lpstr>
      <vt:lpstr>Timeline and Communication </vt:lpstr>
      <vt:lpstr>Achievements &amp; Evaluation</vt:lpstr>
      <vt:lpstr>Easy to learn</vt:lpstr>
      <vt:lpstr>Efficient to use</vt:lpstr>
      <vt:lpstr>Easy to memorize</vt:lpstr>
      <vt:lpstr>Few Errors</vt:lpstr>
      <vt:lpstr>User friendly </vt:lpstr>
      <vt:lpstr>Conclusions </vt:lpstr>
      <vt:lpstr>Thank you for your time!!!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Marianna Hatzidemetriou</dc:creator>
  <cp:lastModifiedBy>User</cp:lastModifiedBy>
  <cp:revision>20</cp:revision>
  <dcterms:created xsi:type="dcterms:W3CDTF">2017-12-04T11:44:06Z</dcterms:created>
  <dcterms:modified xsi:type="dcterms:W3CDTF">2017-12-05T07:21:22Z</dcterms:modified>
</cp:coreProperties>
</file>