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247772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7181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103343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0C4DA14-F9FD-448B-A8FF-634EFCEEA85F}"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60616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4DA14-F9FD-448B-A8FF-634EFCEEA85F}" type="datetimeFigureOut">
              <a:rPr lang="en-GB" smtClean="0"/>
              <a:t>24/10/2017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92866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0C4DA14-F9FD-448B-A8FF-634EFCEEA85F}"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1203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0C4DA14-F9FD-448B-A8FF-634EFCEEA85F}" type="datetimeFigureOut">
              <a:rPr lang="en-GB" smtClean="0"/>
              <a:t>24/10/2017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53941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0C4DA14-F9FD-448B-A8FF-634EFCEEA85F}" type="datetimeFigureOut">
              <a:rPr lang="en-GB" smtClean="0"/>
              <a:t>24/10/2017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2444607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4DA14-F9FD-448B-A8FF-634EFCEEA85F}" type="datetimeFigureOut">
              <a:rPr lang="en-GB" smtClean="0"/>
              <a:t>24/10/2017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12275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4DA14-F9FD-448B-A8FF-634EFCEEA85F}"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400564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4DA14-F9FD-448B-A8FF-634EFCEEA85F}" type="datetimeFigureOut">
              <a:rPr lang="en-GB" smtClean="0"/>
              <a:t>24/10/2017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6375F0-85E6-482B-AC8E-B171FB11F6B0}" type="slidenum">
              <a:rPr lang="en-GB" smtClean="0"/>
              <a:t>‹#›</a:t>
            </a:fld>
            <a:endParaRPr lang="en-GB"/>
          </a:p>
        </p:txBody>
      </p:sp>
    </p:spTree>
    <p:extLst>
      <p:ext uri="{BB962C8B-B14F-4D97-AF65-F5344CB8AC3E}">
        <p14:creationId xmlns:p14="http://schemas.microsoft.com/office/powerpoint/2010/main" val="370892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4DA14-F9FD-448B-A8FF-634EFCEEA85F}" type="datetimeFigureOut">
              <a:rPr lang="en-GB" smtClean="0"/>
              <a:t>24/10/2017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375F0-85E6-482B-AC8E-B171FB11F6B0}" type="slidenum">
              <a:rPr lang="en-GB" smtClean="0"/>
              <a:t>‹#›</a:t>
            </a:fld>
            <a:endParaRPr lang="en-GB"/>
          </a:p>
        </p:txBody>
      </p:sp>
    </p:spTree>
    <p:extLst>
      <p:ext uri="{BB962C8B-B14F-4D97-AF65-F5344CB8AC3E}">
        <p14:creationId xmlns:p14="http://schemas.microsoft.com/office/powerpoint/2010/main" val="83372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EPL425-Internet Technologies</a:t>
            </a:r>
            <a:endParaRPr lang="en-GB" dirty="0"/>
          </a:p>
        </p:txBody>
      </p:sp>
      <p:sp>
        <p:nvSpPr>
          <p:cNvPr id="3" name="Subtitle 2"/>
          <p:cNvSpPr>
            <a:spLocks noGrp="1"/>
          </p:cNvSpPr>
          <p:nvPr>
            <p:ph type="subTitle" idx="1"/>
          </p:nvPr>
        </p:nvSpPr>
        <p:spPr/>
        <p:txBody>
          <a:bodyPr/>
          <a:lstStyle/>
          <a:p>
            <a:r>
              <a:rPr lang="en-US" dirty="0" smtClean="0"/>
              <a:t>Team Project</a:t>
            </a:r>
          </a:p>
          <a:p>
            <a:r>
              <a:rPr lang="en-US" dirty="0" smtClean="0"/>
              <a:t>Team 2: </a:t>
            </a:r>
            <a:r>
              <a:rPr lang="en-US" dirty="0" err="1" smtClean="0"/>
              <a:t>Sotia</a:t>
            </a:r>
            <a:r>
              <a:rPr lang="en-US" dirty="0" smtClean="0"/>
              <a:t> </a:t>
            </a:r>
            <a:r>
              <a:rPr lang="en-US" dirty="0" err="1" smtClean="0"/>
              <a:t>Gregoriou</a:t>
            </a:r>
            <a:r>
              <a:rPr lang="en-US" dirty="0" smtClean="0"/>
              <a:t>, Marianna </a:t>
            </a:r>
            <a:r>
              <a:rPr lang="en-US" dirty="0" err="1" smtClean="0"/>
              <a:t>Hatzidemetriou</a:t>
            </a:r>
            <a:r>
              <a:rPr lang="en-US" dirty="0" smtClean="0"/>
              <a:t>, Anastasia </a:t>
            </a:r>
            <a:r>
              <a:rPr lang="en-US" dirty="0" err="1" smtClean="0"/>
              <a:t>Yiannaki</a:t>
            </a:r>
            <a:r>
              <a:rPr lang="en-US" dirty="0" smtClean="0"/>
              <a:t>, </a:t>
            </a:r>
            <a:r>
              <a:rPr lang="en-US" dirty="0" err="1" smtClean="0"/>
              <a:t>Agathe</a:t>
            </a:r>
            <a:r>
              <a:rPr lang="en-US" dirty="0" smtClean="0"/>
              <a:t> Becket</a:t>
            </a:r>
            <a:endParaRPr lang="en-GB" dirty="0"/>
          </a:p>
        </p:txBody>
      </p:sp>
    </p:spTree>
    <p:extLst>
      <p:ext uri="{BB962C8B-B14F-4D97-AF65-F5344CB8AC3E}">
        <p14:creationId xmlns:p14="http://schemas.microsoft.com/office/powerpoint/2010/main" val="304250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application</a:t>
            </a:r>
            <a:endParaRPr lang="en-GB" dirty="0"/>
          </a:p>
        </p:txBody>
      </p:sp>
      <p:sp>
        <p:nvSpPr>
          <p:cNvPr id="3" name="Content Placeholder 2"/>
          <p:cNvSpPr>
            <a:spLocks noGrp="1"/>
          </p:cNvSpPr>
          <p:nvPr>
            <p:ph idx="1"/>
          </p:nvPr>
        </p:nvSpPr>
        <p:spPr/>
        <p:txBody>
          <a:bodyPr>
            <a:normAutofit fontScale="92500" lnSpcReduction="10000"/>
          </a:bodyPr>
          <a:lstStyle/>
          <a:p>
            <a:r>
              <a:rPr lang="en-US" dirty="0" smtClean="0"/>
              <a:t>Goal: A simple web application for teaching purposes, used by both professors and students.</a:t>
            </a:r>
          </a:p>
          <a:p>
            <a:r>
              <a:rPr lang="en-US" dirty="0" smtClean="0"/>
              <a:t>Description: </a:t>
            </a:r>
          </a:p>
          <a:p>
            <a:pPr lvl="1"/>
            <a:r>
              <a:rPr lang="en-US" dirty="0" smtClean="0"/>
              <a:t>The teacher will login in a specific GUI(different from the student) where he/she can assign new questions/answers, edit questions</a:t>
            </a:r>
            <a:r>
              <a:rPr lang="en-US" dirty="0" smtClean="0"/>
              <a:t>/answers</a:t>
            </a:r>
            <a:r>
              <a:rPr lang="en-US" dirty="0" smtClean="0"/>
              <a:t> and delete questions</a:t>
            </a:r>
            <a:r>
              <a:rPr lang="en-US" dirty="0" smtClean="0"/>
              <a:t>/answers</a:t>
            </a:r>
            <a:r>
              <a:rPr lang="en-US" dirty="0" smtClean="0"/>
              <a:t>. </a:t>
            </a:r>
          </a:p>
          <a:p>
            <a:pPr lvl="1"/>
            <a:r>
              <a:rPr lang="en-US" smtClean="0"/>
              <a:t>Students </a:t>
            </a:r>
            <a:r>
              <a:rPr lang="en-US" dirty="0" smtClean="0"/>
              <a:t>will choose the course they have, and be able to answer the questions, assigned by the teacher, during the lecture.</a:t>
            </a:r>
            <a:endParaRPr lang="en-GB" dirty="0" smtClean="0"/>
          </a:p>
          <a:p>
            <a:pPr lvl="1"/>
            <a:r>
              <a:rPr lang="en-US" dirty="0" smtClean="0"/>
              <a:t>Students will have a limited time to answer the questions, according to the time given by the teacher. After the end of the timer, the students won’t be able to answer anymore and statistics about the results will be shown in real time.</a:t>
            </a:r>
          </a:p>
          <a:p>
            <a:pPr lvl="1"/>
            <a:r>
              <a:rPr lang="en-US" dirty="0" smtClean="0"/>
              <a:t>The teacher will choose if he/she wants the statistics of each question to be saved.</a:t>
            </a:r>
          </a:p>
          <a:p>
            <a:pPr marL="0" indent="0">
              <a:buNone/>
            </a:pPr>
            <a:r>
              <a:rPr lang="en-US" dirty="0" smtClean="0"/>
              <a:t> </a:t>
            </a:r>
            <a:endParaRPr lang="en-GB" dirty="0"/>
          </a:p>
        </p:txBody>
      </p:sp>
    </p:spTree>
    <p:extLst>
      <p:ext uri="{BB962C8B-B14F-4D97-AF65-F5344CB8AC3E}">
        <p14:creationId xmlns:p14="http://schemas.microsoft.com/office/powerpoint/2010/main" val="1800257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3" y="390072"/>
            <a:ext cx="8752114" cy="6077857"/>
          </a:xfrm>
          <a:prstGeom prst="rect">
            <a:avLst/>
          </a:prstGeom>
        </p:spPr>
      </p:pic>
    </p:spTree>
    <p:extLst>
      <p:ext uri="{BB962C8B-B14F-4D97-AF65-F5344CB8AC3E}">
        <p14:creationId xmlns:p14="http://schemas.microsoft.com/office/powerpoint/2010/main" val="3491316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153</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EPL425-Internet Technologies</vt:lpstr>
      <vt:lpstr>Web-based application</vt:lpstr>
      <vt:lpstr>PowerPoint Presentation</vt:lpstr>
    </vt:vector>
  </TitlesOfParts>
  <Company>University of Cyprus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EPL425-Internet Technologies</dc:title>
  <dc:creator>ayiann02</dc:creator>
  <cp:lastModifiedBy>ayiann02</cp:lastModifiedBy>
  <cp:revision>6</cp:revision>
  <dcterms:created xsi:type="dcterms:W3CDTF">2017-10-24T13:39:17Z</dcterms:created>
  <dcterms:modified xsi:type="dcterms:W3CDTF">2017-10-24T14:16:39Z</dcterms:modified>
</cp:coreProperties>
</file>