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065" autoAdjust="0"/>
  </p:normalViewPr>
  <p:slideViewPr>
    <p:cSldViewPr snapToGrid="0">
      <p:cViewPr>
        <p:scale>
          <a:sx n="75" d="100"/>
          <a:sy n="75" d="100"/>
        </p:scale>
        <p:origin x="54" y="8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0C4DA14-F9FD-448B-A8FF-634EFCEEA85F}" type="datetimeFigureOut">
              <a:rPr lang="en-GB" smtClean="0"/>
              <a:t>25/10/2017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6375F0-85E6-482B-AC8E-B171FB11F6B0}" type="slidenum">
              <a:rPr lang="en-GB" smtClean="0"/>
              <a:t>‹#›</a:t>
            </a:fld>
            <a:endParaRPr lang="en-GB"/>
          </a:p>
        </p:txBody>
      </p:sp>
    </p:spTree>
    <p:extLst>
      <p:ext uri="{BB962C8B-B14F-4D97-AF65-F5344CB8AC3E}">
        <p14:creationId xmlns:p14="http://schemas.microsoft.com/office/powerpoint/2010/main" val="2477722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0C4DA14-F9FD-448B-A8FF-634EFCEEA85F}" type="datetimeFigureOut">
              <a:rPr lang="en-GB" smtClean="0"/>
              <a:t>25/10/2017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6375F0-85E6-482B-AC8E-B171FB11F6B0}" type="slidenum">
              <a:rPr lang="en-GB" smtClean="0"/>
              <a:t>‹#›</a:t>
            </a:fld>
            <a:endParaRPr lang="en-GB"/>
          </a:p>
        </p:txBody>
      </p:sp>
    </p:spTree>
    <p:extLst>
      <p:ext uri="{BB962C8B-B14F-4D97-AF65-F5344CB8AC3E}">
        <p14:creationId xmlns:p14="http://schemas.microsoft.com/office/powerpoint/2010/main" val="718142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0C4DA14-F9FD-448B-A8FF-634EFCEEA85F}" type="datetimeFigureOut">
              <a:rPr lang="en-GB" smtClean="0"/>
              <a:t>25/10/2017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6375F0-85E6-482B-AC8E-B171FB11F6B0}" type="slidenum">
              <a:rPr lang="en-GB" smtClean="0"/>
              <a:t>‹#›</a:t>
            </a:fld>
            <a:endParaRPr lang="en-GB"/>
          </a:p>
        </p:txBody>
      </p:sp>
    </p:spTree>
    <p:extLst>
      <p:ext uri="{BB962C8B-B14F-4D97-AF65-F5344CB8AC3E}">
        <p14:creationId xmlns:p14="http://schemas.microsoft.com/office/powerpoint/2010/main" val="1033437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0C4DA14-F9FD-448B-A8FF-634EFCEEA85F}" type="datetimeFigureOut">
              <a:rPr lang="en-GB" smtClean="0"/>
              <a:t>25/10/2017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6375F0-85E6-482B-AC8E-B171FB11F6B0}" type="slidenum">
              <a:rPr lang="en-GB" smtClean="0"/>
              <a:t>‹#›</a:t>
            </a:fld>
            <a:endParaRPr lang="en-GB"/>
          </a:p>
        </p:txBody>
      </p:sp>
    </p:spTree>
    <p:extLst>
      <p:ext uri="{BB962C8B-B14F-4D97-AF65-F5344CB8AC3E}">
        <p14:creationId xmlns:p14="http://schemas.microsoft.com/office/powerpoint/2010/main" val="3606168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C4DA14-F9FD-448B-A8FF-634EFCEEA85F}" type="datetimeFigureOut">
              <a:rPr lang="en-GB" smtClean="0"/>
              <a:t>25/10/2017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6375F0-85E6-482B-AC8E-B171FB11F6B0}" type="slidenum">
              <a:rPr lang="en-GB" smtClean="0"/>
              <a:t>‹#›</a:t>
            </a:fld>
            <a:endParaRPr lang="en-GB"/>
          </a:p>
        </p:txBody>
      </p:sp>
    </p:spTree>
    <p:extLst>
      <p:ext uri="{BB962C8B-B14F-4D97-AF65-F5344CB8AC3E}">
        <p14:creationId xmlns:p14="http://schemas.microsoft.com/office/powerpoint/2010/main" val="928662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0C4DA14-F9FD-448B-A8FF-634EFCEEA85F}" type="datetimeFigureOut">
              <a:rPr lang="en-GB" smtClean="0"/>
              <a:t>25/10/2017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6375F0-85E6-482B-AC8E-B171FB11F6B0}" type="slidenum">
              <a:rPr lang="en-GB" smtClean="0"/>
              <a:t>‹#›</a:t>
            </a:fld>
            <a:endParaRPr lang="en-GB"/>
          </a:p>
        </p:txBody>
      </p:sp>
    </p:spTree>
    <p:extLst>
      <p:ext uri="{BB962C8B-B14F-4D97-AF65-F5344CB8AC3E}">
        <p14:creationId xmlns:p14="http://schemas.microsoft.com/office/powerpoint/2010/main" val="3120362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0C4DA14-F9FD-448B-A8FF-634EFCEEA85F}" type="datetimeFigureOut">
              <a:rPr lang="en-GB" smtClean="0"/>
              <a:t>25/10/2017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46375F0-85E6-482B-AC8E-B171FB11F6B0}" type="slidenum">
              <a:rPr lang="en-GB" smtClean="0"/>
              <a:t>‹#›</a:t>
            </a:fld>
            <a:endParaRPr lang="en-GB"/>
          </a:p>
        </p:txBody>
      </p:sp>
    </p:spTree>
    <p:extLst>
      <p:ext uri="{BB962C8B-B14F-4D97-AF65-F5344CB8AC3E}">
        <p14:creationId xmlns:p14="http://schemas.microsoft.com/office/powerpoint/2010/main" val="539417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0C4DA14-F9FD-448B-A8FF-634EFCEEA85F}" type="datetimeFigureOut">
              <a:rPr lang="en-GB" smtClean="0"/>
              <a:t>25/10/2017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46375F0-85E6-482B-AC8E-B171FB11F6B0}" type="slidenum">
              <a:rPr lang="en-GB" smtClean="0"/>
              <a:t>‹#›</a:t>
            </a:fld>
            <a:endParaRPr lang="en-GB"/>
          </a:p>
        </p:txBody>
      </p:sp>
    </p:spTree>
    <p:extLst>
      <p:ext uri="{BB962C8B-B14F-4D97-AF65-F5344CB8AC3E}">
        <p14:creationId xmlns:p14="http://schemas.microsoft.com/office/powerpoint/2010/main" val="2444607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C4DA14-F9FD-448B-A8FF-634EFCEEA85F}" type="datetimeFigureOut">
              <a:rPr lang="en-GB" smtClean="0"/>
              <a:t>25/10/2017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46375F0-85E6-482B-AC8E-B171FB11F6B0}" type="slidenum">
              <a:rPr lang="en-GB" smtClean="0"/>
              <a:t>‹#›</a:t>
            </a:fld>
            <a:endParaRPr lang="en-GB"/>
          </a:p>
        </p:txBody>
      </p:sp>
    </p:spTree>
    <p:extLst>
      <p:ext uri="{BB962C8B-B14F-4D97-AF65-F5344CB8AC3E}">
        <p14:creationId xmlns:p14="http://schemas.microsoft.com/office/powerpoint/2010/main" val="3122754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C4DA14-F9FD-448B-A8FF-634EFCEEA85F}" type="datetimeFigureOut">
              <a:rPr lang="en-GB" smtClean="0"/>
              <a:t>25/10/2017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6375F0-85E6-482B-AC8E-B171FB11F6B0}" type="slidenum">
              <a:rPr lang="en-GB" smtClean="0"/>
              <a:t>‹#›</a:t>
            </a:fld>
            <a:endParaRPr lang="en-GB"/>
          </a:p>
        </p:txBody>
      </p:sp>
    </p:spTree>
    <p:extLst>
      <p:ext uri="{BB962C8B-B14F-4D97-AF65-F5344CB8AC3E}">
        <p14:creationId xmlns:p14="http://schemas.microsoft.com/office/powerpoint/2010/main" val="4005644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C4DA14-F9FD-448B-A8FF-634EFCEEA85F}" type="datetimeFigureOut">
              <a:rPr lang="en-GB" smtClean="0"/>
              <a:t>25/10/2017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6375F0-85E6-482B-AC8E-B171FB11F6B0}" type="slidenum">
              <a:rPr lang="en-GB" smtClean="0"/>
              <a:t>‹#›</a:t>
            </a:fld>
            <a:endParaRPr lang="en-GB"/>
          </a:p>
        </p:txBody>
      </p:sp>
    </p:spTree>
    <p:extLst>
      <p:ext uri="{BB962C8B-B14F-4D97-AF65-F5344CB8AC3E}">
        <p14:creationId xmlns:p14="http://schemas.microsoft.com/office/powerpoint/2010/main" val="3708926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C4DA14-F9FD-448B-A8FF-634EFCEEA85F}" type="datetimeFigureOut">
              <a:rPr lang="en-GB" smtClean="0"/>
              <a:t>25/10/2017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375F0-85E6-482B-AC8E-B171FB11F6B0}" type="slidenum">
              <a:rPr lang="en-GB" smtClean="0"/>
              <a:t>‹#›</a:t>
            </a:fld>
            <a:endParaRPr lang="en-GB"/>
          </a:p>
        </p:txBody>
      </p:sp>
    </p:spTree>
    <p:extLst>
      <p:ext uri="{BB962C8B-B14F-4D97-AF65-F5344CB8AC3E}">
        <p14:creationId xmlns:p14="http://schemas.microsoft.com/office/powerpoint/2010/main" val="833720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EPL425-Internet Technologies</a:t>
            </a:r>
            <a:endParaRPr lang="en-GB" dirty="0"/>
          </a:p>
        </p:txBody>
      </p:sp>
      <p:sp>
        <p:nvSpPr>
          <p:cNvPr id="3" name="Subtitle 2"/>
          <p:cNvSpPr>
            <a:spLocks noGrp="1"/>
          </p:cNvSpPr>
          <p:nvPr>
            <p:ph type="subTitle" idx="1"/>
          </p:nvPr>
        </p:nvSpPr>
        <p:spPr/>
        <p:txBody>
          <a:bodyPr>
            <a:normAutofit fontScale="77500" lnSpcReduction="20000"/>
          </a:bodyPr>
          <a:lstStyle/>
          <a:p>
            <a:r>
              <a:rPr lang="en-US" dirty="0" smtClean="0"/>
              <a:t>Team Project</a:t>
            </a:r>
          </a:p>
          <a:p>
            <a:r>
              <a:rPr lang="en-US" dirty="0" smtClean="0"/>
              <a:t>Team 2: </a:t>
            </a:r>
            <a:r>
              <a:rPr lang="en-US" dirty="0" err="1" smtClean="0"/>
              <a:t>Sotia</a:t>
            </a:r>
            <a:r>
              <a:rPr lang="en-US" dirty="0" smtClean="0"/>
              <a:t> </a:t>
            </a:r>
            <a:r>
              <a:rPr lang="en-US" dirty="0" err="1" smtClean="0"/>
              <a:t>Gregoriou</a:t>
            </a:r>
            <a:r>
              <a:rPr lang="en-US" dirty="0" smtClean="0"/>
              <a:t>, </a:t>
            </a:r>
            <a:endParaRPr lang="en-US" dirty="0" smtClean="0"/>
          </a:p>
          <a:p>
            <a:r>
              <a:rPr lang="en-US" dirty="0" smtClean="0"/>
              <a:t>Marianna </a:t>
            </a:r>
            <a:r>
              <a:rPr lang="en-US" dirty="0" err="1" smtClean="0"/>
              <a:t>Hatzidemetriou</a:t>
            </a:r>
            <a:r>
              <a:rPr lang="en-US" dirty="0" smtClean="0"/>
              <a:t>,</a:t>
            </a:r>
          </a:p>
          <a:p>
            <a:r>
              <a:rPr lang="en-US" dirty="0" smtClean="0"/>
              <a:t> </a:t>
            </a:r>
            <a:r>
              <a:rPr lang="en-US" dirty="0" smtClean="0"/>
              <a:t>Anastasia </a:t>
            </a:r>
            <a:r>
              <a:rPr lang="en-US" dirty="0" err="1" smtClean="0"/>
              <a:t>Yiannaki</a:t>
            </a:r>
            <a:r>
              <a:rPr lang="en-US" dirty="0" smtClean="0"/>
              <a:t>, </a:t>
            </a:r>
            <a:endParaRPr lang="en-US" dirty="0" smtClean="0"/>
          </a:p>
          <a:p>
            <a:r>
              <a:rPr lang="en-US" dirty="0" err="1" smtClean="0"/>
              <a:t>Agathe</a:t>
            </a:r>
            <a:r>
              <a:rPr lang="en-US" dirty="0" smtClean="0"/>
              <a:t> </a:t>
            </a:r>
            <a:r>
              <a:rPr lang="en-US" dirty="0" err="1" smtClean="0"/>
              <a:t>Duboue</a:t>
            </a:r>
            <a:endParaRPr lang="en-GB" dirty="0"/>
          </a:p>
        </p:txBody>
      </p:sp>
    </p:spTree>
    <p:extLst>
      <p:ext uri="{BB962C8B-B14F-4D97-AF65-F5344CB8AC3E}">
        <p14:creationId xmlns:p14="http://schemas.microsoft.com/office/powerpoint/2010/main" val="30425020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Web-based application</a:t>
            </a:r>
            <a:endParaRPr lang="en-GB" dirty="0"/>
          </a:p>
        </p:txBody>
      </p:sp>
      <p:sp>
        <p:nvSpPr>
          <p:cNvPr id="3" name="Content Placeholder 2"/>
          <p:cNvSpPr>
            <a:spLocks noGrp="1"/>
          </p:cNvSpPr>
          <p:nvPr>
            <p:ph idx="1"/>
          </p:nvPr>
        </p:nvSpPr>
        <p:spPr/>
        <p:txBody>
          <a:bodyPr>
            <a:normAutofit fontScale="85000" lnSpcReduction="10000"/>
          </a:bodyPr>
          <a:lstStyle/>
          <a:p>
            <a:r>
              <a:rPr lang="en-US" dirty="0" smtClean="0"/>
              <a:t>Goal: A simple web application for teaching purposes, used by both professors and students.</a:t>
            </a:r>
          </a:p>
          <a:p>
            <a:r>
              <a:rPr lang="en-US" dirty="0" smtClean="0"/>
              <a:t>Description: </a:t>
            </a:r>
          </a:p>
          <a:p>
            <a:pPr lvl="1"/>
            <a:r>
              <a:rPr lang="en-US" dirty="0" smtClean="0"/>
              <a:t>The teacher will login in a specific GUI(different from the student) where he/she can assign new questions/answers, edit questions/answers and delete questions/answers. </a:t>
            </a:r>
          </a:p>
          <a:p>
            <a:pPr lvl="1"/>
            <a:r>
              <a:rPr lang="en-US" dirty="0" smtClean="0"/>
              <a:t>Students will choose the course they have, and be able to answer the questions, assigned by the teacher, during the lecture.</a:t>
            </a:r>
            <a:endParaRPr lang="en-GB" dirty="0" smtClean="0"/>
          </a:p>
          <a:p>
            <a:pPr lvl="1"/>
            <a:r>
              <a:rPr lang="en-US" dirty="0" smtClean="0"/>
              <a:t>Students will have a limited time to answer the questions, according to the time given by the teacher. After the end of the timer, the students won’t be able to answer anymore and statistics about the results will be shown in real time.</a:t>
            </a:r>
          </a:p>
          <a:p>
            <a:pPr lvl="1"/>
            <a:r>
              <a:rPr lang="en-US" dirty="0" smtClean="0"/>
              <a:t>The teacher will choose if he/she wants the statistics of each question to be saved</a:t>
            </a:r>
            <a:r>
              <a:rPr lang="en-US" dirty="0" smtClean="0"/>
              <a:t>.</a:t>
            </a:r>
          </a:p>
          <a:p>
            <a:pPr lvl="1"/>
            <a:r>
              <a:rPr lang="en-US" dirty="0" smtClean="0"/>
              <a:t>The statistics will be generated automatically when the time is up, in the database and will be shown to both the teacher and the students.</a:t>
            </a:r>
            <a:endParaRPr lang="en-US" dirty="0" smtClean="0"/>
          </a:p>
          <a:p>
            <a:pPr marL="0" indent="0">
              <a:buNone/>
            </a:pPr>
            <a:r>
              <a:rPr lang="en-US" dirty="0" smtClean="0"/>
              <a:t> </a:t>
            </a:r>
            <a:endParaRPr lang="en-GB" dirty="0"/>
          </a:p>
        </p:txBody>
      </p:sp>
    </p:spTree>
    <p:extLst>
      <p:ext uri="{BB962C8B-B14F-4D97-AF65-F5344CB8AC3E}">
        <p14:creationId xmlns:p14="http://schemas.microsoft.com/office/powerpoint/2010/main" val="18002574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3" y="390072"/>
            <a:ext cx="8752114" cy="6077857"/>
          </a:xfrm>
          <a:prstGeom prst="rect">
            <a:avLst/>
          </a:prstGeom>
        </p:spPr>
      </p:pic>
    </p:spTree>
    <p:extLst>
      <p:ext uri="{BB962C8B-B14F-4D97-AF65-F5344CB8AC3E}">
        <p14:creationId xmlns:p14="http://schemas.microsoft.com/office/powerpoint/2010/main" val="3491316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181</Words>
  <Application>Microsoft Office PowerPoint</Application>
  <PresentationFormat>Widescreen</PresentationFormat>
  <Paragraphs>15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EPL425-Internet Technologies</vt:lpstr>
      <vt:lpstr>Web-based application</vt:lpstr>
      <vt:lpstr>PowerPoint Presentation</vt:lpstr>
    </vt:vector>
  </TitlesOfParts>
  <Company>University of Cyprus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EPL425-Internet Technologies</dc:title>
  <dc:creator>ayiann02</dc:creator>
  <cp:lastModifiedBy>mchatz05</cp:lastModifiedBy>
  <cp:revision>11</cp:revision>
  <dcterms:created xsi:type="dcterms:W3CDTF">2017-10-24T13:39:17Z</dcterms:created>
  <dcterms:modified xsi:type="dcterms:W3CDTF">2017-10-25T16:06:22Z</dcterms:modified>
</cp:coreProperties>
</file>