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F420-899B-4B2E-95E8-68BBBFE348C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5441-C66F-405C-9556-5301ED5AD9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uage 5"/>
          <p:cNvSpPr/>
          <p:nvPr/>
        </p:nvSpPr>
        <p:spPr>
          <a:xfrm rot="20762924">
            <a:off x="2785321" y="1358663"/>
            <a:ext cx="1656608" cy="997528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uage 6"/>
          <p:cNvSpPr/>
          <p:nvPr/>
        </p:nvSpPr>
        <p:spPr>
          <a:xfrm rot="12388926">
            <a:off x="4410855" y="674911"/>
            <a:ext cx="1656608" cy="997528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22614" y="2980706"/>
            <a:ext cx="30137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Voyageons </a:t>
            </a:r>
            <a:r>
              <a:rPr lang="fr-FR" sz="48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Asterix</a:t>
            </a:r>
            <a:endParaRPr lang="fr-FR" sz="4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7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98468" y="534390"/>
            <a:ext cx="1626919" cy="5735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229096" y="70064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 rot="5400000">
            <a:off x="3325091" y="1561606"/>
            <a:ext cx="3835730" cy="1781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 rot="5400000">
            <a:off x="2404749" y="855026"/>
            <a:ext cx="2268190" cy="1626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 rot="5400000">
            <a:off x="2078181" y="3449784"/>
            <a:ext cx="2921326" cy="162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 rot="5400000">
            <a:off x="4566062" y="4156362"/>
            <a:ext cx="1353784" cy="178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69" y="648401"/>
            <a:ext cx="843150" cy="84315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352298" y="3681035"/>
            <a:ext cx="153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Voyageurs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72886" y="1922005"/>
            <a:ext cx="153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Voyageur LOCAL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772884" y="4800577"/>
            <a:ext cx="153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Trouver Voyageur</a:t>
            </a:r>
          </a:p>
          <a:p>
            <a:r>
              <a:rPr lang="fr-FR" dirty="0" smtClean="0"/>
              <a:t>RESEAU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1098468" y="1282535"/>
            <a:ext cx="154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Mon Profil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Reglages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4352298" y="4757821"/>
            <a:ext cx="173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Generer</a:t>
            </a:r>
            <a:r>
              <a:rPr lang="fr-FR" dirty="0" smtClean="0"/>
              <a:t> Proposition de Voyage!!!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861948" y="1403633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51509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Voyageur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835232" y="1977076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Prenom</a:t>
            </a:r>
            <a:r>
              <a:rPr lang="fr-FR" dirty="0" smtClean="0"/>
              <a:t>: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897579" y="3287728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Preferences</a:t>
            </a:r>
            <a:r>
              <a:rPr lang="fr-FR" dirty="0" smtClean="0"/>
              <a:t>: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2761011" y="2434255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Nationalité: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5117" y="2480400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isocèle 6"/>
          <p:cNvSpPr/>
          <p:nvPr/>
        </p:nvSpPr>
        <p:spPr>
          <a:xfrm rot="10800000">
            <a:off x="5587342" y="2529361"/>
            <a:ext cx="249381" cy="179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92930" y="2037321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92929" y="1463202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92928" y="3353088"/>
            <a:ext cx="237508" cy="23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92928" y="3730117"/>
            <a:ext cx="237508" cy="23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92928" y="4100141"/>
            <a:ext cx="237508" cy="23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92928" y="4488401"/>
            <a:ext cx="237508" cy="23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2928" y="4857547"/>
            <a:ext cx="237508" cy="23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051956" y="5289213"/>
            <a:ext cx="275507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Suivant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4601688" y="3293758"/>
            <a:ext cx="146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Depaysement</a:t>
            </a:r>
            <a:endParaRPr lang="en-US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601687" y="3658804"/>
            <a:ext cx="146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Relaxation</a:t>
            </a:r>
            <a:endParaRPr lang="en-US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601686" y="4014731"/>
            <a:ext cx="146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Sports </a:t>
            </a:r>
            <a:r>
              <a:rPr lang="fr-FR" sz="1600" dirty="0" err="1" smtClean="0"/>
              <a:t>Extreme</a:t>
            </a:r>
            <a:endParaRPr lang="en-US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601685" y="4417069"/>
            <a:ext cx="146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Gastronomie</a:t>
            </a:r>
            <a:endParaRPr lang="en-US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601684" y="4796364"/>
            <a:ext cx="146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Nature</a:t>
            </a:r>
            <a:endParaRPr lang="en-US" sz="1600" dirty="0"/>
          </a:p>
        </p:txBody>
      </p:sp>
      <p:sp>
        <p:nvSpPr>
          <p:cNvPr id="37" name="ZoneTexte 36"/>
          <p:cNvSpPr txBox="1"/>
          <p:nvPr/>
        </p:nvSpPr>
        <p:spPr>
          <a:xfrm>
            <a:off x="2835231" y="2861544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Langues: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92929" y="2940726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isocèle 38"/>
          <p:cNvSpPr/>
          <p:nvPr/>
        </p:nvSpPr>
        <p:spPr>
          <a:xfrm rot="10800000">
            <a:off x="5587341" y="2961937"/>
            <a:ext cx="249381" cy="179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861948" y="1403633"/>
            <a:ext cx="153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départ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51509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Voyageur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861948" y="2226710"/>
            <a:ext cx="153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retour: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92929" y="2411297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isocèle 6"/>
          <p:cNvSpPr/>
          <p:nvPr/>
        </p:nvSpPr>
        <p:spPr>
          <a:xfrm rot="10800000">
            <a:off x="5587340" y="2458853"/>
            <a:ext cx="249381" cy="179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92929" y="1463202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051956" y="5289213"/>
            <a:ext cx="275507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Suivant</a:t>
            </a:r>
            <a:endParaRPr lang="en-US" dirty="0"/>
          </a:p>
        </p:txBody>
      </p:sp>
      <p:sp>
        <p:nvSpPr>
          <p:cNvPr id="39" name="Triangle isocèle 38"/>
          <p:cNvSpPr/>
          <p:nvPr/>
        </p:nvSpPr>
        <p:spPr>
          <a:xfrm rot="10800000">
            <a:off x="5587341" y="1513015"/>
            <a:ext cx="249381" cy="179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351509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Voyageur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8692" y="1091962"/>
            <a:ext cx="1626919" cy="2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isocèle 6"/>
          <p:cNvSpPr/>
          <p:nvPr/>
        </p:nvSpPr>
        <p:spPr>
          <a:xfrm rot="10800000">
            <a:off x="4996542" y="1164499"/>
            <a:ext cx="249381" cy="179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663537" y="1064677"/>
            <a:ext cx="123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Continent</a:t>
            </a:r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2725387" y="2030681"/>
            <a:ext cx="3396343" cy="703589"/>
            <a:chOff x="2725387" y="2030681"/>
            <a:chExt cx="3396343" cy="703589"/>
          </a:xfrm>
        </p:grpSpPr>
        <p:sp>
          <p:nvSpPr>
            <p:cNvPr id="3" name="Rectangle 2"/>
            <p:cNvSpPr/>
            <p:nvPr/>
          </p:nvSpPr>
          <p:spPr>
            <a:xfrm>
              <a:off x="2725387" y="2030681"/>
              <a:ext cx="1122216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84667" y="2033626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47604" y="2030681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725386" y="2706877"/>
            <a:ext cx="3396343" cy="703589"/>
            <a:chOff x="2725387" y="2030681"/>
            <a:chExt cx="3396343" cy="703589"/>
          </a:xfrm>
        </p:grpSpPr>
        <p:sp>
          <p:nvSpPr>
            <p:cNvPr id="41" name="Rectangle 40"/>
            <p:cNvSpPr/>
            <p:nvPr/>
          </p:nvSpPr>
          <p:spPr>
            <a:xfrm>
              <a:off x="2725387" y="2030681"/>
              <a:ext cx="1122216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84667" y="2033626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47604" y="2030681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2725385" y="3404223"/>
            <a:ext cx="3396343" cy="703589"/>
            <a:chOff x="2725387" y="2030681"/>
            <a:chExt cx="3396343" cy="703589"/>
          </a:xfrm>
        </p:grpSpPr>
        <p:sp>
          <p:nvSpPr>
            <p:cNvPr id="45" name="Rectangle 44"/>
            <p:cNvSpPr/>
            <p:nvPr/>
          </p:nvSpPr>
          <p:spPr>
            <a:xfrm>
              <a:off x="2725387" y="2030681"/>
              <a:ext cx="1122216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84667" y="2033626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47604" y="2030681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2725384" y="4104867"/>
            <a:ext cx="3396343" cy="703589"/>
            <a:chOff x="2725387" y="2030681"/>
            <a:chExt cx="3396343" cy="703589"/>
          </a:xfrm>
        </p:grpSpPr>
        <p:sp>
          <p:nvSpPr>
            <p:cNvPr id="49" name="Rectangle 48"/>
            <p:cNvSpPr/>
            <p:nvPr/>
          </p:nvSpPr>
          <p:spPr>
            <a:xfrm>
              <a:off x="2725387" y="2030681"/>
              <a:ext cx="1122216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84667" y="2033626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47604" y="2030681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2717960" y="4768751"/>
            <a:ext cx="3396343" cy="703589"/>
            <a:chOff x="2725387" y="2030681"/>
            <a:chExt cx="3396343" cy="703589"/>
          </a:xfrm>
        </p:grpSpPr>
        <p:sp>
          <p:nvSpPr>
            <p:cNvPr id="53" name="Rectangle 52"/>
            <p:cNvSpPr/>
            <p:nvPr/>
          </p:nvSpPr>
          <p:spPr>
            <a:xfrm>
              <a:off x="2725387" y="2030681"/>
              <a:ext cx="1122216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4667" y="2033626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47604" y="2030681"/>
              <a:ext cx="1137063" cy="700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046011" y="5165009"/>
            <a:ext cx="275507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Ajouter Voyageur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6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48546" y="1057710"/>
            <a:ext cx="2131615" cy="6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3871356" y="1057710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51509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Voyageurs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883228" y="1417951"/>
            <a:ext cx="1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Prenom</a:t>
            </a:r>
            <a:r>
              <a:rPr lang="fr-FR" dirty="0" smtClean="0"/>
              <a:t>: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773876" y="1044573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Nationalité: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25388" y="1057710"/>
            <a:ext cx="1223158" cy="6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25388" y="1735059"/>
            <a:ext cx="1223158" cy="6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48546" y="1057710"/>
            <a:ext cx="2131615" cy="6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962892" y="2980203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50915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Profil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2921324" y="2525720"/>
            <a:ext cx="1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Prenom</a:t>
            </a:r>
            <a:r>
              <a:rPr lang="fr-FR" dirty="0" smtClean="0"/>
              <a:t>: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2962892" y="3379223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Nationalité: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33845" y="1104378"/>
            <a:ext cx="1505202" cy="100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2266" y="3918857"/>
            <a:ext cx="2784769" cy="12350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Statistiques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351509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Trouver Voyageur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1335" y="1329209"/>
            <a:ext cx="2654135" cy="86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Automatique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051956" y="5289213"/>
            <a:ext cx="275507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Suivant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11334" y="3128273"/>
            <a:ext cx="2654135" cy="86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7" y="534390"/>
            <a:ext cx="3408218" cy="57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387" y="5723906"/>
            <a:ext cx="3408218" cy="546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3515091" y="534389"/>
            <a:ext cx="18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Voyage Proposé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6" y="594962"/>
            <a:ext cx="308759" cy="308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1335" y="1329209"/>
            <a:ext cx="2654135" cy="179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Drapeau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051956" y="5289213"/>
            <a:ext cx="275507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Suivant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111335" y="3479470"/>
            <a:ext cx="26541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Specificités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16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Dimitri Keller</dc:creator>
  <cp:lastModifiedBy>Dimitri Keller</cp:lastModifiedBy>
  <cp:revision>9</cp:revision>
  <dcterms:created xsi:type="dcterms:W3CDTF">2017-03-07T18:02:16Z</dcterms:created>
  <dcterms:modified xsi:type="dcterms:W3CDTF">2017-03-07T18:58:55Z</dcterms:modified>
</cp:coreProperties>
</file>