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Annislayne" initials="MA" lastIdx="1" clrIdx="0">
    <p:extLst>
      <p:ext uri="{19B8F6BF-5375-455C-9EA6-DF929625EA0E}">
        <p15:presenceInfo xmlns:p15="http://schemas.microsoft.com/office/powerpoint/2012/main" userId="4b7fa657b84be9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F7"/>
    <a:srgbClr val="FBC5E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nnislayne" userId="4b7fa657b84be92b" providerId="LiveId" clId="{5D43D942-BAA2-4800-BA50-9506F5428C24}"/>
    <pc:docChg chg="undo custSel modSld">
      <pc:chgData name="Maria Annislayne" userId="4b7fa657b84be92b" providerId="LiveId" clId="{5D43D942-BAA2-4800-BA50-9506F5428C24}" dt="2022-03-12T00:42:40.600" v="103" actId="255"/>
      <pc:docMkLst>
        <pc:docMk/>
      </pc:docMkLst>
      <pc:sldChg chg="modSp mod">
        <pc:chgData name="Maria Annislayne" userId="4b7fa657b84be92b" providerId="LiveId" clId="{5D43D942-BAA2-4800-BA50-9506F5428C24}" dt="2022-03-12T00:21:04.917" v="0" actId="1076"/>
        <pc:sldMkLst>
          <pc:docMk/>
          <pc:sldMk cId="2871842581" sldId="257"/>
        </pc:sldMkLst>
        <pc:spChg chg="mod">
          <ac:chgData name="Maria Annislayne" userId="4b7fa657b84be92b" providerId="LiveId" clId="{5D43D942-BAA2-4800-BA50-9506F5428C24}" dt="2022-03-12T00:21:04.917" v="0" actId="1076"/>
          <ac:spMkLst>
            <pc:docMk/>
            <pc:sldMk cId="2871842581" sldId="257"/>
            <ac:spMk id="10" creationId="{8158E418-729D-4507-93BC-027179F82727}"/>
          </ac:spMkLst>
        </pc:spChg>
      </pc:sldChg>
      <pc:sldChg chg="modSp mod">
        <pc:chgData name="Maria Annislayne" userId="4b7fa657b84be92b" providerId="LiveId" clId="{5D43D942-BAA2-4800-BA50-9506F5428C24}" dt="2022-03-12T00:22:47.658" v="6" actId="14100"/>
        <pc:sldMkLst>
          <pc:docMk/>
          <pc:sldMk cId="196862101" sldId="260"/>
        </pc:sldMkLst>
        <pc:spChg chg="mod">
          <ac:chgData name="Maria Annislayne" userId="4b7fa657b84be92b" providerId="LiveId" clId="{5D43D942-BAA2-4800-BA50-9506F5428C24}" dt="2022-03-12T00:22:47.658" v="6" actId="14100"/>
          <ac:spMkLst>
            <pc:docMk/>
            <pc:sldMk cId="196862101" sldId="260"/>
            <ac:spMk id="4" creationId="{C6168E81-D740-4EBA-AF24-68F56205B1F5}"/>
          </ac:spMkLst>
        </pc:spChg>
        <pc:spChg chg="mod">
          <ac:chgData name="Maria Annislayne" userId="4b7fa657b84be92b" providerId="LiveId" clId="{5D43D942-BAA2-4800-BA50-9506F5428C24}" dt="2022-03-12T00:22:34.289" v="4" actId="1076"/>
          <ac:spMkLst>
            <pc:docMk/>
            <pc:sldMk cId="196862101" sldId="260"/>
            <ac:spMk id="5" creationId="{1794FBC4-9619-4D6C-9DD9-1BA4FA6C959C}"/>
          </ac:spMkLst>
        </pc:spChg>
      </pc:sldChg>
      <pc:sldChg chg="addSp modSp mod">
        <pc:chgData name="Maria Annislayne" userId="4b7fa657b84be92b" providerId="LiveId" clId="{5D43D942-BAA2-4800-BA50-9506F5428C24}" dt="2022-03-12T00:42:40.600" v="103" actId="255"/>
        <pc:sldMkLst>
          <pc:docMk/>
          <pc:sldMk cId="831567306" sldId="261"/>
        </pc:sldMkLst>
        <pc:spChg chg="add mod">
          <ac:chgData name="Maria Annislayne" userId="4b7fa657b84be92b" providerId="LiveId" clId="{5D43D942-BAA2-4800-BA50-9506F5428C24}" dt="2022-03-12T00:42:40.600" v="103" actId="255"/>
          <ac:spMkLst>
            <pc:docMk/>
            <pc:sldMk cId="831567306" sldId="261"/>
            <ac:spMk id="6" creationId="{90474C6A-6E1D-4F49-A7BB-9B28A278ACA1}"/>
          </ac:spMkLst>
        </pc:spChg>
        <pc:picChg chg="add mod">
          <ac:chgData name="Maria Annislayne" userId="4b7fa657b84be92b" providerId="LiveId" clId="{5D43D942-BAA2-4800-BA50-9506F5428C24}" dt="2022-03-12T00:39:15.776" v="21" actId="14100"/>
          <ac:picMkLst>
            <pc:docMk/>
            <pc:sldMk cId="831567306" sldId="261"/>
            <ac:picMk id="3" creationId="{E69BEC90-FEA9-486F-A041-1FB72F121422}"/>
          </ac:picMkLst>
        </pc:picChg>
        <pc:picChg chg="add mod">
          <ac:chgData name="Maria Annislayne" userId="4b7fa657b84be92b" providerId="LiveId" clId="{5D43D942-BAA2-4800-BA50-9506F5428C24}" dt="2022-03-12T00:39:03.337" v="18" actId="1076"/>
          <ac:picMkLst>
            <pc:docMk/>
            <pc:sldMk cId="831567306" sldId="261"/>
            <ac:picMk id="5" creationId="{808A8F02-20C1-42B5-BB6D-4172DD2AD2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6C3BC-88C5-4624-98C2-B940F4C5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E863B-A258-4F3C-AAD9-2755B25CC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9C1F4-A9DF-4704-866B-9F7008F8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61F89-B54A-42FC-9310-8675A238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C29E1-C27D-48D9-B425-2A061BBF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3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1236-C0EA-41DE-B107-FDEBEFC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BC9CDF-E0DF-4B45-8413-5F4CA5FF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EF8C6-B1FE-486C-A54F-71E5C85C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78FE0-F104-49CD-BC01-306FA939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AAC9A-C5D4-44B3-8F37-9805D6B4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4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B53B06-E159-49A9-BDB0-FBB432A1B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6A869-6A52-4CEE-9222-D72940E8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27440-D72E-4AB8-BBCF-6369B8C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DBE1A-5E66-48AA-99DC-C3B708B0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5E27F-F9BE-44F6-98F9-0DAFC4D5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51421-2E36-4B3C-8860-EAF71F7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5FF7C-FD3E-49CE-8A15-8CEF6ED6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186C3A-ED3E-4BF4-B30A-02D74510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19923-4952-4C65-ABD5-7FD80629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470E0-D85B-4EB8-AEAB-1DA7C53D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44A7-E60F-4A31-9661-94F452B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C19EA-2095-47E7-B3F2-F9B5E548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DE042-3F1D-44FF-99C5-CF37A296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4D4F3-1B78-4D6A-A2D7-3738C61C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D80DC-E3EF-432E-949B-A0BCF43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F46C7-BF2D-454F-9554-820DEC92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7FCCB-0E1A-4EC8-8CC7-03758387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43CE24-1F72-4B4E-9E8D-393F984A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7A9FFB-FD36-40EE-828F-B9EB0A15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86BD9-2B8F-4C16-AC82-DFEBABC3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B9797-C19A-4D18-94E4-A1F1002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9F204-41C3-41D0-B11E-6909D8CA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20873-D0B6-4B2A-A974-F6E8DC2C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CB80CC-8494-452E-909B-3C1466976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630280-7FD8-4F0D-8DDA-93FD7065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92AE4-4B6F-464C-8660-4F77E2D70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C4B89-9539-4029-AD73-48C985A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2B834-C8B3-4653-AC30-1BB4F7E9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C29DAF-8301-47DE-BCE6-BE4F5D74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9E19E-7560-4F61-AE2A-64F7AC02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25EAF9-3762-4329-8982-F8BD1F45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8B31CF-900D-4B13-A974-E815690A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38B3C9-7A86-4D55-89DB-725D8B12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945AD6-70C7-43C9-A53E-787A8752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20490F-1E2F-471A-87CF-03986593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16AF06-0197-4705-8A60-D63F004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DF12-5E0F-4BEF-B97E-17806F58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2D779-1626-49E3-9D23-C3C4A486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3CE43E-B3AF-4C9C-95A9-955A03704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8D96B-2945-4B7D-B2AE-B90FF6D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D3D98B-B6A0-4489-BCE4-62245CB3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94D01A-E245-41A1-9409-343DC407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98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25A0-BACC-4C4A-AFBD-71581B7A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90D079-070D-43C7-B6D4-9B16EA249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D3C66-2095-4AB1-AD12-EAA2902A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3D2C5-1E01-4058-9C0D-2318404A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81D49-D01F-4C18-99BF-1E7D9033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64571-5B74-4799-9EB6-0000D7B9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284E5C-1246-4D35-B99F-9374B030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9D3CF-2643-4F94-BEF3-1E9CC1C7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D8942-388B-47B9-A85E-5A5EA63BE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5CB4-A526-403B-9C01-171B0CAEFDEB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A1A40-D689-4D4E-B598-1017EC98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5A2A5-C250-4E92-8C54-4AC0E76A7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6DE4-5BAD-4621-AD7F-9DCE6238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8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D54D829-21A4-4581-AF84-D57C7B61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0681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2EB970-0029-4B95-A191-FE74ABDBBE46}"/>
              </a:ext>
            </a:extLst>
          </p:cNvPr>
          <p:cNvSpPr/>
          <p:nvPr/>
        </p:nvSpPr>
        <p:spPr>
          <a:xfrm>
            <a:off x="-1" y="2044148"/>
            <a:ext cx="12192001" cy="2769704"/>
          </a:xfrm>
          <a:prstGeom prst="rect">
            <a:avLst/>
          </a:prstGeom>
          <a:solidFill>
            <a:srgbClr val="FDD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Georgia" panose="02040502050405020303" pitchFamily="18" charset="0"/>
              </a:rPr>
              <a:t>PORTFÓLIO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F40D21-DD56-4532-A197-4FA7BDD85618}"/>
              </a:ext>
            </a:extLst>
          </p:cNvPr>
          <p:cNvSpPr txBox="1"/>
          <p:nvPr/>
        </p:nvSpPr>
        <p:spPr>
          <a:xfrm>
            <a:off x="4660681" y="3962400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Design Gráfico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7542F9-5A63-493B-9D78-7EA41B7E945B}"/>
              </a:ext>
            </a:extLst>
          </p:cNvPr>
          <p:cNvSpPr txBox="1"/>
          <p:nvPr/>
        </p:nvSpPr>
        <p:spPr>
          <a:xfrm>
            <a:off x="9321362" y="4285565"/>
            <a:ext cx="270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Maria Annislayne</a:t>
            </a:r>
          </a:p>
        </p:txBody>
      </p:sp>
    </p:spTree>
    <p:extLst>
      <p:ext uri="{BB962C8B-B14F-4D97-AF65-F5344CB8AC3E}">
        <p14:creationId xmlns:p14="http://schemas.microsoft.com/office/powerpoint/2010/main" val="144018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.jpeg">
            <a:extLst>
              <a:ext uri="{FF2B5EF4-FFF2-40B4-BE49-F238E27FC236}">
                <a16:creationId xmlns:a16="http://schemas.microsoft.com/office/drawing/2014/main" id="{D8BAF40B-17FD-4B97-A430-66BBB3CC20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064573" y="-277812"/>
            <a:ext cx="3670854" cy="5190423"/>
          </a:xfrm>
          <a:prstGeom prst="rect">
            <a:avLst/>
          </a:prstGeom>
        </p:spPr>
      </p:pic>
      <p:pic>
        <p:nvPicPr>
          <p:cNvPr id="4" name="image7.jpeg">
            <a:extLst>
              <a:ext uri="{FF2B5EF4-FFF2-40B4-BE49-F238E27FC236}">
                <a16:creationId xmlns:a16="http://schemas.microsoft.com/office/drawing/2014/main" id="{2CE13821-F4D8-4808-AD89-A3648F82EB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451099" y="1923780"/>
            <a:ext cx="3681803" cy="519042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A0C4C2E-C30E-4B1A-9859-91E1D54CA78B}"/>
              </a:ext>
            </a:extLst>
          </p:cNvPr>
          <p:cNvSpPr/>
          <p:nvPr/>
        </p:nvSpPr>
        <p:spPr>
          <a:xfrm>
            <a:off x="6304788" y="4835894"/>
            <a:ext cx="5190425" cy="1524000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Luz e Sombra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158E418-729D-4507-93BC-027179F82727}"/>
              </a:ext>
            </a:extLst>
          </p:cNvPr>
          <p:cNvSpPr/>
          <p:nvPr/>
        </p:nvSpPr>
        <p:spPr>
          <a:xfrm>
            <a:off x="696788" y="498106"/>
            <a:ext cx="5190425" cy="1524000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Georgia" panose="02040502050405020303" pitchFamily="18" charset="0"/>
              </a:rPr>
              <a:t>Aqui estão alguns trabalhos feitos no período da faculdade.</a:t>
            </a:r>
          </a:p>
        </p:txBody>
      </p:sp>
    </p:spTree>
    <p:extLst>
      <p:ext uri="{BB962C8B-B14F-4D97-AF65-F5344CB8AC3E}">
        <p14:creationId xmlns:p14="http://schemas.microsoft.com/office/powerpoint/2010/main" val="287184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0.jpeg">
            <a:extLst>
              <a:ext uri="{FF2B5EF4-FFF2-40B4-BE49-F238E27FC236}">
                <a16:creationId xmlns:a16="http://schemas.microsoft.com/office/drawing/2014/main" id="{8D53AE70-6502-454E-B1E0-4F3DEBDC37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241105" y="-225174"/>
            <a:ext cx="3563946" cy="5049748"/>
          </a:xfrm>
          <a:prstGeom prst="rect">
            <a:avLst/>
          </a:prstGeom>
        </p:spPr>
      </p:pic>
      <p:pic>
        <p:nvPicPr>
          <p:cNvPr id="4" name="image11.jpeg">
            <a:extLst>
              <a:ext uri="{FF2B5EF4-FFF2-40B4-BE49-F238E27FC236}">
                <a16:creationId xmlns:a16="http://schemas.microsoft.com/office/drawing/2014/main" id="{F2A83C12-77F0-4128-9C4F-98718E775E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382307" y="-211243"/>
            <a:ext cx="3573232" cy="504974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5B51537-A4FD-42A9-AD53-1E12FAE31858}"/>
              </a:ext>
            </a:extLst>
          </p:cNvPr>
          <p:cNvSpPr/>
          <p:nvPr/>
        </p:nvSpPr>
        <p:spPr>
          <a:xfrm>
            <a:off x="3098584" y="4937585"/>
            <a:ext cx="5190425" cy="1524000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Desenho tecno em perspectiva</a:t>
            </a:r>
          </a:p>
        </p:txBody>
      </p:sp>
    </p:spTree>
    <p:extLst>
      <p:ext uri="{BB962C8B-B14F-4D97-AF65-F5344CB8AC3E}">
        <p14:creationId xmlns:p14="http://schemas.microsoft.com/office/powerpoint/2010/main" val="34732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4.jpeg">
            <a:extLst>
              <a:ext uri="{FF2B5EF4-FFF2-40B4-BE49-F238E27FC236}">
                <a16:creationId xmlns:a16="http://schemas.microsoft.com/office/drawing/2014/main" id="{CB5E5A5F-D3D3-4DAE-9C0B-1B28C02211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742369" y="207890"/>
            <a:ext cx="2555814" cy="4794849"/>
          </a:xfrm>
          <a:prstGeom prst="rect">
            <a:avLst/>
          </a:prstGeom>
        </p:spPr>
      </p:pic>
      <p:pic>
        <p:nvPicPr>
          <p:cNvPr id="3" name="image25.jpeg">
            <a:extLst>
              <a:ext uri="{FF2B5EF4-FFF2-40B4-BE49-F238E27FC236}">
                <a16:creationId xmlns:a16="http://schemas.microsoft.com/office/drawing/2014/main" id="{48DA72DC-E734-490A-B2E8-54C0F775C9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2765267" y="2265183"/>
            <a:ext cx="950715" cy="523554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01EA563-17C2-47F4-83C0-B0C78746EEFA}"/>
              </a:ext>
            </a:extLst>
          </p:cNvPr>
          <p:cNvSpPr/>
          <p:nvPr/>
        </p:nvSpPr>
        <p:spPr>
          <a:xfrm>
            <a:off x="6096000" y="667758"/>
            <a:ext cx="5427474" cy="3875111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Tipografia inspirada no filme “Le Voyage Dans La </a:t>
            </a:r>
            <a:r>
              <a:rPr lang="pt-BR" sz="4400" dirty="0" err="1">
                <a:latin typeface="Georgia" panose="02040502050405020303" pitchFamily="18" charset="0"/>
              </a:rPr>
              <a:t>Lune</a:t>
            </a:r>
            <a:r>
              <a:rPr lang="pt-BR" sz="4400" dirty="0">
                <a:latin typeface="Georgia" panose="02040502050405020303" pitchFamily="18" charset="0"/>
              </a:rPr>
              <a:t>”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7BABD2-8044-452B-A8BA-30C2CD24542E}"/>
              </a:ext>
            </a:extLst>
          </p:cNvPr>
          <p:cNvSpPr/>
          <p:nvPr/>
        </p:nvSpPr>
        <p:spPr>
          <a:xfrm>
            <a:off x="6214524" y="4666242"/>
            <a:ext cx="5190425" cy="1524000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Georgia" panose="02040502050405020303" pitchFamily="18" charset="0"/>
              </a:rPr>
              <a:t>Foram utilizados </a:t>
            </a:r>
            <a:r>
              <a:rPr lang="pt-BR" sz="2800" dirty="0" err="1">
                <a:latin typeface="Georgia" panose="02040502050405020303" pitchFamily="18" charset="0"/>
              </a:rPr>
              <a:t>foquetes</a:t>
            </a:r>
            <a:r>
              <a:rPr lang="pt-BR" sz="2800" dirty="0">
                <a:latin typeface="Georgia" panose="02040502050405020303" pitchFamily="18" charset="0"/>
              </a:rPr>
              <a:t> em forma de balas na construção da tipografia.</a:t>
            </a:r>
          </a:p>
        </p:txBody>
      </p:sp>
    </p:spTree>
    <p:extLst>
      <p:ext uri="{BB962C8B-B14F-4D97-AF65-F5344CB8AC3E}">
        <p14:creationId xmlns:p14="http://schemas.microsoft.com/office/powerpoint/2010/main" val="12445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jpeg">
            <a:extLst>
              <a:ext uri="{FF2B5EF4-FFF2-40B4-BE49-F238E27FC236}">
                <a16:creationId xmlns:a16="http://schemas.microsoft.com/office/drawing/2014/main" id="{CFB136D1-F9A8-4F4A-9C8A-AEE28BE4F1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7108001" y="2413417"/>
            <a:ext cx="3290122" cy="4651513"/>
          </a:xfrm>
          <a:prstGeom prst="rect">
            <a:avLst/>
          </a:prstGeom>
        </p:spPr>
      </p:pic>
      <p:pic>
        <p:nvPicPr>
          <p:cNvPr id="3" name="image22.jpeg">
            <a:extLst>
              <a:ext uri="{FF2B5EF4-FFF2-40B4-BE49-F238E27FC236}">
                <a16:creationId xmlns:a16="http://schemas.microsoft.com/office/drawing/2014/main" id="{9595E126-7E75-437F-BFFD-84244A831D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740869" y="2406232"/>
            <a:ext cx="3290124" cy="465151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6168E81-D740-4EBA-AF24-68F56205B1F5}"/>
              </a:ext>
            </a:extLst>
          </p:cNvPr>
          <p:cNvSpPr/>
          <p:nvPr/>
        </p:nvSpPr>
        <p:spPr>
          <a:xfrm>
            <a:off x="1123007" y="480948"/>
            <a:ext cx="4588682" cy="1899792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Gestalt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94FBC4-9619-4D6C-9DD9-1BA4FA6C959C}"/>
              </a:ext>
            </a:extLst>
          </p:cNvPr>
          <p:cNvSpPr/>
          <p:nvPr/>
        </p:nvSpPr>
        <p:spPr>
          <a:xfrm>
            <a:off x="6427304" y="980661"/>
            <a:ext cx="4651515" cy="1400079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Georgia" panose="02040502050405020303" pitchFamily="18" charset="0"/>
              </a:rPr>
              <a:t>Foram utilizadas as leis proximidade e unificação.</a:t>
            </a:r>
          </a:p>
        </p:txBody>
      </p:sp>
    </p:spTree>
    <p:extLst>
      <p:ext uri="{BB962C8B-B14F-4D97-AF65-F5344CB8AC3E}">
        <p14:creationId xmlns:p14="http://schemas.microsoft.com/office/powerpoint/2010/main" val="1968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9BEC90-FEA9-486F-A041-1FB72F12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45" y="848139"/>
            <a:ext cx="5323566" cy="37665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8A8F02-20C1-42B5-BB6D-4172DD2AD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11" y="848139"/>
            <a:ext cx="5199550" cy="36759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474C6A-6E1D-4F49-A7BB-9B28A278ACA1}"/>
              </a:ext>
            </a:extLst>
          </p:cNvPr>
          <p:cNvSpPr/>
          <p:nvPr/>
        </p:nvSpPr>
        <p:spPr>
          <a:xfrm>
            <a:off x="3500787" y="4759007"/>
            <a:ext cx="5190425" cy="1524000"/>
          </a:xfrm>
          <a:prstGeom prst="rect">
            <a:avLst/>
          </a:prstGeom>
          <a:ln w="57150">
            <a:solidFill>
              <a:srgbClr val="FBC5E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Georgia" panose="02040502050405020303" pitchFamily="18" charset="0"/>
              </a:rPr>
              <a:t>Vetores</a:t>
            </a:r>
          </a:p>
        </p:txBody>
      </p:sp>
    </p:spTree>
    <p:extLst>
      <p:ext uri="{BB962C8B-B14F-4D97-AF65-F5344CB8AC3E}">
        <p14:creationId xmlns:p14="http://schemas.microsoft.com/office/powerpoint/2010/main" val="831567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Annislayne</dc:creator>
  <cp:lastModifiedBy>Maria Annislayne</cp:lastModifiedBy>
  <cp:revision>3</cp:revision>
  <dcterms:created xsi:type="dcterms:W3CDTF">2022-03-10T20:22:01Z</dcterms:created>
  <dcterms:modified xsi:type="dcterms:W3CDTF">2022-03-12T00:44:18Z</dcterms:modified>
</cp:coreProperties>
</file>