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22279234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22279234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21ee75e0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21ee75e0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21ee75e0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21ee75e0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21ee75e03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21ee75e03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21ee75e03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21ee75e03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22279234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22279234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21ee75e0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21ee75e0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22279234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22279234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22279234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22279234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Trip Data Analysis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51661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Casual Riders to Annual Members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1197700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63550" y="546100"/>
            <a:ext cx="3592800" cy="24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Task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63725" y="1044900"/>
            <a:ext cx="41055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Identify how casual riders and annual members use the bike-share system differently to help the marketing team design strategies that convert more casual riders into members.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Summary</a:t>
            </a:r>
            <a:endParaRPr sz="2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25" y="1620775"/>
            <a:ext cx="36804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number of trips taken by both members and casual riders gradually increases from January and reaches a peak in September.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The graph clearly shows a huge drop in the number of trips made during the winter.</a:t>
            </a:r>
            <a:endParaRPr sz="1400"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9" name="Google Shape;79;p15" title="image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698" y="1537912"/>
            <a:ext cx="4650075" cy="301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Summary</a:t>
            </a:r>
            <a:endParaRPr sz="2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716025" y="1568425"/>
            <a:ext cx="4116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Members tend to ride more during the weekdays, while casual riders are considerably more active on weekends.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This pattern suggests that members may be using bikes primarily for their daily commutes while casual riders are more likely to use the service for leisure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86" name="Google Shape;86;p16" title="image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687" y="1390625"/>
            <a:ext cx="4116374" cy="35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Summary</a:t>
            </a:r>
            <a:endParaRPr sz="2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25" y="1629025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graph shows average trip duration by day of the week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Additionally, casual riders not only use bikes more on weekends but also take significantly longer rides — about 1.7 times the duration of members on average.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4" name="Google Shape;94;p17" title="image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125" y="1400290"/>
            <a:ext cx="4190449" cy="3533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Summary</a:t>
            </a:r>
            <a:endParaRPr sz="2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716025" y="1625950"/>
            <a:ext cx="4116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Here we can see the number of trips by hour. There is a clear peak at 8 a.m. for members.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This further supports the observation that members predominantly use bikes for their daily activities — for example, commuting to work — while casual riders are more likely to use their rides as a chance to relax and enjoy themselves.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101" name="Google Shape;101;p18" title="image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75" y="1558125"/>
            <a:ext cx="4411225" cy="3211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463550" y="546100"/>
            <a:ext cx="3694200" cy="24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/>
              <a:t>Recommendations</a:t>
            </a:r>
            <a:endParaRPr sz="28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Riding Benefits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4663725" y="1044900"/>
            <a:ext cx="41055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Remind casual riders all the benefits from riding on a daily basis, including:</a:t>
            </a:r>
            <a:endParaRPr sz="1800"/>
          </a:p>
          <a:p>
            <a:pPr marL="0" lvl="0" indent="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/>
              <a:t>•</a:t>
            </a:r>
            <a:r>
              <a:rPr lang="en" sz="1800"/>
              <a:t>	Physical Health Benefits</a:t>
            </a:r>
            <a:endParaRPr sz="1800"/>
          </a:p>
          <a:p>
            <a:pPr marL="0" lvl="0" indent="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/>
              <a:t>•</a:t>
            </a:r>
            <a:r>
              <a:rPr lang="en" sz="1800"/>
              <a:t>	Mental Health Benefits</a:t>
            </a:r>
            <a:endParaRPr sz="1800"/>
          </a:p>
          <a:p>
            <a:pPr marL="0" lvl="0" indent="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/>
              <a:t>•</a:t>
            </a:r>
            <a:r>
              <a:rPr lang="en" sz="1800"/>
              <a:t>	Environmental Benefits</a:t>
            </a:r>
            <a:endParaRPr sz="1800"/>
          </a:p>
          <a:p>
            <a:pPr marL="0" lvl="0" indent="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/>
              <a:t>•</a:t>
            </a:r>
            <a:r>
              <a:rPr lang="en" sz="1800"/>
              <a:t>	Financial Benefits</a:t>
            </a:r>
            <a:endParaRPr sz="1800"/>
          </a:p>
          <a:p>
            <a:pPr marL="0" lvl="0" indent="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/>
              <a:t>•</a:t>
            </a:r>
            <a:r>
              <a:rPr lang="en" sz="1800"/>
              <a:t>	Lifestyle Benefits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463550" y="546100"/>
            <a:ext cx="3592800" cy="24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/>
              <a:t>Recommendations</a:t>
            </a:r>
            <a:endParaRPr sz="25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Gamification</a:t>
            </a:r>
            <a:endParaRPr sz="1800"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4629525" y="1044900"/>
            <a:ext cx="39813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Gamify the members experience by introducing features like </a:t>
            </a:r>
            <a:r>
              <a:rPr lang="en" sz="2100" b="1"/>
              <a:t>riding streaks, personal goals, and leaderboards</a:t>
            </a:r>
            <a:r>
              <a:rPr lang="en" sz="2100"/>
              <a:t> to encourage friendly competition among friends and family. </a:t>
            </a:r>
            <a:endParaRPr sz="2100"/>
          </a:p>
          <a:p>
            <a:pPr marL="0" lvl="0" indent="22860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22860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463550" y="546100"/>
            <a:ext cx="3592800" cy="24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/>
              <a:t>Recommendations</a:t>
            </a:r>
            <a:endParaRPr sz="25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Financial Incentives</a:t>
            </a:r>
            <a:endParaRPr sz="1800"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4664100" y="1044900"/>
            <a:ext cx="39813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Use targeted messages like: “</a:t>
            </a:r>
            <a:r>
              <a:rPr lang="en" sz="1900" b="1"/>
              <a:t>Riding more than twice a week? A membership pays for itself.</a:t>
            </a:r>
            <a:r>
              <a:rPr lang="en" sz="1900"/>
              <a:t>”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Offer 1-week or 1-month trial memberships at a discounted rate for casual riders.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22860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22860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On-screen Show (16:9)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Merriweather</vt:lpstr>
      <vt:lpstr>Arial</vt:lpstr>
      <vt:lpstr>Roboto</vt:lpstr>
      <vt:lpstr>Paradigm</vt:lpstr>
      <vt:lpstr>Trip Data Analysis</vt:lpstr>
      <vt:lpstr>Business Task  </vt:lpstr>
      <vt:lpstr>Analysis Summary </vt:lpstr>
      <vt:lpstr>Analysis Summary </vt:lpstr>
      <vt:lpstr>Analysis Summary </vt:lpstr>
      <vt:lpstr>Analysis Summary </vt:lpstr>
      <vt:lpstr>Recommendations  Riding Benefits   </vt:lpstr>
      <vt:lpstr>Recommendations  Gamification</vt:lpstr>
      <vt:lpstr>Recommendations  Financial Incentives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 Data Analysis</dc:title>
  <cp:lastModifiedBy>Mariano Bermudez</cp:lastModifiedBy>
  <cp:revision>1</cp:revision>
  <dcterms:modified xsi:type="dcterms:W3CDTF">2025-06-13T16:00:51Z</dcterms:modified>
</cp:coreProperties>
</file>