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7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18F71-5031-8321-F86A-086FCFFB7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D5EB-8432-62F0-ACA4-C66E3694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EF5FC-F5AF-5A09-8158-847675D0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623E5-93ED-20EC-CF0D-DE60592F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95874-1796-6BCE-1C16-33D2895D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3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9B516-7EFD-F9EA-521F-D08A0187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81C5A3-1C58-2B7B-E06D-E000998A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8982-7BF1-D26A-A43A-69C6181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72C75-1B88-FFF0-B5AC-41BF4028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7F98F-E300-5763-F9F5-582039EB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462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4EB6C3-B8ED-514E-3E5F-88E50D69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8CC1F-C37D-AB7D-2F20-6B07CF23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7C8C0-BFA7-FF1C-E5E2-29F5F3D0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FEFDA-5170-9132-6517-E7903C6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62C83-14E4-C834-EDDF-3A0118B8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6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2466E-4BA1-A88C-7C71-D234DA25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0EAE6-E1E1-6BAD-3B46-1123801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CC87F-5659-7A05-8E20-34340740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59A05-8366-FDFA-EA4E-6347E499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35CA-93A3-40AC-80FF-2428847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1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B7821-3865-1981-31CA-EE3B975A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ED856-325C-AB24-4292-8F33AF70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44DC8-2A64-FFAC-7C31-C2537CF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A8C23-2AE9-7403-C46D-8F165B11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7DBB2-A7FA-8B2B-1CD0-C14E27B4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B823-2AF6-5F14-CBA2-733DE62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553EA-CB1D-A74A-1268-5D8090EA7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4A54E-D937-EE84-2006-E9D4AF8B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164D6-56E9-1B92-AA02-57E2C0A2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A7950-9752-543C-48B9-E03BDD0A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E7050-1D52-DB00-2147-54A6060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4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AA0D2-3D18-FC52-CB70-B648A1C7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7EB63E-6AB3-A5CC-4BAE-024A2664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215AE3-4228-8AA2-8544-9A01585D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C93305-38BA-9B5B-5467-582DFA0A8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AAEAD5-DC0D-0B7B-CEB9-F1689EDF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37D855-5978-8601-BD81-517B00C1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F21FFF-9A24-7DCC-2ADE-20336F52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E963FF-DCD1-B61E-2B2D-B7550127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14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5DB8F-2E75-4A28-FBD9-998F8383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759004-5B21-AEE4-DF24-F2FFE18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65773-6500-8281-CE33-D3510260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2F37C1-C501-2876-89B9-7CD1E6A8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032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B5971-1B18-0488-57AB-8D6241FC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5513BB-8E30-D667-E67B-AF4F12E9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447D43-751C-74FD-2588-9E4A31B4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85F74-4525-D4C8-BA31-9F52342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7CBCF-12B0-B297-5713-1F0DD827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3E5B79-BB4F-2353-7DAA-6C611C20A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80F62-167E-DC6D-ACCC-68E022A1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01CF-8593-681E-4D44-42685AFF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C787D-3611-93D9-12F7-5B80A1FE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28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C1FEB-5BF0-3296-9795-67A1B4E1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CF58A-ACC9-E312-FF17-DEE57DE5B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551180-BA93-F955-B3C1-C3FAC3C4B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455341-2A46-DC6A-4B98-6E24710C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FEFC4-E58F-8F23-8125-FE1C77A9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B85B7-8FB5-5A97-1D82-1F0837A5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125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DEC8BA-7F00-06AD-B820-2E56E964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64C7D2-CF8C-840F-1AEC-DC8917F9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AFE1-24DC-8E5E-E18A-62DEA8E3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4473-5053-464A-A10A-2BCD4B48F14B}" type="datetimeFigureOut">
              <a:rPr lang="es-AR" smtClean="0"/>
              <a:t>5/8/2022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14D73-E13E-2394-1AE4-870AF284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51FD5-C228-FA90-42DD-B2AC8949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EB08-3387-4987-AF67-442F2FD7651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6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498A5B8-815D-A68F-24CA-61FBAD3D9EC2}"/>
              </a:ext>
            </a:extLst>
          </p:cNvPr>
          <p:cNvSpPr txBox="1"/>
          <p:nvPr/>
        </p:nvSpPr>
        <p:spPr>
          <a:xfrm>
            <a:off x="4002934" y="224252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Views</a:t>
            </a:r>
            <a:r>
              <a:rPr lang="es-AR" sz="1200" dirty="0"/>
              <a:t> / </a:t>
            </a:r>
            <a:r>
              <a:rPr lang="es-AR" sz="1200" dirty="0" err="1"/>
              <a:t>Urls</a:t>
            </a:r>
            <a:endParaRPr lang="es-AR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221B68-4A3E-C225-3B71-C2C0D23C1B01}"/>
              </a:ext>
            </a:extLst>
          </p:cNvPr>
          <p:cNvSpPr txBox="1"/>
          <p:nvPr/>
        </p:nvSpPr>
        <p:spPr>
          <a:xfrm>
            <a:off x="1311068" y="224252"/>
            <a:ext cx="821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Templates</a:t>
            </a:r>
            <a:endParaRPr lang="es-AR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4BC056-D2D5-4A9E-DDAC-4B04F2193471}"/>
              </a:ext>
            </a:extLst>
          </p:cNvPr>
          <p:cNvSpPr txBox="1"/>
          <p:nvPr/>
        </p:nvSpPr>
        <p:spPr>
          <a:xfrm>
            <a:off x="8824967" y="224252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/>
              <a:t>Models</a:t>
            </a:r>
            <a:r>
              <a:rPr lang="es-AR" sz="1200" dirty="0"/>
              <a:t> (uso de base de datos)</a:t>
            </a:r>
          </a:p>
        </p:txBody>
      </p:sp>
      <p:pic>
        <p:nvPicPr>
          <p:cNvPr id="12" name="Gráfico 11" descr="Inventario contorno">
            <a:extLst>
              <a:ext uri="{FF2B5EF4-FFF2-40B4-BE49-F238E27FC236}">
                <a16:creationId xmlns:a16="http://schemas.microsoft.com/office/drawing/2014/main" id="{B4433D52-57C5-FFC3-41F4-98B8DA9A4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732" y="728988"/>
            <a:ext cx="914400" cy="914400"/>
          </a:xfrm>
          <a:prstGeom prst="rect">
            <a:avLst/>
          </a:prstGeom>
        </p:spPr>
      </p:pic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70D59028-CEDF-CF64-D308-8527A3FFF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7767" y="3629290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DDD4192-C03B-ED8A-D771-BF5DD094E0EC}"/>
              </a:ext>
            </a:extLst>
          </p:cNvPr>
          <p:cNvSpPr txBox="1"/>
          <p:nvPr/>
        </p:nvSpPr>
        <p:spPr>
          <a:xfrm>
            <a:off x="9331849" y="582302"/>
            <a:ext cx="26225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u="sng" dirty="0"/>
              <a:t>Publicación de servicio</a:t>
            </a:r>
          </a:p>
          <a:p>
            <a:endParaRPr lang="es-A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Titulo de servicio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err="1"/>
              <a:t>Categoria</a:t>
            </a:r>
            <a:r>
              <a:rPr lang="es-AR" sz="1200" dirty="0"/>
              <a:t> del servicio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Breve descripción sobre el proveedor (tomada del dato cargado por el proveedor cuando se crea el perfil).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Datos de contacto: mail, sitio web y celular (</a:t>
            </a:r>
            <a:r>
              <a:rPr lang="es-AR" sz="1200" dirty="0" err="1"/>
              <a:t>idem</a:t>
            </a:r>
            <a:r>
              <a:rPr lang="es-AR" sz="1200" dirty="0"/>
              <a:t> lo anterior)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Foto del proveedor (</a:t>
            </a:r>
            <a:r>
              <a:rPr lang="es-AR" sz="1200" dirty="0" err="1"/>
              <a:t>idem</a:t>
            </a:r>
            <a:r>
              <a:rPr lang="es-AR" sz="1200" dirty="0"/>
              <a:t> lo anterior)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Descripción del servicio.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Fecha de creación del servicio.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Fecha de ultima actualización.</a:t>
            </a:r>
          </a:p>
          <a:p>
            <a:endParaRPr lang="es-AR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4B30BD-64F5-A4F5-DEF3-7C6054CFA9B3}"/>
              </a:ext>
            </a:extLst>
          </p:cNvPr>
          <p:cNvSpPr txBox="1"/>
          <p:nvPr/>
        </p:nvSpPr>
        <p:spPr>
          <a:xfrm>
            <a:off x="9444132" y="3560412"/>
            <a:ext cx="2559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u="sng" dirty="0"/>
              <a:t>Usuarios</a:t>
            </a:r>
          </a:p>
          <a:p>
            <a:r>
              <a:rPr lang="es-AR" sz="1200" dirty="0"/>
              <a:t>(administrador y</a:t>
            </a:r>
          </a:p>
          <a:p>
            <a:r>
              <a:rPr lang="es-AR" sz="1200" dirty="0"/>
              <a:t>Proveedores)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Tipo de usuario: Administrador o proveedor.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Correo electrónico (usuario):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Apellido y Nombre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err="1"/>
              <a:t>Cuit</a:t>
            </a:r>
            <a:r>
              <a:rPr lang="es-AR" sz="1200" dirty="0"/>
              <a:t>/CUIL: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Celular::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Mail: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/>
              <a:t>Dirección</a:t>
            </a:r>
            <a:r>
              <a:rPr lang="es-AR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Ciudad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Provincia/Estado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País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74546DC-E34E-DE3A-1AB2-A8C1546A78FB}"/>
              </a:ext>
            </a:extLst>
          </p:cNvPr>
          <p:cNvSpPr txBox="1"/>
          <p:nvPr/>
        </p:nvSpPr>
        <p:spPr>
          <a:xfrm>
            <a:off x="6312664" y="224252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Formularios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76DCA3-0FBD-7D4F-4EAF-85A3E05082E1}"/>
              </a:ext>
            </a:extLst>
          </p:cNvPr>
          <p:cNvSpPr txBox="1"/>
          <p:nvPr/>
        </p:nvSpPr>
        <p:spPr>
          <a:xfrm>
            <a:off x="6312664" y="728988"/>
            <a:ext cx="2405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Sobre usuarios:</a:t>
            </a:r>
          </a:p>
          <a:p>
            <a:r>
              <a:rPr lang="es-AR" sz="1200" dirty="0"/>
              <a:t>       -crear, </a:t>
            </a:r>
          </a:p>
          <a:p>
            <a:r>
              <a:rPr lang="es-AR" sz="1200" dirty="0"/>
              <a:t>       -buscar, </a:t>
            </a:r>
          </a:p>
          <a:p>
            <a:r>
              <a:rPr lang="es-AR" sz="1200" dirty="0"/>
              <a:t>       -modificar y eliminar.</a:t>
            </a:r>
          </a:p>
          <a:p>
            <a:endParaRPr lang="es-AR" sz="1200" dirty="0"/>
          </a:p>
          <a:p>
            <a:r>
              <a:rPr lang="es-AR" sz="1200" dirty="0"/>
              <a:t>Área de creación de anuncios: </a:t>
            </a:r>
          </a:p>
          <a:p>
            <a:r>
              <a:rPr lang="es-AR" sz="1200" dirty="0"/>
              <a:t>        -Alta, </a:t>
            </a:r>
          </a:p>
          <a:p>
            <a:r>
              <a:rPr lang="es-AR" sz="1200" dirty="0"/>
              <a:t>        -modificación </a:t>
            </a:r>
          </a:p>
          <a:p>
            <a:r>
              <a:rPr lang="es-AR" sz="1200" dirty="0"/>
              <a:t>        -baja.</a:t>
            </a:r>
          </a:p>
          <a:p>
            <a:endParaRPr lang="es-AR" sz="12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AA72F0-3AD1-3F8E-B5BE-CCAA9D6B8EB3}"/>
              </a:ext>
            </a:extLst>
          </p:cNvPr>
          <p:cNvSpPr txBox="1"/>
          <p:nvPr/>
        </p:nvSpPr>
        <p:spPr>
          <a:xfrm>
            <a:off x="3389311" y="728989"/>
            <a:ext cx="27066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Inicio con listado de clases de apoyo.</a:t>
            </a:r>
          </a:p>
          <a:p>
            <a:endParaRPr lang="es-AR" sz="1200" dirty="0"/>
          </a:p>
          <a:p>
            <a:r>
              <a:rPr lang="es-AR" sz="1200" dirty="0"/>
              <a:t>Búsqueda de servicios (por tipo y por proveedor/usuario)</a:t>
            </a:r>
          </a:p>
          <a:p>
            <a:endParaRPr lang="es-AR" sz="1200" dirty="0"/>
          </a:p>
          <a:p>
            <a:r>
              <a:rPr lang="es-AR" sz="1200" dirty="0"/>
              <a:t>Ver detalle de servicio</a:t>
            </a:r>
          </a:p>
          <a:p>
            <a:endParaRPr lang="es-AR" sz="1200" dirty="0"/>
          </a:p>
          <a:p>
            <a:r>
              <a:rPr lang="es-AR" sz="1200" dirty="0"/>
              <a:t>Crear usuario</a:t>
            </a:r>
          </a:p>
          <a:p>
            <a:endParaRPr lang="es-AR" sz="1200" dirty="0"/>
          </a:p>
          <a:p>
            <a:r>
              <a:rPr lang="es-AR" sz="1200" dirty="0"/>
              <a:t>Ver detalle y editar usuario</a:t>
            </a:r>
          </a:p>
          <a:p>
            <a:endParaRPr lang="es-AR" sz="1200" dirty="0"/>
          </a:p>
          <a:p>
            <a:r>
              <a:rPr lang="es-AR" sz="1200" dirty="0"/>
              <a:t>Borrar usuario</a:t>
            </a:r>
          </a:p>
          <a:p>
            <a:endParaRPr lang="es-AR" sz="1200" dirty="0"/>
          </a:p>
          <a:p>
            <a:r>
              <a:rPr lang="es-AR" sz="1200" dirty="0"/>
              <a:t>Con </a:t>
            </a:r>
            <a:r>
              <a:rPr lang="es-AR" sz="1200" dirty="0" err="1"/>
              <a:t>login</a:t>
            </a:r>
            <a:r>
              <a:rPr lang="es-AR" sz="1200" dirty="0"/>
              <a:t> del USUARIO:</a:t>
            </a:r>
          </a:p>
          <a:p>
            <a:r>
              <a:rPr lang="es-AR" sz="1200" dirty="0"/>
              <a:t>	crear aviso, </a:t>
            </a:r>
          </a:p>
          <a:p>
            <a:r>
              <a:rPr lang="es-AR" sz="1200" dirty="0"/>
              <a:t>	modificar aviso</a:t>
            </a:r>
          </a:p>
          <a:p>
            <a:r>
              <a:rPr lang="es-AR" sz="1200" dirty="0"/>
              <a:t>	eliminar anuncios.</a:t>
            </a:r>
          </a:p>
          <a:p>
            <a:r>
              <a:rPr lang="es-AR" sz="1200" dirty="0"/>
              <a:t>	listado de avisos creados por el usuario</a:t>
            </a:r>
          </a:p>
          <a:p>
            <a:endParaRPr lang="es-AR" sz="1200" dirty="0"/>
          </a:p>
          <a:p>
            <a:endParaRPr lang="es-AR" sz="1200" dirty="0"/>
          </a:p>
          <a:p>
            <a:r>
              <a:rPr lang="es-AR" sz="1200" dirty="0" err="1"/>
              <a:t>About</a:t>
            </a:r>
            <a:r>
              <a:rPr lang="es-AR" sz="1200" dirty="0"/>
              <a:t> </a:t>
            </a:r>
            <a:r>
              <a:rPr lang="es-AR" sz="1200" dirty="0" err="1"/>
              <a:t>us</a:t>
            </a:r>
            <a:endParaRPr lang="es-AR" sz="1200" dirty="0"/>
          </a:p>
          <a:p>
            <a:endParaRPr lang="es-AR" sz="1200" dirty="0"/>
          </a:p>
          <a:p>
            <a:r>
              <a:rPr lang="es-AR" sz="1200" dirty="0" err="1"/>
              <a:t>Contact</a:t>
            </a:r>
            <a:r>
              <a:rPr lang="es-AR" sz="1200" dirty="0"/>
              <a:t> </a:t>
            </a:r>
            <a:r>
              <a:rPr lang="es-AR" sz="1200" dirty="0" err="1"/>
              <a:t>us</a:t>
            </a:r>
            <a:endParaRPr lang="es-AR" sz="1200" dirty="0"/>
          </a:p>
          <a:p>
            <a:endParaRPr lang="es-AR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4E15EAE-7BDB-2BBC-1F2F-59AD269464E0}"/>
              </a:ext>
            </a:extLst>
          </p:cNvPr>
          <p:cNvSpPr txBox="1"/>
          <p:nvPr/>
        </p:nvSpPr>
        <p:spPr>
          <a:xfrm>
            <a:off x="370126" y="590489"/>
            <a:ext cx="2706689" cy="9156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b="1" u="sng" dirty="0"/>
              <a:t>Inicio</a:t>
            </a:r>
          </a:p>
          <a:p>
            <a:r>
              <a:rPr lang="es-AR" sz="1050" dirty="0"/>
              <a:t>Mensaje de bienvenida</a:t>
            </a:r>
          </a:p>
          <a:p>
            <a:r>
              <a:rPr lang="es-AR" sz="1050" dirty="0"/>
              <a:t>la lista de los servicios – </a:t>
            </a:r>
            <a:r>
              <a:rPr lang="es-AR" sz="1050" dirty="0">
                <a:highlight>
                  <a:srgbClr val="00FF00"/>
                </a:highlight>
              </a:rPr>
              <a:t>ok</a:t>
            </a:r>
          </a:p>
          <a:p>
            <a:r>
              <a:rPr lang="es-AR" sz="1050" dirty="0"/>
              <a:t>buscador </a:t>
            </a:r>
            <a:r>
              <a:rPr lang="es-AR" sz="1050" dirty="0">
                <a:highlight>
                  <a:srgbClr val="00FF00"/>
                </a:highlight>
              </a:rPr>
              <a:t>ok</a:t>
            </a:r>
          </a:p>
          <a:p>
            <a:r>
              <a:rPr lang="es-AR" sz="1050" dirty="0"/>
              <a:t>link a área de usuarios </a:t>
            </a:r>
            <a:r>
              <a:rPr lang="es-AR" sz="1050" dirty="0">
                <a:highlight>
                  <a:srgbClr val="00FF00"/>
                </a:highlight>
              </a:rPr>
              <a:t>ok.</a:t>
            </a:r>
          </a:p>
          <a:p>
            <a:r>
              <a:rPr lang="en-US" sz="1050" dirty="0">
                <a:highlight>
                  <a:srgbClr val="00FF00"/>
                </a:highlight>
              </a:rPr>
              <a:t>path("login/", </a:t>
            </a:r>
            <a:r>
              <a:rPr lang="en-US" sz="1050" dirty="0" err="1">
                <a:highlight>
                  <a:srgbClr val="00FF00"/>
                </a:highlight>
              </a:rPr>
              <a:t>UsuarioLogin.as_view</a:t>
            </a:r>
            <a:r>
              <a:rPr lang="en-US" sz="1050" dirty="0">
                <a:highlight>
                  <a:srgbClr val="00FF00"/>
                </a:highlight>
              </a:rPr>
              <a:t>(), name="login")</a:t>
            </a:r>
            <a:endParaRPr lang="es-AR" sz="1050" dirty="0">
              <a:highlight>
                <a:srgbClr val="00FF00"/>
              </a:highlight>
            </a:endParaRPr>
          </a:p>
          <a:p>
            <a:r>
              <a:rPr lang="es-AR" sz="1050" dirty="0"/>
              <a:t>contacto </a:t>
            </a:r>
            <a:r>
              <a:rPr lang="es-AR" sz="1050" dirty="0">
                <a:highlight>
                  <a:srgbClr val="00FF00"/>
                </a:highlight>
              </a:rPr>
              <a:t>ok</a:t>
            </a:r>
          </a:p>
          <a:p>
            <a:r>
              <a:rPr lang="es-AR" sz="1050" dirty="0" err="1"/>
              <a:t>About</a:t>
            </a:r>
            <a:r>
              <a:rPr lang="es-AR" sz="1050" dirty="0"/>
              <a:t> </a:t>
            </a:r>
            <a:r>
              <a:rPr lang="es-AR" sz="1050" dirty="0" err="1"/>
              <a:t>us</a:t>
            </a:r>
            <a:r>
              <a:rPr lang="es-AR" sz="1050" dirty="0"/>
              <a:t> </a:t>
            </a:r>
            <a:r>
              <a:rPr lang="es-AR" sz="1050" dirty="0">
                <a:highlight>
                  <a:srgbClr val="00FF00"/>
                </a:highlight>
              </a:rPr>
              <a:t>ok</a:t>
            </a:r>
          </a:p>
          <a:p>
            <a:endParaRPr lang="es-AR" sz="1050" dirty="0">
              <a:highlight>
                <a:srgbClr val="00FF00"/>
              </a:highlight>
            </a:endParaRPr>
          </a:p>
          <a:p>
            <a:r>
              <a:rPr lang="es-AR" sz="1050" b="1" dirty="0" err="1"/>
              <a:t>path</a:t>
            </a:r>
            <a:r>
              <a:rPr lang="es-AR" sz="1050" b="1" dirty="0"/>
              <a:t>('', </a:t>
            </a:r>
            <a:r>
              <a:rPr lang="es-AR" sz="1050" b="1" dirty="0" err="1"/>
              <a:t>MainPageView</a:t>
            </a:r>
            <a:r>
              <a:rPr lang="es-AR" sz="1050" b="1" dirty="0"/>
              <a:t>, </a:t>
            </a:r>
            <a:r>
              <a:rPr lang="es-AR" sz="1050" b="1" dirty="0" err="1"/>
              <a:t>name</a:t>
            </a:r>
            <a:r>
              <a:rPr lang="es-AR" sz="1050" b="1" dirty="0"/>
              <a:t>="</a:t>
            </a:r>
            <a:r>
              <a:rPr lang="es-AR" sz="1050" b="1" dirty="0" err="1"/>
              <a:t>index</a:t>
            </a:r>
            <a:r>
              <a:rPr lang="es-AR" sz="1050" b="1" dirty="0"/>
              <a:t>")</a:t>
            </a:r>
          </a:p>
          <a:p>
            <a:endParaRPr lang="es-AR" sz="1050" b="1" u="sng" dirty="0"/>
          </a:p>
          <a:p>
            <a:r>
              <a:rPr lang="es-AR" sz="1050" b="1" u="sng" dirty="0"/>
              <a:t>Anuncio </a:t>
            </a:r>
          </a:p>
          <a:p>
            <a:r>
              <a:rPr lang="es-AR" sz="1050" dirty="0"/>
              <a:t>Ver detalle del servicio  </a:t>
            </a:r>
            <a:r>
              <a:rPr lang="es-AR" sz="1050" dirty="0">
                <a:highlight>
                  <a:srgbClr val="FFFF00"/>
                </a:highlight>
              </a:rPr>
              <a:t>acomodar formato.</a:t>
            </a:r>
          </a:p>
          <a:p>
            <a:endParaRPr lang="es-AR" sz="1050" dirty="0"/>
          </a:p>
          <a:p>
            <a:r>
              <a:rPr lang="es-AR" sz="700" b="1" dirty="0" err="1"/>
              <a:t>path</a:t>
            </a:r>
            <a:r>
              <a:rPr lang="es-AR" sz="700" b="1" dirty="0"/>
              <a:t>('anuncio/&lt;</a:t>
            </a:r>
            <a:r>
              <a:rPr lang="es-AR" sz="700" b="1" dirty="0" err="1"/>
              <a:t>pk</a:t>
            </a:r>
            <a:r>
              <a:rPr lang="es-AR" sz="700" b="1" dirty="0"/>
              <a:t>&gt;/', </a:t>
            </a:r>
            <a:r>
              <a:rPr lang="es-AR" sz="700" b="1" dirty="0" err="1"/>
              <a:t>AnuncioDetailView.as_view</a:t>
            </a:r>
            <a:r>
              <a:rPr lang="es-AR" sz="700" b="1" dirty="0"/>
              <a:t>(), </a:t>
            </a:r>
            <a:r>
              <a:rPr lang="es-AR" sz="700" b="1" dirty="0" err="1"/>
              <a:t>name</a:t>
            </a:r>
            <a:r>
              <a:rPr lang="es-AR" sz="700" b="1" dirty="0"/>
              <a:t>='anuncio-detalle')</a:t>
            </a:r>
          </a:p>
          <a:p>
            <a:endParaRPr lang="es-AR" sz="1050" dirty="0"/>
          </a:p>
          <a:p>
            <a:r>
              <a:rPr lang="es-AR" sz="1050" b="1" u="sng" dirty="0"/>
              <a:t>Área de usuarios  (requiere </a:t>
            </a:r>
            <a:r>
              <a:rPr lang="es-AR" sz="1050" b="1" u="sng" dirty="0" err="1"/>
              <a:t>login</a:t>
            </a:r>
            <a:r>
              <a:rPr lang="es-AR" sz="1050" b="1" u="sng" dirty="0"/>
              <a:t>)</a:t>
            </a:r>
          </a:p>
          <a:p>
            <a:endParaRPr lang="es-AR" sz="1050" dirty="0"/>
          </a:p>
          <a:p>
            <a:r>
              <a:rPr lang="es-AR" sz="1050" dirty="0">
                <a:highlight>
                  <a:srgbClr val="FFFF00"/>
                </a:highlight>
              </a:rPr>
              <a:t>Crear usuario</a:t>
            </a:r>
            <a:endParaRPr lang="es-AR" sz="1200" dirty="0">
              <a:highlight>
                <a:srgbClr val="FFFF00"/>
              </a:highlight>
            </a:endParaRPr>
          </a:p>
          <a:p>
            <a:r>
              <a:rPr lang="en-US" sz="800" b="1" dirty="0"/>
              <a:t>path('</a:t>
            </a:r>
            <a:r>
              <a:rPr lang="en-US" sz="800" b="1" dirty="0" err="1"/>
              <a:t>registro</a:t>
            </a:r>
            <a:r>
              <a:rPr lang="en-US" sz="800" b="1" dirty="0"/>
              <a:t>/', </a:t>
            </a:r>
            <a:r>
              <a:rPr lang="en-US" sz="800" b="1" dirty="0" err="1"/>
              <a:t>RegistroUsuario.as_view</a:t>
            </a:r>
            <a:r>
              <a:rPr lang="en-US" sz="800" b="1" dirty="0"/>
              <a:t>(), name="</a:t>
            </a:r>
            <a:r>
              <a:rPr lang="en-US" sz="800" b="1" dirty="0" err="1"/>
              <a:t>Registro</a:t>
            </a:r>
            <a:r>
              <a:rPr lang="en-US" sz="800" b="1" dirty="0"/>
              <a:t>")</a:t>
            </a:r>
            <a:endParaRPr lang="es-AR" sz="800" b="1" dirty="0"/>
          </a:p>
          <a:p>
            <a:r>
              <a:rPr lang="es-AR" sz="1050" dirty="0"/>
              <a:t>Ver listado detallado de anuncios del usuario. </a:t>
            </a:r>
            <a:r>
              <a:rPr lang="es-AR" sz="1050" dirty="0">
                <a:highlight>
                  <a:srgbClr val="00FF00"/>
                </a:highlight>
              </a:rPr>
              <a:t>Ok</a:t>
            </a:r>
          </a:p>
          <a:p>
            <a:r>
              <a:rPr lang="en-US" sz="900" b="1" dirty="0"/>
              <a:t>path('</a:t>
            </a:r>
            <a:r>
              <a:rPr lang="en-US" sz="900" b="1" dirty="0" err="1"/>
              <a:t>usuario</a:t>
            </a:r>
            <a:r>
              <a:rPr lang="en-US" sz="900" b="1" dirty="0"/>
              <a:t>/&lt;pk&gt;', </a:t>
            </a:r>
            <a:r>
              <a:rPr lang="en-US" sz="900" b="1" dirty="0" err="1"/>
              <a:t>PanelUsuario.as_view</a:t>
            </a:r>
            <a:r>
              <a:rPr lang="en-US" sz="900" b="1" dirty="0"/>
              <a:t>(), name="</a:t>
            </a:r>
            <a:r>
              <a:rPr lang="en-US" sz="900" b="1" dirty="0" err="1"/>
              <a:t>perfil</a:t>
            </a:r>
            <a:r>
              <a:rPr lang="en-US" sz="900" b="1" dirty="0"/>
              <a:t>")</a:t>
            </a:r>
            <a:endParaRPr lang="es-AR" sz="900" b="1" dirty="0"/>
          </a:p>
          <a:p>
            <a:endParaRPr lang="es-AR" sz="1050" dirty="0"/>
          </a:p>
          <a:p>
            <a:r>
              <a:rPr lang="es-AR" sz="1050" dirty="0">
                <a:highlight>
                  <a:srgbClr val="FF0000"/>
                </a:highlight>
              </a:rPr>
              <a:t>Ver detalle usuario</a:t>
            </a:r>
          </a:p>
          <a:p>
            <a:endParaRPr lang="es-AR" sz="1050" dirty="0">
              <a:highlight>
                <a:srgbClr val="FFFF00"/>
              </a:highlight>
            </a:endParaRPr>
          </a:p>
          <a:p>
            <a:r>
              <a:rPr lang="es-AR" sz="1050" dirty="0">
                <a:highlight>
                  <a:srgbClr val="FFFF00"/>
                </a:highlight>
              </a:rPr>
              <a:t>modificar usuario </a:t>
            </a:r>
          </a:p>
          <a:p>
            <a:r>
              <a:rPr lang="en-US" sz="1050" b="1" dirty="0"/>
              <a:t>path("</a:t>
            </a:r>
            <a:r>
              <a:rPr lang="en-US" sz="1050" b="1" dirty="0" err="1"/>
              <a:t>usuario</a:t>
            </a:r>
            <a:r>
              <a:rPr lang="en-US" sz="1050" b="1" dirty="0"/>
              <a:t>/&lt;pk&gt;/edit", </a:t>
            </a:r>
            <a:r>
              <a:rPr lang="en-US" sz="1050" b="1" dirty="0" err="1"/>
              <a:t>profile_update</a:t>
            </a:r>
            <a:r>
              <a:rPr lang="en-US" sz="1050" b="1" dirty="0"/>
              <a:t>, name="</a:t>
            </a:r>
            <a:r>
              <a:rPr lang="en-US" sz="1050" b="1" dirty="0" err="1"/>
              <a:t>usuario</a:t>
            </a:r>
            <a:r>
              <a:rPr lang="en-US" sz="1050" b="1" dirty="0"/>
              <a:t>-update"</a:t>
            </a:r>
            <a:endParaRPr lang="es-AR" sz="1050" b="1" dirty="0"/>
          </a:p>
          <a:p>
            <a:endParaRPr lang="es-AR" sz="1050" dirty="0">
              <a:highlight>
                <a:srgbClr val="FF0000"/>
              </a:highlight>
            </a:endParaRPr>
          </a:p>
          <a:p>
            <a:r>
              <a:rPr lang="es-AR" sz="1050" dirty="0">
                <a:highlight>
                  <a:srgbClr val="FF0000"/>
                </a:highlight>
              </a:rPr>
              <a:t>eliminar usuario</a:t>
            </a:r>
          </a:p>
          <a:p>
            <a:endParaRPr lang="es-AR" sz="1050" dirty="0"/>
          </a:p>
          <a:p>
            <a:r>
              <a:rPr lang="es-AR" sz="1050" dirty="0">
                <a:highlight>
                  <a:srgbClr val="FFFF00"/>
                </a:highlight>
              </a:rPr>
              <a:t>Crear aviso</a:t>
            </a:r>
          </a:p>
          <a:p>
            <a:r>
              <a:rPr lang="es-AR" sz="800" b="1" dirty="0" err="1"/>
              <a:t>path</a:t>
            </a:r>
            <a:r>
              <a:rPr lang="es-AR" sz="800" b="1" dirty="0"/>
              <a:t>('anuncio/</a:t>
            </a:r>
            <a:r>
              <a:rPr lang="es-AR" sz="800" b="1" dirty="0" err="1"/>
              <a:t>create</a:t>
            </a:r>
            <a:r>
              <a:rPr lang="es-AR" sz="800" b="1" dirty="0"/>
              <a:t>', </a:t>
            </a:r>
            <a:r>
              <a:rPr lang="es-AR" sz="800" b="1" dirty="0" err="1"/>
              <a:t>AnuncioCreateView.as_view</a:t>
            </a:r>
            <a:r>
              <a:rPr lang="es-AR" sz="800" b="1" dirty="0"/>
              <a:t>(), </a:t>
            </a:r>
            <a:r>
              <a:rPr lang="es-AR" sz="800" b="1" dirty="0" err="1"/>
              <a:t>name</a:t>
            </a:r>
            <a:r>
              <a:rPr lang="es-AR" sz="800" b="1" dirty="0"/>
              <a:t> ="anuncio-</a:t>
            </a:r>
            <a:r>
              <a:rPr lang="es-AR" sz="800" b="1" dirty="0" err="1"/>
              <a:t>create</a:t>
            </a:r>
            <a:r>
              <a:rPr lang="es-AR" sz="800" b="1" dirty="0"/>
              <a:t>" ),</a:t>
            </a:r>
          </a:p>
          <a:p>
            <a:endParaRPr lang="es-AR" sz="1050" dirty="0">
              <a:highlight>
                <a:srgbClr val="FFFF00"/>
              </a:highlight>
            </a:endParaRPr>
          </a:p>
          <a:p>
            <a:endParaRPr lang="es-AR" sz="1050" dirty="0">
              <a:highlight>
                <a:srgbClr val="FFFF00"/>
              </a:highlight>
            </a:endParaRPr>
          </a:p>
          <a:p>
            <a:r>
              <a:rPr lang="es-AR" sz="1050" dirty="0">
                <a:highlight>
                  <a:srgbClr val="FFFF00"/>
                </a:highlight>
              </a:rPr>
              <a:t>Modificar aviso </a:t>
            </a:r>
          </a:p>
          <a:p>
            <a:r>
              <a:rPr lang="es-AR" sz="1050" b="1" dirty="0" err="1"/>
              <a:t>path</a:t>
            </a:r>
            <a:r>
              <a:rPr lang="es-AR" sz="1050" b="1" dirty="0"/>
              <a:t>('anuncio/&lt;</a:t>
            </a:r>
            <a:r>
              <a:rPr lang="es-AR" sz="1050" b="1" dirty="0" err="1"/>
              <a:t>pk</a:t>
            </a:r>
            <a:r>
              <a:rPr lang="es-AR" sz="1050" b="1" dirty="0"/>
              <a:t>&gt;/</a:t>
            </a:r>
            <a:r>
              <a:rPr lang="es-AR" sz="1050" b="1" dirty="0" err="1"/>
              <a:t>update</a:t>
            </a:r>
            <a:r>
              <a:rPr lang="es-AR" sz="1050" b="1" dirty="0"/>
              <a:t>', </a:t>
            </a:r>
            <a:r>
              <a:rPr lang="es-AR" sz="1050" b="1" dirty="0" err="1"/>
              <a:t>AnuncioUpdateView.as_view</a:t>
            </a:r>
            <a:r>
              <a:rPr lang="es-AR" sz="1050" b="1" dirty="0"/>
              <a:t>(), </a:t>
            </a:r>
            <a:r>
              <a:rPr lang="es-AR" sz="1050" b="1" dirty="0" err="1"/>
              <a:t>name</a:t>
            </a:r>
            <a:r>
              <a:rPr lang="es-AR" sz="1050" b="1" dirty="0"/>
              <a:t> ="anuncio-</a:t>
            </a:r>
            <a:r>
              <a:rPr lang="es-AR" sz="1050" b="1" dirty="0" err="1"/>
              <a:t>update</a:t>
            </a:r>
            <a:r>
              <a:rPr lang="es-AR" sz="1050" b="1" dirty="0"/>
              <a:t>" )</a:t>
            </a:r>
          </a:p>
          <a:p>
            <a:r>
              <a:rPr lang="es-AR" sz="1050" dirty="0">
                <a:highlight>
                  <a:srgbClr val="00FF00"/>
                </a:highlight>
              </a:rPr>
              <a:t>Eliminar aviso.</a:t>
            </a:r>
          </a:p>
          <a:p>
            <a:r>
              <a:rPr lang="es-AR" sz="1050" b="1" dirty="0" err="1"/>
              <a:t>path</a:t>
            </a:r>
            <a:r>
              <a:rPr lang="es-AR" sz="1050" b="1" dirty="0"/>
              <a:t>('anuncio/&lt;</a:t>
            </a:r>
            <a:r>
              <a:rPr lang="es-AR" sz="1050" b="1" dirty="0" err="1"/>
              <a:t>pk</a:t>
            </a:r>
            <a:r>
              <a:rPr lang="es-AR" sz="1050" b="1" dirty="0"/>
              <a:t>&gt;/</a:t>
            </a:r>
            <a:r>
              <a:rPr lang="es-AR" sz="1050" b="1" dirty="0" err="1"/>
              <a:t>delete</a:t>
            </a:r>
            <a:r>
              <a:rPr lang="es-AR" sz="1050" b="1" dirty="0"/>
              <a:t>', </a:t>
            </a:r>
            <a:r>
              <a:rPr lang="es-AR" sz="1050" b="1" dirty="0" err="1"/>
              <a:t>AnuncioDeleteView.as_view</a:t>
            </a:r>
            <a:r>
              <a:rPr lang="es-AR" sz="1050" b="1" dirty="0"/>
              <a:t>(), </a:t>
            </a:r>
            <a:r>
              <a:rPr lang="es-AR" sz="1050" b="1" dirty="0" err="1"/>
              <a:t>name</a:t>
            </a:r>
            <a:r>
              <a:rPr lang="es-AR" sz="1050" b="1" dirty="0"/>
              <a:t> ="anuncio-</a:t>
            </a:r>
            <a:r>
              <a:rPr lang="es-AR" sz="1050" b="1" dirty="0" err="1"/>
              <a:t>delete</a:t>
            </a:r>
            <a:r>
              <a:rPr lang="es-AR" sz="1050" b="1" dirty="0"/>
              <a:t>" )</a:t>
            </a:r>
          </a:p>
          <a:p>
            <a:r>
              <a:rPr lang="es-AR" sz="1050" b="1" u="sng" dirty="0" err="1"/>
              <a:t>About</a:t>
            </a:r>
            <a:r>
              <a:rPr lang="es-AR" sz="1050" b="1" u="sng" dirty="0"/>
              <a:t> </a:t>
            </a:r>
            <a:r>
              <a:rPr lang="es-AR" sz="1050" b="1" u="sng" dirty="0" err="1"/>
              <a:t>us</a:t>
            </a:r>
            <a:endParaRPr lang="es-AR" sz="1050" b="1" u="sng" dirty="0"/>
          </a:p>
          <a:p>
            <a:r>
              <a:rPr lang="es-AR" sz="1050" dirty="0" err="1"/>
              <a:t>Descripcion</a:t>
            </a:r>
            <a:r>
              <a:rPr lang="es-AR" sz="1050" dirty="0"/>
              <a:t> de los autores del sitio  </a:t>
            </a:r>
            <a:r>
              <a:rPr lang="es-AR" sz="1050" dirty="0">
                <a:highlight>
                  <a:srgbClr val="FFFF00"/>
                </a:highlight>
              </a:rPr>
              <a:t>Desarrollar texto.</a:t>
            </a:r>
          </a:p>
          <a:p>
            <a:r>
              <a:rPr lang="en-US" sz="1050" b="1" dirty="0"/>
              <a:t>path('about/', </a:t>
            </a:r>
            <a:r>
              <a:rPr lang="en-US" sz="1050" b="1" dirty="0" err="1"/>
              <a:t>About.as_view</a:t>
            </a:r>
            <a:r>
              <a:rPr lang="en-US" sz="1050" b="1" dirty="0"/>
              <a:t>(), name="about")</a:t>
            </a:r>
            <a:endParaRPr lang="es-AR" sz="1050" b="1" dirty="0"/>
          </a:p>
          <a:p>
            <a:endParaRPr lang="es-AR" sz="1050" dirty="0"/>
          </a:p>
          <a:p>
            <a:r>
              <a:rPr lang="es-AR" sz="1050" b="1" u="sng" dirty="0"/>
              <a:t>Contacto</a:t>
            </a:r>
          </a:p>
          <a:p>
            <a:r>
              <a:rPr lang="es-AR" sz="1050" dirty="0"/>
              <a:t>Planilla de contacto </a:t>
            </a:r>
            <a:r>
              <a:rPr lang="es-AR" sz="1050" dirty="0">
                <a:highlight>
                  <a:srgbClr val="00FF00"/>
                </a:highlight>
              </a:rPr>
              <a:t>ok</a:t>
            </a:r>
          </a:p>
          <a:p>
            <a:r>
              <a:rPr lang="pt-BR" sz="1050" dirty="0">
                <a:highlight>
                  <a:srgbClr val="00FF00"/>
                </a:highlight>
              </a:rPr>
              <a:t>path('contacto/', contacto, </a:t>
            </a:r>
            <a:r>
              <a:rPr lang="pt-BR" sz="1050" dirty="0" err="1">
                <a:highlight>
                  <a:srgbClr val="00FF00"/>
                </a:highlight>
              </a:rPr>
              <a:t>name</a:t>
            </a:r>
            <a:r>
              <a:rPr lang="pt-BR" sz="1050" dirty="0">
                <a:highlight>
                  <a:srgbClr val="00FF00"/>
                </a:highlight>
              </a:rPr>
              <a:t>="contacto")</a:t>
            </a:r>
            <a:endParaRPr lang="es-AR" sz="105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8379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455</Words>
  <Application>Microsoft Office PowerPoint</Application>
  <PresentationFormat>Panorámica</PresentationFormat>
  <Paragraphs>103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GROSVALD</dc:creator>
  <cp:lastModifiedBy>MARTIN GROSVALD</cp:lastModifiedBy>
  <cp:revision>17</cp:revision>
  <dcterms:created xsi:type="dcterms:W3CDTF">2022-07-12T22:47:46Z</dcterms:created>
  <dcterms:modified xsi:type="dcterms:W3CDTF">2022-08-06T07:18:27Z</dcterms:modified>
</cp:coreProperties>
</file>